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2A9F6-9763-449B-AEB2-9D7686502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5F9E62-FA76-461A-842A-D60AD5670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0DE1DB-A869-4788-B7F1-8A8354EB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1C6908-FE15-45A7-AE7A-245AAC13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91413-9265-48E7-AA6C-A7472DD8E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0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5F054-BB01-4304-9700-29ABC3AC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DCDD79-E3FC-4EBB-9E74-C9E8AE054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68D0F1-66DE-481C-B93B-5EEB747DD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EBA396-93A6-477C-A4C4-594A12F3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F4C3A3-9E89-432B-877A-FEC6AE76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0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8878EA7-04A3-4122-8D1A-73B34DA99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219969-745C-4863-865C-C75166E9A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C75FB4-AA44-4CE5-BCD3-3C3F402F2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6C63AD-0F93-4163-A918-2387904A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1A2CB6-06FE-4C3C-8C50-F7014DD05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65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B3C02-C2EC-4895-978A-5BCADE71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C496C-8641-49CE-A8C2-8F72757E4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E416B5-67BC-4238-A44C-E5A5A19E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8180D3-A552-4867-A30C-BC545D92C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185CC0-289D-44AF-AC82-624427BE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0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84F27-8913-4D0E-BD61-51ACE10F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CD3667-8150-4134-8B15-0FD7BD8B5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D0BD10-BF24-4067-8ED2-987F47B4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359503-5B4F-4F04-ACE0-C21778B95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736BED-A7F5-4299-8450-B60B9EB7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2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88FBF-C523-487C-9830-FA67B1363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FDE3E8-D730-4ED9-A0D6-38E611B93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E38AD1-CFBC-4C35-8CE5-EC1B965FD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8478F8-F58D-4ACB-BBF3-AB96D178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B6747A-568F-4021-AFC7-4117A4E3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D1A832-0515-45D6-BD9C-F2C2ACD53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2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DB9D7-E090-4FA5-901A-DD1AD3B63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F492C1-7F80-4C42-8B8D-77DE77E2B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BC3D8F-D906-48D8-B788-4691315D8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500A8-24B2-4710-877C-4B4A8BEE0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CED9EE-0A8E-44B7-99FB-B95B4C098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8F94F4-153A-4357-A3CA-1BCD7F4D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158B72-630B-4297-B311-2A9DF247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749C864-1C2E-4BEF-AFF0-AE9F7BD9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46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15F58-3BC1-4926-97AE-C3BDB199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16FFF6-3E75-4AF2-8ADC-5811A63A3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53813C-F07A-40BC-A0EC-A3993DA3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2EA770-782C-4DE1-B0E3-4A13E1B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57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A60E99-1D67-4D01-924B-59F27674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81791D-F64C-4D58-ADBB-EC108269F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86317E-7D2D-41A4-9A57-6A87CCC2A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24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942F8-5F14-4E06-8CAD-FF2013C67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DA337-8CBB-468D-8CF4-B47ACA6BA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F9DEC1-BA59-4D4E-8EC4-DE49F1775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08D2C1-6AB7-4F7C-8B8B-9AE2338B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64A775-5E72-4CA7-BD86-DD469B47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1EBCF3-B41A-4401-901B-3A4F46CB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49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D04DD-5013-4BDD-B731-5C3580F8F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370B0A-F6D6-47D7-B84B-E03908A196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293332-098A-4137-A35E-A94A6029B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00A529-A733-4076-A6AA-D28CF616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F243D3-B173-4149-912D-0358EA66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5F93CF-D0D1-417B-A485-9AD320E0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70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0BA97A6-39D0-4D9E-A784-8EC0785C7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563E40-447D-468F-976D-B8F413BEE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A38593-7B8E-40FE-8301-870F5388B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EC678-7CE9-4139-BCA7-CD518CB592A6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EDBBD4-CE46-46BD-9FAD-4C3DCAC54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C48C0E-F3B9-4843-9F06-DDAAC61F6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FBEC6-C4E7-4F97-89C3-CA6525A0CE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78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87455-AE72-430D-8AFA-F096F07B2E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 norskému slovosledu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122D30-42D3-41E3-BCF3-C0DCEC06D1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26/10</a:t>
            </a:r>
          </a:p>
        </p:txBody>
      </p:sp>
    </p:spTree>
    <p:extLst>
      <p:ext uri="{BB962C8B-B14F-4D97-AF65-F5344CB8AC3E}">
        <p14:creationId xmlns:p14="http://schemas.microsoft.com/office/powerpoint/2010/main" val="156347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27780-FC9D-4BD9-8BD1-29FCC0B315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Slovosled oznamovací věty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D1571D-8CBB-467F-A179-ED99816E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Podmět – přísudek – další větné členy</a:t>
            </a:r>
          </a:p>
          <a:p>
            <a:endParaRPr lang="cs-CZ" dirty="0"/>
          </a:p>
          <a:p>
            <a:r>
              <a:rPr lang="cs-CZ" dirty="0"/>
              <a:t>Pokud chce nějaký větný člen zdůraznit, vytkneme ho na první místo ve větě, tedy tam, kde původně stál podmět.</a:t>
            </a:r>
          </a:p>
          <a:p>
            <a:r>
              <a:rPr lang="cs-CZ" dirty="0"/>
              <a:t>Sloveso ani v této situaci svou pozici nemění, zůstává tedy </a:t>
            </a:r>
            <a:r>
              <a:rPr lang="cs-CZ" dirty="0">
                <a:solidFill>
                  <a:srgbClr val="FF0000"/>
                </a:solidFill>
              </a:rPr>
              <a:t>NA DRUHÉM MÍSTĚ</a:t>
            </a:r>
          </a:p>
          <a:p>
            <a:endParaRPr lang="cs-CZ" dirty="0"/>
          </a:p>
          <a:p>
            <a:r>
              <a:rPr lang="cs-CZ" dirty="0"/>
              <a:t>I dag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hjemme</a:t>
            </a:r>
            <a:r>
              <a:rPr lang="cs-CZ" dirty="0"/>
              <a:t>.</a:t>
            </a:r>
          </a:p>
          <a:p>
            <a:r>
              <a:rPr lang="cs-CZ" dirty="0"/>
              <a:t>I </a:t>
            </a:r>
            <a:r>
              <a:rPr lang="cs-CZ" dirty="0" err="1"/>
              <a:t>morgen</a:t>
            </a:r>
            <a:r>
              <a:rPr lang="cs-CZ" dirty="0"/>
              <a:t> </a:t>
            </a:r>
            <a:r>
              <a:rPr lang="cs-CZ" dirty="0" err="1"/>
              <a:t>slapper</a:t>
            </a:r>
            <a:r>
              <a:rPr lang="cs-CZ" dirty="0"/>
              <a:t> </a:t>
            </a:r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993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B5793-0337-4736-9E38-826B93E3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6ECF3F-9BD3-4C6D-B1F2-41CF3BA5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tvoří obrácením slovosledu, sloveso je v otázce na prvním místě.</a:t>
            </a:r>
          </a:p>
          <a:p>
            <a:r>
              <a:rPr lang="cs-CZ" dirty="0">
                <a:highlight>
                  <a:srgbClr val="FFFF00"/>
                </a:highlight>
              </a:rPr>
              <a:t>Forst</a:t>
            </a:r>
            <a:r>
              <a:rPr lang="nb-NO" dirty="0">
                <a:highlight>
                  <a:srgbClr val="FFFF00"/>
                </a:highlight>
              </a:rPr>
              <a:t>år du?</a:t>
            </a:r>
          </a:p>
          <a:p>
            <a:endParaRPr lang="nb-NO" dirty="0"/>
          </a:p>
          <a:p>
            <a:r>
              <a:rPr lang="nb-NO" dirty="0"/>
              <a:t>T</a:t>
            </a:r>
            <a:r>
              <a:rPr lang="cs-CZ" dirty="0" err="1"/>
              <a:t>zv</a:t>
            </a:r>
            <a:r>
              <a:rPr lang="cs-CZ" dirty="0"/>
              <a:t>. tázací výrazy: </a:t>
            </a:r>
            <a:r>
              <a:rPr lang="cs-CZ" dirty="0" err="1">
                <a:highlight>
                  <a:srgbClr val="FFFF00"/>
                </a:highlight>
              </a:rPr>
              <a:t>hva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hvem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hvor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hvordan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hvorfor</a:t>
            </a:r>
            <a:r>
              <a:rPr lang="cs-CZ" dirty="0">
                <a:highlight>
                  <a:srgbClr val="FFFF00"/>
                </a:highlight>
              </a:rPr>
              <a:t>, n</a:t>
            </a:r>
            <a:r>
              <a:rPr lang="nb-NO" dirty="0">
                <a:highlight>
                  <a:srgbClr val="FFFF00"/>
                </a:highlight>
              </a:rPr>
              <a:t>å</a:t>
            </a:r>
            <a:r>
              <a:rPr lang="cs-CZ" dirty="0">
                <a:highlight>
                  <a:srgbClr val="FFFF00"/>
                </a:highlight>
              </a:rPr>
              <a:t>r</a:t>
            </a:r>
          </a:p>
          <a:p>
            <a:r>
              <a:rPr lang="cs-CZ" dirty="0"/>
              <a:t>V tomto typu otázky musí sloveso zůstat v závěsu, např.</a:t>
            </a:r>
          </a:p>
          <a:p>
            <a:r>
              <a:rPr lang="cs-CZ" dirty="0" err="1">
                <a:highlight>
                  <a:srgbClr val="FFFF00"/>
                </a:highlight>
              </a:rPr>
              <a:t>Hva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studerer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 err="1">
                <a:highlight>
                  <a:srgbClr val="FFFF00"/>
                </a:highlight>
              </a:rPr>
              <a:t>du</a:t>
            </a:r>
            <a:r>
              <a:rPr lang="cs-CZ" dirty="0">
                <a:highlight>
                  <a:srgbClr val="FFFF00"/>
                </a:highlight>
              </a:rPr>
              <a:t>? </a:t>
            </a:r>
            <a:r>
              <a:rPr lang="cs-CZ" dirty="0" err="1">
                <a:highlight>
                  <a:srgbClr val="FFFF00"/>
                </a:highlight>
              </a:rPr>
              <a:t>Hvor</a:t>
            </a:r>
            <a:r>
              <a:rPr lang="cs-CZ" dirty="0">
                <a:highlight>
                  <a:srgbClr val="FFFF00"/>
                </a:highlight>
              </a:rPr>
              <a:t> bor </a:t>
            </a:r>
            <a:r>
              <a:rPr lang="cs-CZ" dirty="0" err="1">
                <a:highlight>
                  <a:srgbClr val="FFFF00"/>
                </a:highlight>
              </a:rPr>
              <a:t>du</a:t>
            </a:r>
            <a:r>
              <a:rPr lang="cs-CZ" dirty="0">
                <a:highlight>
                  <a:srgbClr val="FFFF00"/>
                </a:highligh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904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357D56-BE87-4F89-9B57-87F3B720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Slovosled v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B9D35-468E-4B7F-9D8C-A651653F0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Souvětí souřadné</a:t>
            </a:r>
          </a:p>
          <a:p>
            <a:r>
              <a:rPr lang="cs-CZ" dirty="0"/>
              <a:t>Dvě nebo více hlavních vět, spojených souřadnými spojkami</a:t>
            </a:r>
          </a:p>
          <a:p>
            <a:r>
              <a:rPr lang="cs-CZ" dirty="0" err="1"/>
              <a:t>Og</a:t>
            </a:r>
            <a:r>
              <a:rPr lang="cs-CZ" dirty="0"/>
              <a:t>, </a:t>
            </a:r>
            <a:r>
              <a:rPr lang="cs-CZ" dirty="0" err="1"/>
              <a:t>men</a:t>
            </a:r>
            <a:r>
              <a:rPr lang="cs-CZ" dirty="0"/>
              <a:t>, </a:t>
            </a:r>
            <a:r>
              <a:rPr lang="cs-CZ" dirty="0" err="1"/>
              <a:t>eller</a:t>
            </a:r>
            <a:r>
              <a:rPr lang="cs-CZ" dirty="0"/>
              <a:t>….</a:t>
            </a:r>
          </a:p>
          <a:p>
            <a:endParaRPr lang="cs-CZ" dirty="0"/>
          </a:p>
          <a:p>
            <a:r>
              <a:rPr lang="cs-CZ" dirty="0"/>
              <a:t>Slovosled v jednotlivých větách je stejný, jako kdyby stály samostatně.</a:t>
            </a:r>
          </a:p>
          <a:p>
            <a:r>
              <a:rPr lang="cs-CZ" dirty="0"/>
              <a:t>To se týká i zdůrazněného větného členu.</a:t>
            </a:r>
          </a:p>
          <a:p>
            <a:r>
              <a:rPr lang="cs-CZ" dirty="0"/>
              <a:t>Han </a:t>
            </a:r>
            <a:r>
              <a:rPr lang="nb-NO" b="1" dirty="0">
                <a:solidFill>
                  <a:srgbClr val="002060"/>
                </a:solidFill>
              </a:rPr>
              <a:t>går</a:t>
            </a:r>
            <a:r>
              <a:rPr lang="nb-NO" dirty="0"/>
              <a:t> på jobb og om kvelden </a:t>
            </a:r>
            <a:r>
              <a:rPr lang="nb-NO" b="1" dirty="0">
                <a:solidFill>
                  <a:srgbClr val="002060"/>
                </a:solidFill>
              </a:rPr>
              <a:t>ser</a:t>
            </a:r>
            <a:r>
              <a:rPr lang="nb-NO" dirty="0"/>
              <a:t> han på TV.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7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4C588-986A-414C-B737-7E477690C59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nb-NO" dirty="0"/>
              <a:t>Sou</a:t>
            </a:r>
            <a:r>
              <a:rPr lang="cs-CZ" dirty="0" err="1"/>
              <a:t>větí</a:t>
            </a:r>
            <a:r>
              <a:rPr lang="cs-CZ" dirty="0"/>
              <a:t> podřadné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AB09D-FBCC-4972-A210-6D69AC56F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Varianta A: pořadí vět </a:t>
            </a:r>
            <a:r>
              <a:rPr lang="cs-CZ" dirty="0">
                <a:highlight>
                  <a:srgbClr val="FFFF00"/>
                </a:highlight>
              </a:rPr>
              <a:t>Hlavní věta + vedlejší věta</a:t>
            </a:r>
          </a:p>
          <a:p>
            <a:r>
              <a:rPr lang="cs-CZ" dirty="0"/>
              <a:t>Slovosled zůstává nezměněný v hlavní i vedlejší větě.</a:t>
            </a:r>
          </a:p>
          <a:p>
            <a:r>
              <a:rPr lang="cs-CZ" dirty="0"/>
              <a:t>Čárka se nepoužívá.</a:t>
            </a:r>
          </a:p>
          <a:p>
            <a:endParaRPr lang="cs-CZ" dirty="0"/>
          </a:p>
          <a:p>
            <a:r>
              <a:rPr lang="cs-CZ" dirty="0"/>
              <a:t>Han </a:t>
            </a:r>
            <a:r>
              <a:rPr lang="nb-NO" dirty="0"/>
              <a:t>går hjem fordi han er sliten.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51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7F343-4F11-401E-8912-0E8BAFFD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Sou</a:t>
            </a:r>
            <a:r>
              <a:rPr lang="cs-CZ" dirty="0" err="1">
                <a:solidFill>
                  <a:srgbClr val="FF0000"/>
                </a:solidFill>
              </a:rPr>
              <a:t>větí</a:t>
            </a:r>
            <a:r>
              <a:rPr lang="cs-CZ" dirty="0">
                <a:solidFill>
                  <a:srgbClr val="FF0000"/>
                </a:solidFill>
              </a:rPr>
              <a:t> podřadné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A65E8-9390-47A8-8E66-55F4C5DA2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Varianta B: Pořadí vět:</a:t>
            </a:r>
          </a:p>
          <a:p>
            <a:r>
              <a:rPr lang="cs-CZ" dirty="0">
                <a:highlight>
                  <a:srgbClr val="FFFF00"/>
                </a:highlight>
              </a:rPr>
              <a:t>Věta vedlejší + věta hlavní</a:t>
            </a:r>
          </a:p>
          <a:p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Pokud souvětí začíná vedlejší větou, dochází k hlavní větě k inverzi.</a:t>
            </a:r>
          </a:p>
          <a:p>
            <a:r>
              <a:rPr lang="cs-CZ" dirty="0"/>
              <a:t>Mezi větami se píše čárka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nb-NO" dirty="0">
                <a:solidFill>
                  <a:srgbClr val="FF0000"/>
                </a:solidFill>
              </a:rPr>
              <a:t>år han er sliten, går han hjem.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987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248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K norskému slovosledu</vt:lpstr>
      <vt:lpstr>Slovosled oznamovací věty</vt:lpstr>
      <vt:lpstr>Otázka</vt:lpstr>
      <vt:lpstr>Slovosled v souvětí</vt:lpstr>
      <vt:lpstr>Souvětí podřadné</vt:lpstr>
      <vt:lpstr>Souvětí podřadné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norskému slovosledu</dc:title>
  <dc:creator>Miluše</dc:creator>
  <cp:lastModifiedBy>Miluše</cp:lastModifiedBy>
  <cp:revision>3</cp:revision>
  <dcterms:created xsi:type="dcterms:W3CDTF">2020-10-26T08:28:20Z</dcterms:created>
  <dcterms:modified xsi:type="dcterms:W3CDTF">2020-10-26T08:56:23Z</dcterms:modified>
</cp:coreProperties>
</file>