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8139F-D1CB-4852-BF44-1440522DA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8ACE70-CF82-4A44-922A-7B60E4A27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3E9F8C-AD23-41D1-A7BE-49C914D4B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4036E1-0A19-4909-8EB9-45853407A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7849A8-75D9-47C3-95E5-66943B21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36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E269E-AD5A-41CB-8E21-0317FD96E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5706FE-7324-403F-BB6B-C21EE85DD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E99410-8DD4-4FF6-8471-6E4B9DF62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73AB4C-4874-4CE5-8964-A79E3086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1B5914-5E38-4990-877C-1F428CC5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25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31E50A1-7A71-46A7-8F96-2A8F0B58D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453A52-5FD6-4939-92CB-FA93A2CF5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307AC6-9636-465A-976B-5D9D695CD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BF72E8-BCB2-4FFA-BAA0-1FE2A5E9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E1DB7F-1370-485B-9579-BF883F73F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5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308FC-4A3F-4CFB-A137-F3A2F6C21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FCAA8C-26ED-4211-AB25-3326848D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2B03D1-4203-4161-B7CC-A93CA25E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1CA0C5-CAF2-49BB-8CD8-2EA086FCE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5B6E96-BA2C-403C-B1BE-AC5410F8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9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A051C-D9B9-46A9-954C-D0A873F47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529C9D-E075-4E71-8702-A27FB327E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13F606-0EB2-44F0-94C9-D9A5FF817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0C8F10-60E2-43ED-9302-E723E18EC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9893DE-9304-424C-AA66-310F27A7C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8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A9B37-86F6-4C9F-99DB-B8E4DF4A3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706D93-3991-407A-8008-DF6E4A618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53AD98-89DC-4441-B6DE-49BF5721F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C02B07-547D-41DD-B8FB-607FFB58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7D9E68-6C0D-4A07-BDFC-28EEC521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6E1D91-1DC5-46C1-8CF1-B8B64ADB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63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1B5052-58EC-4764-B4CD-697CF67C7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DE349D-7D30-477C-9FE4-7E12BE555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463DA4-1919-44DE-BA9B-6F894A744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5491A5-ED4B-4247-8B80-A765113D4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FC965D-F1BD-43F0-AF73-9DB5CBFDC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8590B46-B6A8-4DA6-92CA-5352F9E91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603EC0-C310-4FA4-89D8-D94113686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37B46BB-287B-4348-8BCD-DD8F13E6F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3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AE66C5-17D0-4866-A2CD-96F88E278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642673-0469-4F63-8571-600857E94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01C1A9-16DC-4602-9735-2CB22284A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3A9348-9E37-4DA1-8FF4-E069B8502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95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C8ABE9-0DC6-4C8A-96B7-D8087AF69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3B6E791-A174-4336-8D11-7A18B99FB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E6FF9B-03AC-49E1-989C-D267F756E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87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D59999-B4D9-4C71-8F6D-95CB859E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23F9C7-367A-4322-9419-7A8D3A649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566DCD-95E4-4189-A35C-5BAB87D04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A48657-D39F-4C20-A3C8-53DF274D9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C68406-EC5D-4AAD-BDC2-EFBA614BC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B074FE-2D6A-4AE0-AE2F-7C7593F3A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02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F793AB-9BC9-4862-B386-32FC57F1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E2D835-4E19-4262-A339-ABE1884EB8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1717F7-58ED-4821-9F62-E35762A80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E530CF-C994-4B2B-9F1E-43FC037BD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4C0BB2-EAFE-4D79-9355-5961F9A52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772261-A32E-44DC-AFF7-91EDB5649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26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5805CDA-AC2D-4B4D-B31D-5DAD226AC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BDB9A4-57C5-4B83-B330-A1A30C308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FA6418-4CB1-470B-8F4B-5F1146457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7E1CF-98A3-4858-904B-BDFD1F04B432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CE8485-7705-492A-9136-CFDE55907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78C8C6-EE24-425B-8CA6-65ED1969A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84EA9-E4F3-473B-8A40-828D5247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60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80094-07B5-4F60-AF01-C1660FC37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Skloňování </a:t>
            </a:r>
            <a:br>
              <a:rPr lang="cs-CZ" dirty="0"/>
            </a:br>
            <a:r>
              <a:rPr lang="cs-CZ" dirty="0"/>
              <a:t>přídavného jména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F762D5-BD90-4AE5-B023-D48E42DFE1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4/1 2021</a:t>
            </a:r>
          </a:p>
        </p:txBody>
      </p:sp>
    </p:spTree>
    <p:extLst>
      <p:ext uri="{BB962C8B-B14F-4D97-AF65-F5344CB8AC3E}">
        <p14:creationId xmlns:p14="http://schemas.microsoft.com/office/powerpoint/2010/main" val="390535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76D8C-06DA-4068-BC51-5332FA7C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Přídavné jméno v přívlastku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A239C-5FF2-4E72-B0A0-4C71001F7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17315E6C-7B51-4A3E-9CB5-3B3D9AF37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688513"/>
              </p:ext>
            </p:extLst>
          </p:nvPr>
        </p:nvGraphicFramePr>
        <p:xfrm>
          <a:off x="1895060" y="1590261"/>
          <a:ext cx="9458739" cy="2928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951">
                  <a:extLst>
                    <a:ext uri="{9D8B030D-6E8A-4147-A177-3AD203B41FA5}">
                      <a16:colId xmlns:a16="http://schemas.microsoft.com/office/drawing/2014/main" val="4109413217"/>
                    </a:ext>
                  </a:extLst>
                </a:gridCol>
                <a:gridCol w="2374951">
                  <a:extLst>
                    <a:ext uri="{9D8B030D-6E8A-4147-A177-3AD203B41FA5}">
                      <a16:colId xmlns:a16="http://schemas.microsoft.com/office/drawing/2014/main" val="2279040733"/>
                    </a:ext>
                  </a:extLst>
                </a:gridCol>
                <a:gridCol w="2347574">
                  <a:extLst>
                    <a:ext uri="{9D8B030D-6E8A-4147-A177-3AD203B41FA5}">
                      <a16:colId xmlns:a16="http://schemas.microsoft.com/office/drawing/2014/main" val="1941271013"/>
                    </a:ext>
                  </a:extLst>
                </a:gridCol>
                <a:gridCol w="2361263">
                  <a:extLst>
                    <a:ext uri="{9D8B030D-6E8A-4147-A177-3AD203B41FA5}">
                      <a16:colId xmlns:a16="http://schemas.microsoft.com/office/drawing/2014/main" val="4144096047"/>
                    </a:ext>
                  </a:extLst>
                </a:gridCol>
              </a:tblGrid>
              <a:tr h="1504669"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en 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 bil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den fine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bilen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fine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biler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de fine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bilene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368641"/>
                  </a:ext>
                </a:extLst>
              </a:tr>
              <a:tr h="1424060"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et fint hus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/>
                        <a:t>det</a:t>
                      </a:r>
                      <a:r>
                        <a:rPr lang="cs-CZ" sz="2800" dirty="0"/>
                        <a:t> fine </a:t>
                      </a:r>
                      <a:r>
                        <a:rPr lang="cs-CZ" sz="2800" dirty="0" err="1"/>
                        <a:t>huset</a:t>
                      </a:r>
                      <a:endParaRPr lang="cs-CZ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fine hus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de fine </a:t>
                      </a:r>
                      <a:r>
                        <a:rPr lang="cs-CZ" sz="2800" dirty="0" err="1"/>
                        <a:t>husene</a:t>
                      </a:r>
                      <a:endParaRPr lang="cs-CZ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10658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473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A67E3-28F1-4AD1-AAFB-AE860B2FAA9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Adjektiva se dělí 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4A9B38-AB90-4F7E-AF55-5819D5012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A. s pravidelným skloňováním</a:t>
            </a:r>
          </a:p>
          <a:p>
            <a:r>
              <a:rPr lang="cs-CZ" dirty="0"/>
              <a:t>B. s nepravidelným skloňováním</a:t>
            </a:r>
          </a:p>
          <a:p>
            <a:r>
              <a:rPr lang="cs-CZ" dirty="0"/>
              <a:t>C. nesklonná adjektiva</a:t>
            </a:r>
          </a:p>
        </p:txBody>
      </p:sp>
    </p:spTree>
    <p:extLst>
      <p:ext uri="{BB962C8B-B14F-4D97-AF65-F5344CB8AC3E}">
        <p14:creationId xmlns:p14="http://schemas.microsoft.com/office/powerpoint/2010/main" val="305341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4E811-1DC0-444A-8808-1529252F271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cs-CZ" dirty="0"/>
              <a:t>B. nepravidelná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467887-67C1-4AB3-B0BB-E32AE3F7A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končící na –</a:t>
            </a:r>
            <a:r>
              <a:rPr lang="cs-CZ" dirty="0" err="1"/>
              <a:t>ig</a:t>
            </a:r>
            <a:r>
              <a:rPr lang="cs-CZ" dirty="0"/>
              <a:t> (nepřijímají –t)  VANSKELIG, VENNLIG</a:t>
            </a:r>
          </a:p>
          <a:p>
            <a:r>
              <a:rPr lang="cs-CZ" dirty="0"/>
              <a:t>2. končící na –t (nepřijímají –t) KORT, INTERESSANT</a:t>
            </a:r>
          </a:p>
          <a:p>
            <a:r>
              <a:rPr lang="cs-CZ" dirty="0"/>
              <a:t>3. končící na –sk (nepřijímají –t) NORSK, FANTASTISK</a:t>
            </a:r>
          </a:p>
          <a:p>
            <a:r>
              <a:rPr lang="cs-CZ" dirty="0"/>
              <a:t>4. končící na –d (nepřijímají –t) SOLID, GLAD, FREMMED</a:t>
            </a:r>
          </a:p>
          <a:p>
            <a:r>
              <a:rPr lang="cs-CZ" dirty="0"/>
              <a:t>5. další nepravidelnosti v pravopisu a výslovnosti</a:t>
            </a:r>
          </a:p>
        </p:txBody>
      </p:sp>
    </p:spTree>
    <p:extLst>
      <p:ext uri="{BB962C8B-B14F-4D97-AF65-F5344CB8AC3E}">
        <p14:creationId xmlns:p14="http://schemas.microsoft.com/office/powerpoint/2010/main" val="195261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47C98-4977-4E05-A12C-3A3B31A8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Další nepravidelnosti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A8837-9A69-4CCF-98FA-CC19D5D9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gammel</a:t>
            </a:r>
            <a:r>
              <a:rPr lang="cs-CZ" dirty="0"/>
              <a:t> – </a:t>
            </a:r>
            <a:r>
              <a:rPr lang="cs-CZ" dirty="0" err="1"/>
              <a:t>gammelt</a:t>
            </a:r>
            <a:r>
              <a:rPr lang="cs-CZ" dirty="0"/>
              <a:t> – </a:t>
            </a:r>
            <a:r>
              <a:rPr lang="cs-CZ" dirty="0" err="1"/>
              <a:t>gamle</a:t>
            </a:r>
            <a:endParaRPr lang="cs-CZ" dirty="0"/>
          </a:p>
          <a:p>
            <a:r>
              <a:rPr lang="cs-CZ" dirty="0" err="1"/>
              <a:t>vakker</a:t>
            </a:r>
            <a:r>
              <a:rPr lang="cs-CZ" dirty="0"/>
              <a:t> – </a:t>
            </a:r>
            <a:r>
              <a:rPr lang="cs-CZ" dirty="0" err="1"/>
              <a:t>vakkert</a:t>
            </a:r>
            <a:r>
              <a:rPr lang="cs-CZ" dirty="0"/>
              <a:t> – </a:t>
            </a:r>
            <a:r>
              <a:rPr lang="cs-CZ" dirty="0" err="1"/>
              <a:t>vakre</a:t>
            </a:r>
            <a:endParaRPr lang="cs-CZ" dirty="0"/>
          </a:p>
          <a:p>
            <a:r>
              <a:rPr lang="cs-CZ" dirty="0" err="1"/>
              <a:t>ny</a:t>
            </a:r>
            <a:r>
              <a:rPr lang="cs-CZ" dirty="0"/>
              <a:t> – </a:t>
            </a:r>
            <a:r>
              <a:rPr lang="cs-CZ" dirty="0" err="1"/>
              <a:t>nytt</a:t>
            </a:r>
            <a:r>
              <a:rPr lang="cs-CZ" dirty="0"/>
              <a:t> – </a:t>
            </a:r>
            <a:r>
              <a:rPr lang="cs-CZ" dirty="0" err="1"/>
              <a:t>nye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bl</a:t>
            </a:r>
            <a:r>
              <a:rPr lang="nb-NO" dirty="0"/>
              <a:t>å – blått – blå</a:t>
            </a:r>
          </a:p>
          <a:p>
            <a:r>
              <a:rPr lang="cs-CZ" dirty="0"/>
              <a:t>g</a:t>
            </a:r>
            <a:r>
              <a:rPr lang="nb-NO" dirty="0"/>
              <a:t>rå – grått - grå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91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8A10E-D65D-4BA1-BA31-E8787AFA8F6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C. </a:t>
            </a:r>
            <a:r>
              <a:rPr lang="nb-NO" dirty="0" err="1"/>
              <a:t>Nesklo</a:t>
            </a:r>
            <a:r>
              <a:rPr lang="cs-CZ" dirty="0" err="1"/>
              <a:t>ňují</a:t>
            </a:r>
            <a:r>
              <a:rPr lang="cs-CZ" dirty="0"/>
              <a:t> se tyto typy adjektiv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6789D7-45F8-4549-963A-B8A8F9620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3957" cy="4351338"/>
          </a:xfrm>
        </p:spPr>
        <p:txBody>
          <a:bodyPr/>
          <a:lstStyle/>
          <a:p>
            <a:r>
              <a:rPr lang="cs-CZ" dirty="0"/>
              <a:t>končící na samohlásku  s důrazem: BRA, SJALU, EDRU</a:t>
            </a:r>
          </a:p>
          <a:p>
            <a:r>
              <a:rPr lang="cs-CZ" dirty="0"/>
              <a:t>končící na samohlásku bez důrazu: STILLE, BEDRE, SOVENDE, MODERNE</a:t>
            </a:r>
          </a:p>
          <a:p>
            <a:r>
              <a:rPr lang="cs-CZ" dirty="0"/>
              <a:t>většina adjektiv končících na –s: GRATIS, STAKKARS,  FELLES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542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A3D71-9DAF-40D1-BBE8-103E8036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highlight>
                  <a:srgbClr val="FFFF00"/>
                </a:highlight>
              </a:rPr>
              <a:t>GOD + HVIT</a:t>
            </a:r>
            <a:r>
              <a:rPr lang="cs-CZ"/>
              <a:t> </a:t>
            </a:r>
            <a:r>
              <a:rPr lang="cs-CZ" dirty="0"/>
              <a:t>– změny </a:t>
            </a:r>
            <a:r>
              <a:rPr lang="cs-CZ"/>
              <a:t>ve výslovnosti!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3AAD49-0A09-4667-A8A0-45222B6FB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God</a:t>
            </a:r>
            <a:r>
              <a:rPr lang="cs-CZ" dirty="0"/>
              <a:t> – </a:t>
            </a:r>
            <a:r>
              <a:rPr lang="cs-CZ" dirty="0" err="1"/>
              <a:t>godt</a:t>
            </a:r>
            <a:r>
              <a:rPr lang="cs-CZ" dirty="0"/>
              <a:t> – </a:t>
            </a:r>
            <a:r>
              <a:rPr lang="cs-CZ" dirty="0" err="1"/>
              <a:t>gode</a:t>
            </a:r>
            <a:endParaRPr lang="cs-CZ" dirty="0"/>
          </a:p>
          <a:p>
            <a:r>
              <a:rPr lang="cs-CZ" dirty="0" err="1"/>
              <a:t>Hvit</a:t>
            </a:r>
            <a:r>
              <a:rPr lang="cs-CZ" dirty="0"/>
              <a:t> – </a:t>
            </a:r>
            <a:r>
              <a:rPr lang="cs-CZ" dirty="0" err="1"/>
              <a:t>hvitt</a:t>
            </a:r>
            <a:r>
              <a:rPr lang="cs-CZ" dirty="0"/>
              <a:t> - </a:t>
            </a:r>
            <a:r>
              <a:rPr lang="cs-CZ" dirty="0" err="1"/>
              <a:t>hvite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5680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213</Words>
  <Application>Microsoft Office PowerPoint</Application>
  <PresentationFormat>Širokoúhlá obrazovka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Skloňování  přídavného jména</vt:lpstr>
      <vt:lpstr>Přídavné jméno v přívlastku </vt:lpstr>
      <vt:lpstr>Adjektiva se dělí na</vt:lpstr>
      <vt:lpstr>B. nepravidelná</vt:lpstr>
      <vt:lpstr>5. Další nepravidelnosti</vt:lpstr>
      <vt:lpstr>C. Neskloňují se tyto typy adjektiv</vt:lpstr>
      <vt:lpstr>GOD + HVIT – změny ve výslovnosti!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Skloňování  přídavného jména</dc:title>
  <dc:creator>Miluše</dc:creator>
  <cp:lastModifiedBy>Miluše</cp:lastModifiedBy>
  <cp:revision>15</cp:revision>
  <dcterms:created xsi:type="dcterms:W3CDTF">2021-01-03T08:42:56Z</dcterms:created>
  <dcterms:modified xsi:type="dcterms:W3CDTF">2021-01-04T08:31:30Z</dcterms:modified>
</cp:coreProperties>
</file>