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10/18/2020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5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9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4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1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3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01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9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8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46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87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6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9BA39-F243-42F6-96C5-639DC2DF1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6066" b="87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E70B73-C6A5-4538-923A-E58A1E5D3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cs-CZ" dirty="0"/>
              <a:t>Norské kraje </a:t>
            </a:r>
            <a:br>
              <a:rPr lang="cs-CZ" dirty="0"/>
            </a:br>
            <a:r>
              <a:rPr lang="cs-CZ" dirty="0" err="1"/>
              <a:t>Norges</a:t>
            </a:r>
            <a:r>
              <a:rPr lang="cs-CZ" dirty="0"/>
              <a:t> </a:t>
            </a:r>
            <a:r>
              <a:rPr lang="cs-CZ" dirty="0" err="1"/>
              <a:t>Fylker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D8BD05-B511-4F2A-A255-EF211DC83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 ZÁMOŘSKÁ ÚZEMÍ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127135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oda, exteriér, řeka, loďka&#10;&#10;Popis byl vytvořen automaticky">
            <a:extLst>
              <a:ext uri="{FF2B5EF4-FFF2-40B4-BE49-F238E27FC236}">
                <a16:creationId xmlns:a16="http://schemas.microsoft.com/office/drawing/2014/main" id="{365A498E-34AF-42B7-82DF-F09C949C0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-190490"/>
            <a:ext cx="12191980" cy="6857990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Vestfold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Telemark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99" y="2421848"/>
            <a:ext cx="5010911" cy="36314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Hlavní a největší město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Skien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Porsgrunn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(Henrik Ibsen),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Fylkesmann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Tønsbergu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Vznikl sloučením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Vestfoldu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Telemarku (87% plochy)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Sandefjord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Larvik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Horten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Bø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oblasti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Mnoho jezer a lesů, náhorní plošiny, úrodné části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Nejstarší města v Norsku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Kaupang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(vykopávky), 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Tønsberg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Skien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Historicky nejbohatší regiony – stavba lodí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Rybolov, lesnictví, zemědělství, energetika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Rjukan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Sør-Øst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Norge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Plavební kanál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Telemarkskanalen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Velká farmářská tradice, lyžaři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8366112-4D65-4B15-A3FF-7B14E9A00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667" y="927460"/>
            <a:ext cx="120315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8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28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exteriér, tráva, příroda, hora&#10;&#10;Popis byl vytvořen automaticky">
            <a:extLst>
              <a:ext uri="{FF2B5EF4-FFF2-40B4-BE49-F238E27FC236}">
                <a16:creationId xmlns:a16="http://schemas.microsoft.com/office/drawing/2014/main" id="{56D4D147-81B9-4E7D-8776-63D22F325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4" r="2" b="400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136" name="Rectangle 130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37" name="Rectangle 132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>
            <a:normAutofit/>
          </a:bodyPr>
          <a:lstStyle/>
          <a:p>
            <a:r>
              <a:rPr lang="cs-CZ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Viken</a:t>
            </a:r>
            <a:endParaRPr lang="cs-CZ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příroda, zahrada, strom, kopec&#10;&#10;Popis byl vytvořen automaticky">
            <a:extLst>
              <a:ext uri="{FF2B5EF4-FFF2-40B4-BE49-F238E27FC236}">
                <a16:creationId xmlns:a16="http://schemas.microsoft.com/office/drawing/2014/main" id="{61EA3ADC-E9B4-4E3E-B4AE-0D29A1515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 r="2" b="2"/>
          <a:stretch/>
        </p:blipFill>
        <p:spPr>
          <a:xfrm>
            <a:off x="20" y="3429000"/>
            <a:ext cx="5663460" cy="3429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848" y="2103120"/>
            <a:ext cx="5888736" cy="44348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Hlavní město Oslo (mimo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Viken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), největší město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Drammen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Fylkesmann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Mossu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1 250 000 obyv., cca 24 000 km2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Vznikl sloučením krajů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Buskerud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Akershus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Østfold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(a několik komun z původního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Vestfoldu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Opplandu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Název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Viken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odkazuje na historický název oblasti kolem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Oslofjordu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Původní krajské rady i obyvatelé silně proti sloučení, pracují na rozdělení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Fredrikstad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Kongsberg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Sarpsborg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Hønefoss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Eidsvoll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několik komun je součástí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Tettsted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Oslo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oblasti, na západě trochu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Nynorsku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Mnoho jezer a lesů, náhorní plošiny, úrodné části,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Hardangervidda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Historicky nejbohatší regiony kolem Oslo +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Kongsberg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- stříbro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Hospodářství –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Kongsberg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lesy, služby kolem Oslo, bez jednoho převládajícího průmyslu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Sør-Øst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Norge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(některé fakulty),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Høgskoler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Skokanský můstek -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Vikersundbakken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Flytoget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Gardermoen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F69082D-8DF6-410B-A825-98EB9288D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40" y="642594"/>
            <a:ext cx="111815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8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sníh, exteriér, příroda, hora&#10;&#10;Popis byl vytvořen automaticky">
            <a:extLst>
              <a:ext uri="{FF2B5EF4-FFF2-40B4-BE49-F238E27FC236}">
                <a16:creationId xmlns:a16="http://schemas.microsoft.com/office/drawing/2014/main" id="{40E86D25-702B-47A1-9CDA-AEA4EF1606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9" r="743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Innlandet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Hlavní město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Hamar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Fylkesmann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Lillehammeru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Vznikl sloučením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Hedmarku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Opplandu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kritici jsou proti novému ahistorickému názvu, oblast se od středověku jmenovala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Oppland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Gjøvik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Elverum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Kongsvinger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oblasti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Mnoho hor, jezer a lesů, náhorní plošiny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Národní parky –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Jotunheimen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Rondane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Langsua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Breheimen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Nejvyšší hora severu –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Galdhøpiggen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největší norské jezero –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Mjøsa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nejdelší řeka Norska -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Glomma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Lesnictví, zemědělství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OL 1994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4A9675A-D64A-4B34-A983-C3F3F9677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47" y="551701"/>
            <a:ext cx="1182677" cy="148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02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77B2BA5B-1894-4AF7-A31A-68B310384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F8292AA-2164-4B18-AEBD-CC13F4CA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92E3DD6-EE3F-4714-B087-11DF4E1FB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5" y="424872"/>
            <a:ext cx="5336217" cy="6058223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6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Oslo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86" y="2538919"/>
            <a:ext cx="4602152" cy="35968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Hlavní město Norska, 1624-1925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Christiania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Kristiania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Hovedstaden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Cca 700 000 obyv. (1 100 000 se sousedícími komunami z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Vikenu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Původně dvě komuny – Oslo/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Christiania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 a Aker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Dvě třetiny města jsou lesy a jezera, prales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Svartdalen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Město se neoficiálně dělilo na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Vestkant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Østkant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Původně průmyslové město, dnes služby a centra společností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Slottet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Holmenkollen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Bygdøy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Frognerparken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Karl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Johans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Operahuset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OL 1952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 i Oslo –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Blindern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Oslomet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storbyuniversitetet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celá řada dalších vysokých škol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Metro – T-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banen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tramvaje, přívozy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5B8B2C1-56D3-48CF-B950-1C2F68E19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55541" y="282258"/>
            <a:ext cx="1906304" cy="2780881"/>
          </a:xfrm>
          <a:prstGeom prst="rect">
            <a:avLst/>
          </a:prstGeom>
          <a:solidFill>
            <a:srgbClr val="74AF4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exteriér, voda, budova, loď&#10;&#10;Popis byl vytvořen automaticky">
            <a:extLst>
              <a:ext uri="{FF2B5EF4-FFF2-40B4-BE49-F238E27FC236}">
                <a16:creationId xmlns:a16="http://schemas.microsoft.com/office/drawing/2014/main" id="{ACBB44EF-4AB7-44C6-9E9A-A1C9226C3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5" r="23402" b="3"/>
          <a:stretch/>
        </p:blipFill>
        <p:spPr>
          <a:xfrm>
            <a:off x="8181787" y="3154579"/>
            <a:ext cx="3780057" cy="3451495"/>
          </a:xfrm>
          <a:prstGeom prst="rect">
            <a:avLst/>
          </a:prstGeom>
        </p:spPr>
      </p:pic>
      <p:pic>
        <p:nvPicPr>
          <p:cNvPr id="5" name="Obrázek 4" descr="Obsah obrázku voda, budova, exteriér, město&#10;&#10;Popis byl vytvořen automaticky">
            <a:extLst>
              <a:ext uri="{FF2B5EF4-FFF2-40B4-BE49-F238E27FC236}">
                <a16:creationId xmlns:a16="http://schemas.microsoft.com/office/drawing/2014/main" id="{C0E80E76-766C-4F23-B216-025EF0A2D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r="14181" b="-2"/>
          <a:stretch/>
        </p:blipFill>
        <p:spPr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C978BBA-D69E-4D7F-B666-45F4DFF87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r="-2" b="-2"/>
          <a:stretch/>
        </p:blipFill>
        <p:spPr>
          <a:xfrm>
            <a:off x="6009052" y="4123529"/>
            <a:ext cx="2083089" cy="24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83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podepsat, hora, sníh&#10;&#10;Popis byl vytvořen automaticky">
            <a:extLst>
              <a:ext uri="{FF2B5EF4-FFF2-40B4-BE49-F238E27FC236}">
                <a16:creationId xmlns:a16="http://schemas.microsoft.com/office/drawing/2014/main" id="{F7DC4DAE-F446-4698-9E3E-B3AA2EC2B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AFBB0FC-2B35-4DBA-86BC-C9D103CB5DB7}"/>
              </a:ext>
            </a:extLst>
          </p:cNvPr>
          <p:cNvSpPr txBox="1"/>
          <p:nvPr/>
        </p:nvSpPr>
        <p:spPr>
          <a:xfrm>
            <a:off x="129785" y="1175095"/>
            <a:ext cx="641386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SVALBARD – ŠPICBERKY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km od severního pólu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Souostroví, největší ostrov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Spitzbergen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Norsko toto souostroví spravuje na základě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Svalbardtraktaten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sysselmann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Většinu ostrova ve „vlastnictví“ norského státu, 4%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Spitsbergen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Kullkompani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Trust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Agrikugol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0,4 % a zbytek soukromníci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město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Longyearbyen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dále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Barentsburg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Ålesund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Pyramiden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Těžba uhlí, turismus, národní parky, lední medvědi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Špicberk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i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Bjørnøya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86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679ACF97-F50D-428D-9CBB-C2A856775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 r="2" b="11438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Mayen</a:t>
            </a:r>
          </a:p>
        </p:txBody>
      </p:sp>
      <p:pic>
        <p:nvPicPr>
          <p:cNvPr id="7" name="Obrázek 6" descr="Obsah obrázku exteriér, příroda, hora, pláž&#10;&#10;Popis byl vytvořen automaticky">
            <a:extLst>
              <a:ext uri="{FF2B5EF4-FFF2-40B4-BE49-F238E27FC236}">
                <a16:creationId xmlns:a16="http://schemas.microsoft.com/office/drawing/2014/main" id="{91EA24D3-52E3-4158-BB04-8AA26F042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r="2" b="2"/>
          <a:stretch/>
        </p:blipFill>
        <p:spPr>
          <a:xfrm>
            <a:off x="20" y="3429000"/>
            <a:ext cx="5663460" cy="3429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80" y="2103120"/>
            <a:ext cx="5245269" cy="393192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460 km od Grónska, 560 km od Islandu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Spravován z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Bodø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Částečně pokryt ledovce, nejsevernější aktivní sopka na světě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Beerenberg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Ostrov znám v době vikingů, znovu objeven v 17. století, základna pro lov velryb, na konci 19. století vědecká stanice Rakouska-Uherska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začátku 20. století norská meteorologická stanice – okupace, od roku 1930 součástí Norska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Dnes přírodní rezervace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18 obyvatel – vojáci a meteorologové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Olonkinbyen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5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B2BA5B-1894-4AF7-A31A-68B310384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F8292AA-2164-4B18-AEBD-CC13F4CA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92E3DD6-EE3F-4714-B087-11DF4E1FB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5" y="424872"/>
            <a:ext cx="5336217" cy="6058223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6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 sz="5100">
                <a:latin typeface="Arial" panose="020B0604020202020204" pitchFamily="34" charset="0"/>
                <a:cs typeface="Arial" panose="020B0604020202020204" pitchFamily="34" charset="0"/>
              </a:rPr>
              <a:t>Země královny Maud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86" y="2538919"/>
            <a:ext cx="4602152" cy="359688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 roce 1939 anektováno Norskem, status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biland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– zámořské teritorium, spolu s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Bouvetøya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a Peter I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Øya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Německo chtělo tuto oblast anektovat – poslalo žádost pár týdnů po norské žádosti</a:t>
            </a: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2 700 000 km2 – není součást Norského království</a:t>
            </a: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Desítky výzkumných stanic – celoroční stanice Troll – v roce 2009 schůze ministrů životního prostředí, mimo jiné z Česka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5B8B2C1-56D3-48CF-B950-1C2F68E19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55541" y="282258"/>
            <a:ext cx="1906304" cy="2780881"/>
          </a:xfrm>
          <a:prstGeom prst="rect">
            <a:avLst/>
          </a:prstGeom>
          <a:solidFill>
            <a:srgbClr val="74AF4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exteriér, vlak, stopa, hora&#10;&#10;Popis byl vytvořen automaticky">
            <a:extLst>
              <a:ext uri="{FF2B5EF4-FFF2-40B4-BE49-F238E27FC236}">
                <a16:creationId xmlns:a16="http://schemas.microsoft.com/office/drawing/2014/main" id="{FB6D25AB-1468-491D-B619-4A0F91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r="10737"/>
          <a:stretch/>
        </p:blipFill>
        <p:spPr>
          <a:xfrm>
            <a:off x="8181787" y="3154579"/>
            <a:ext cx="3780057" cy="3451495"/>
          </a:xfrm>
          <a:prstGeom prst="rect">
            <a:avLst/>
          </a:prstGeom>
        </p:spPr>
      </p:pic>
      <p:pic>
        <p:nvPicPr>
          <p:cNvPr id="8" name="Obrázek 7" descr="Obsah obrázku voda, exteriér, oceán, hora&#10;&#10;Popis byl vytvořen automaticky">
            <a:extLst>
              <a:ext uri="{FF2B5EF4-FFF2-40B4-BE49-F238E27FC236}">
                <a16:creationId xmlns:a16="http://schemas.microsoft.com/office/drawing/2014/main" id="{955B679E-B4DA-4AEF-B2C1-33C9E42C6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r="14149" b="-1"/>
          <a:stretch/>
        </p:blipFill>
        <p:spPr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pic>
        <p:nvPicPr>
          <p:cNvPr id="5" name="Obrázek 4" descr="Obsah obrázku mapa, text, exteriér&#10;&#10;Popis byl vytvořen automaticky">
            <a:extLst>
              <a:ext uri="{FF2B5EF4-FFF2-40B4-BE49-F238E27FC236}">
                <a16:creationId xmlns:a16="http://schemas.microsoft.com/office/drawing/2014/main" id="{5D3031E7-0709-4BB3-91DA-CC26070204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r="2434" b="-6"/>
          <a:stretch/>
        </p:blipFill>
        <p:spPr>
          <a:xfrm>
            <a:off x="6009052" y="4123529"/>
            <a:ext cx="2083089" cy="24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97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Kraje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70301" cy="4112286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Vznik v roce 1919 – návaznost na původní uspořádání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Amty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20 krajů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 roku 1972 měl Bergen vlastní kraj, do roku 2018 byl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Trøndelag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Jižní a Severní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Od 1.1.2020 nově 11 krajů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Krajské úřady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Fylkeskommunen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volené krajské zastupitelstvo</a:t>
            </a:r>
          </a:p>
          <a:p>
            <a:pPr>
              <a:buFontTx/>
              <a:buChar char="-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Fylkesmannen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Zástupce státu v kraji (neplést s hejtmanem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fylkesordfører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), kontrolní a odvolací instance</a:t>
            </a:r>
          </a:p>
          <a:p>
            <a:pPr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CA84131E-3DF8-4DC3-A871-70A4ADEDA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01" y="238830"/>
            <a:ext cx="4902450" cy="655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exteriér, voda, západ slunce, slunce&#10;&#10;Popis byl vytvořen automaticky">
            <a:extLst>
              <a:ext uri="{FF2B5EF4-FFF2-40B4-BE49-F238E27FC236}">
                <a16:creationId xmlns:a16="http://schemas.microsoft.com/office/drawing/2014/main" id="{02CD36AE-A3DA-46FE-B079-E97C80C0D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12959"/>
          <a:stretch/>
        </p:blipFill>
        <p:spPr>
          <a:xfrm>
            <a:off x="20" y="-190501"/>
            <a:ext cx="12191980" cy="68579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 sz="4400">
                <a:latin typeface="Arial" panose="020B0604020202020204" pitchFamily="34" charset="0"/>
                <a:cs typeface="Arial" panose="020B0604020202020204" pitchFamily="34" charset="0"/>
              </a:rPr>
              <a:t>Troms og Finnmark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Rozloha cca 75 000 km2, cca 250 000 obyvatel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Hlavní a největší město je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Tromsø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– město 38 tis., komuna 75 tis.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obyv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Původně 2 kraje. Krajská rada i referendum bylo proti slučování, vláda rozhodla jinak.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Další města –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Harstad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Vadsø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(sídlo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fylkesmanna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Sámská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kvenská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menšina – v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Karasjoku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Sámský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parlament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Univerzita v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Tromsø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Norges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akrtiske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universitet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Subarktické klima, ovlivněné Golfským proudem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Chov sobů, rybolov, těžba ropy za polárním kruhem?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Nordkapp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hranice s Ruskem, Finskem a Švédskem</a:t>
            </a:r>
          </a:p>
        </p:txBody>
      </p:sp>
    </p:spTree>
    <p:extLst>
      <p:ext uri="{BB962C8B-B14F-4D97-AF65-F5344CB8AC3E}">
        <p14:creationId xmlns:p14="http://schemas.microsoft.com/office/powerpoint/2010/main" val="1666258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ázek 13" descr="Obsah obrázku příroda, exteriér, hora, voda&#10;&#10;Popis byl vytvořen automaticky">
            <a:extLst>
              <a:ext uri="{FF2B5EF4-FFF2-40B4-BE49-F238E27FC236}">
                <a16:creationId xmlns:a16="http://schemas.microsoft.com/office/drawing/2014/main" id="{3E44E716-6FDE-4EC3-8896-55F419BFF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7" r="1661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58" name="Rectangle 5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4000">
                <a:latin typeface="Arial" panose="020B0604020202020204" pitchFamily="34" charset="0"/>
                <a:cs typeface="Arial" panose="020B0604020202020204" pitchFamily="34" charset="0"/>
              </a:rPr>
              <a:t>Nordland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Hlavní a největší město je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Bodø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Původní kraj,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fylkesmannen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je zodpovědný také za ostrov Jan Mayen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Další města –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Rana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Narvik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Souostroví Lofoty, tímto krajem prochází polární kruh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Bodø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vede železniční trať z Oslo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Výroba elektřiny, těžký průmysl, těžba rud, zpracovatelský průmysl, rybolov, zemědělství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Universitet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NORD, v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Bodø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a na mnoha dalších místech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8 národních parků, 18 tis. ostrovů, 28 tis. jezer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Národní hora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Stetind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vír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Saltstraumen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největší norský ostrov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Hinnøya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ledovec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Svartisen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D1074C8-FAD5-423B-8D4A-093EC3EC0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429" y="642594"/>
            <a:ext cx="14287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63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exteriér, voda, pole&#10;&#10;Popis byl vytvořen automaticky">
            <a:extLst>
              <a:ext uri="{FF2B5EF4-FFF2-40B4-BE49-F238E27FC236}">
                <a16:creationId xmlns:a16="http://schemas.microsoft.com/office/drawing/2014/main" id="{B1A4831A-72E1-4424-92E5-E324F49A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4056"/>
          <a:stretch/>
        </p:blipFill>
        <p:spPr>
          <a:xfrm>
            <a:off x="20" y="-190501"/>
            <a:ext cx="12191980" cy="6857999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 sz="4400" dirty="0" err="1">
                <a:latin typeface="Arial" panose="020B0604020202020204" pitchFamily="34" charset="0"/>
                <a:cs typeface="Arial" panose="020B0604020202020204" pitchFamily="34" charset="0"/>
              </a:rPr>
              <a:t>Trøndelag</a:t>
            </a: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Největší město je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Trondheim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hlavní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Steinskjer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Historický kraj, původně Jižní a Severní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Trøndelag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Arcibiskupství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Nidaros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Obyvatelé jsou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Trøndere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dialekt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trøndersk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Další města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Orkanger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Stjørdal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Steinkjer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Røros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Rybolov – většina norské produkce lososů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pochazí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z okolí ostrova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Hitra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výroba elektřiny – voda i vítr, ropný průmysl – vývoj,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Equinor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zemědělství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NTNU, Nobelova cena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Noviny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Adresseavisen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nejstarší norský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denník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Nidarosdomen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korunovace norských králů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kreslení, okno&#10;&#10;Popis byl vytvořen automaticky">
            <a:extLst>
              <a:ext uri="{FF2B5EF4-FFF2-40B4-BE49-F238E27FC236}">
                <a16:creationId xmlns:a16="http://schemas.microsoft.com/office/drawing/2014/main" id="{94C36FA7-439C-49E8-9802-3D70C3111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9" y="777886"/>
            <a:ext cx="1153981" cy="13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33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voda, exteriér, příroda, oceán&#10;&#10;Popis byl vytvořen automaticky">
            <a:extLst>
              <a:ext uri="{FF2B5EF4-FFF2-40B4-BE49-F238E27FC236}">
                <a16:creationId xmlns:a16="http://schemas.microsoft.com/office/drawing/2014/main" id="{367E25F5-32D3-4307-B915-07DF37D17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/>
          <a:stretch/>
        </p:blipFill>
        <p:spPr>
          <a:xfrm>
            <a:off x="20" y="-190500"/>
            <a:ext cx="12191980" cy="685799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Møre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Romsdal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114550"/>
            <a:ext cx="4404221" cy="36228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Hlavní město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Molde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největší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Ålesund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Kristiansund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Skládá se z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Sunnmøre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Nordmøre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Romsdal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Historický kraj, častá emigrace z tohoto kraje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Preferuje se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Kraj fjordů a hor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Jedna železnice, množství trajektů, mostů a tunelů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Rybolov, turismus, zemědělství, třetina norské elektřiny z tohoto kraje, ropný průmysl, nábytkářství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Høgskolen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Molde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Trollí stěna, Atlantská cesta,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Geiranger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- UNESCO, bohatá historie turismu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F9002A4-2109-4521-8CB7-D1DB8C37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110" y="1266671"/>
            <a:ext cx="1149386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59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1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příroda, exteriér, hora, tráva&#10;&#10;Popis byl vytvořen automaticky">
            <a:extLst>
              <a:ext uri="{FF2B5EF4-FFF2-40B4-BE49-F238E27FC236}">
                <a16:creationId xmlns:a16="http://schemas.microsoft.com/office/drawing/2014/main" id="{E3B3721F-24D0-431D-A43C-B5F62BAA8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5" r="15636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88" name="Rectangle 83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Vestland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Největší Bergen,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Fylkesmann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Leikangeru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(kanceláře po celém kraji)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Skládá se z dřívějších krajů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Hordaland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Sogn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Fjordane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Sogndal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Askøy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Førde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Voss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Preferuje se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Původní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Sogn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Fjordane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plný fjordů a hor, málo obyvatel, většina obyvatel v původním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Hordalandu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Největší a nejdelší fjord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Sognefjorden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největší ledovec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Jostedalsbreen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Bergen býval hlavním městem Norska, hanzovní město, v této části státu se Norsko začalo formovat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Bergen,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Høgskolen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Vestlandet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Trolltunga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Bryggen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Stavkirker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Voringfoss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jiné vodopády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Bergensbanen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železnice přes hory Bergen - Oslo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A92E396-0433-41FF-9FAD-88B6C837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3" y="662387"/>
            <a:ext cx="1124263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6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DF515C8B-41CC-4CA1-8317-3BCBA1BD2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Rogaland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605741"/>
            <a:ext cx="4472922" cy="31316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Hlavní a největší město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Stavanger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Historický kraj, vikingové, ranné křesťanství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Haugesund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Sandnes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Egersund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Mnoho fjordů, hor a jezer, úrodné části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Stavanger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 hlavní ropné město Norska, velký rozvoj v 2. polovině 20. století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Rybolov, zemědělství, průmysl napojený na ropný průmysl, metalurgie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Stavanger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Díky penězům z ropy jsou zde velké stavební projekty –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Ryfast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Rogfast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Preikestolen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Kjeragbolten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Gamle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err="1">
                <a:latin typeface="Arial" panose="020B0604020202020204" pitchFamily="34" charset="0"/>
                <a:cs typeface="Arial" panose="020B0604020202020204" pitchFamily="34" charset="0"/>
              </a:rPr>
              <a:t>Stavanger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3AB36465-8E51-48ED-9C44-3279E6C00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303" y="1316703"/>
            <a:ext cx="14287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97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7C9EC5-F5B8-4A1F-B643-7BB6B27AE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" r="36360" b="-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Agder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Největší město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Kristiansand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Fylkesmannen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Arendalu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Vznikl sloučením Východního a Západního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Agderu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historický název kraje, místní se nazývají </a:t>
            </a: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egder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Grimstad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(Henrik Ibsen), Mandal (komuna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Lindesnes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oblasti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Mnoho fjordů a jezer, náhorní plošiny, úrodné části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Kristiansand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založen jako vojenská pevnost Kristiánem IV. v 17. století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Rybolov, zemědělství, turismus – norská riviéra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Agder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Největší (jediná) norská zoologická zahrada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Kristiansand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Dyrepark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místnost&#10;&#10;Popis byl vytvořen automaticky">
            <a:extLst>
              <a:ext uri="{FF2B5EF4-FFF2-40B4-BE49-F238E27FC236}">
                <a16:creationId xmlns:a16="http://schemas.microsoft.com/office/drawing/2014/main" id="{445822FA-CA24-47A2-A3B5-AE73C1738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05" y="742698"/>
            <a:ext cx="1089407" cy="136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564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1B302C"/>
      </a:dk2>
      <a:lt2>
        <a:srgbClr val="F2F0F3"/>
      </a:lt2>
      <a:accent1>
        <a:srgbClr val="74AF45"/>
      </a:accent1>
      <a:accent2>
        <a:srgbClr val="9AA938"/>
      </a:accent2>
      <a:accent3>
        <a:srgbClr val="BD9D4A"/>
      </a:accent3>
      <a:accent4>
        <a:srgbClr val="B15F3B"/>
      </a:accent4>
      <a:accent5>
        <a:srgbClr val="C34D5A"/>
      </a:accent5>
      <a:accent6>
        <a:srgbClr val="B13B7A"/>
      </a:accent6>
      <a:hlink>
        <a:srgbClr val="C2504A"/>
      </a:hlink>
      <a:folHlink>
        <a:srgbClr val="7F7F7F"/>
      </a:folHlink>
    </a:clrScheme>
    <a:fontScheme name="Savon">
      <a:majorFont>
        <a:latin typeface="Edwardian Script IT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emb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1295</Words>
  <Application>Microsoft Office PowerPoint</Application>
  <PresentationFormat>Širokoúhlá obrazovka</PresentationFormat>
  <Paragraphs>151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Bembo</vt:lpstr>
      <vt:lpstr>Edwardian Script ITC</vt:lpstr>
      <vt:lpstr>Garamond</vt:lpstr>
      <vt:lpstr>SavonVTI</vt:lpstr>
      <vt:lpstr>Norské kraje  Norges Fylker</vt:lpstr>
      <vt:lpstr>Kraje</vt:lpstr>
      <vt:lpstr>Troms og Finnmark</vt:lpstr>
      <vt:lpstr>Nordland</vt:lpstr>
      <vt:lpstr>Trøndelag</vt:lpstr>
      <vt:lpstr>Møre og Romsdal</vt:lpstr>
      <vt:lpstr>Vestland</vt:lpstr>
      <vt:lpstr>Rogaland</vt:lpstr>
      <vt:lpstr>Agder</vt:lpstr>
      <vt:lpstr>Vestfold og Telemark</vt:lpstr>
      <vt:lpstr>Viken</vt:lpstr>
      <vt:lpstr>Innlandet</vt:lpstr>
      <vt:lpstr>Oslo</vt:lpstr>
      <vt:lpstr>Prezentace aplikace PowerPoint</vt:lpstr>
      <vt:lpstr>Jan Mayen</vt:lpstr>
      <vt:lpstr>Země královny Maud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Norské kraje  Norges Fylker</dc:title>
  <dc:creator>Pavel Přibáň</dc:creator>
  <cp:lastModifiedBy>Pavel Přibáň</cp:lastModifiedBy>
  <cp:revision>2</cp:revision>
  <dcterms:created xsi:type="dcterms:W3CDTF">2020-10-19T08:56:05Z</dcterms:created>
  <dcterms:modified xsi:type="dcterms:W3CDTF">2020-10-19T13:35:22Z</dcterms:modified>
</cp:coreProperties>
</file>