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59" r:id="rId5"/>
    <p:sldId id="260" r:id="rId6"/>
    <p:sldId id="262" r:id="rId7"/>
    <p:sldId id="263" r:id="rId8"/>
    <p:sldId id="261" r:id="rId9"/>
    <p:sldId id="267" r:id="rId10"/>
    <p:sldId id="258"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éla Ficová" userId="61f65cee1f4b0196" providerId="LiveId" clId="{11298629-3737-40F7-9707-F09E3FE105A2}"/>
    <pc:docChg chg="custSel addSld delSld modSld">
      <pc:chgData name="Adéla Ficová" userId="61f65cee1f4b0196" providerId="LiveId" clId="{11298629-3737-40F7-9707-F09E3FE105A2}" dt="2020-12-15T16:18:19.174" v="1871" actId="47"/>
      <pc:docMkLst>
        <pc:docMk/>
      </pc:docMkLst>
      <pc:sldChg chg="modSp mod">
        <pc:chgData name="Adéla Ficová" userId="61f65cee1f4b0196" providerId="LiveId" clId="{11298629-3737-40F7-9707-F09E3FE105A2}" dt="2020-12-07T22:02:19.527" v="689" actId="20577"/>
        <pc:sldMkLst>
          <pc:docMk/>
          <pc:sldMk cId="1063639991" sldId="258"/>
        </pc:sldMkLst>
        <pc:spChg chg="mod">
          <ac:chgData name="Adéla Ficová" userId="61f65cee1f4b0196" providerId="LiveId" clId="{11298629-3737-40F7-9707-F09E3FE105A2}" dt="2020-12-07T22:02:05.952" v="678"/>
          <ac:spMkLst>
            <pc:docMk/>
            <pc:sldMk cId="1063639991" sldId="258"/>
            <ac:spMk id="3" creationId="{4528B109-4BED-402B-8269-2BA15E75A84D}"/>
          </ac:spMkLst>
        </pc:spChg>
        <pc:spChg chg="mod">
          <ac:chgData name="Adéla Ficová" userId="61f65cee1f4b0196" providerId="LiveId" clId="{11298629-3737-40F7-9707-F09E3FE105A2}" dt="2020-12-07T22:02:19.527" v="689" actId="20577"/>
          <ac:spMkLst>
            <pc:docMk/>
            <pc:sldMk cId="1063639991" sldId="258"/>
            <ac:spMk id="4" creationId="{FF256C5D-BD94-4C28-B8CE-06F3DF9A4DF0}"/>
          </ac:spMkLst>
        </pc:spChg>
      </pc:sldChg>
      <pc:sldChg chg="modSp new mod">
        <pc:chgData name="Adéla Ficová" userId="61f65cee1f4b0196" providerId="LiveId" clId="{11298629-3737-40F7-9707-F09E3FE105A2}" dt="2020-12-07T21:48:12.684" v="627" actId="20577"/>
        <pc:sldMkLst>
          <pc:docMk/>
          <pc:sldMk cId="891974235" sldId="261"/>
        </pc:sldMkLst>
        <pc:spChg chg="mod">
          <ac:chgData name="Adéla Ficová" userId="61f65cee1f4b0196" providerId="LiveId" clId="{11298629-3737-40F7-9707-F09E3FE105A2}" dt="2020-12-07T21:40:56.377" v="8" actId="20577"/>
          <ac:spMkLst>
            <pc:docMk/>
            <pc:sldMk cId="891974235" sldId="261"/>
            <ac:spMk id="2" creationId="{FE3B4D55-A11F-4CC7-B402-5B78F64557BE}"/>
          </ac:spMkLst>
        </pc:spChg>
        <pc:spChg chg="mod">
          <ac:chgData name="Adéla Ficová" userId="61f65cee1f4b0196" providerId="LiveId" clId="{11298629-3737-40F7-9707-F09E3FE105A2}" dt="2020-12-07T21:48:12.684" v="627" actId="20577"/>
          <ac:spMkLst>
            <pc:docMk/>
            <pc:sldMk cId="891974235" sldId="261"/>
            <ac:spMk id="3" creationId="{048AB8D2-2884-4146-A377-41C6CC397E0D}"/>
          </ac:spMkLst>
        </pc:spChg>
      </pc:sldChg>
      <pc:sldChg chg="modSp new mod">
        <pc:chgData name="Adéla Ficová" userId="61f65cee1f4b0196" providerId="LiveId" clId="{11298629-3737-40F7-9707-F09E3FE105A2}" dt="2020-12-07T22:08:26.759" v="880" actId="20577"/>
        <pc:sldMkLst>
          <pc:docMk/>
          <pc:sldMk cId="598499344" sldId="262"/>
        </pc:sldMkLst>
        <pc:spChg chg="mod">
          <ac:chgData name="Adéla Ficová" userId="61f65cee1f4b0196" providerId="LiveId" clId="{11298629-3737-40F7-9707-F09E3FE105A2}" dt="2020-12-07T22:05:56.366" v="700" actId="20577"/>
          <ac:spMkLst>
            <pc:docMk/>
            <pc:sldMk cId="598499344" sldId="262"/>
            <ac:spMk id="2" creationId="{5AF7D1D9-4114-4F23-9DE2-1E4EFC551F3E}"/>
          </ac:spMkLst>
        </pc:spChg>
        <pc:spChg chg="mod">
          <ac:chgData name="Adéla Ficová" userId="61f65cee1f4b0196" providerId="LiveId" clId="{11298629-3737-40F7-9707-F09E3FE105A2}" dt="2020-12-07T22:08:26.759" v="880" actId="20577"/>
          <ac:spMkLst>
            <pc:docMk/>
            <pc:sldMk cId="598499344" sldId="262"/>
            <ac:spMk id="3" creationId="{B393BEBC-650E-400D-8C13-147F0087BFC9}"/>
          </ac:spMkLst>
        </pc:spChg>
      </pc:sldChg>
      <pc:sldChg chg="modSp new mod">
        <pc:chgData name="Adéla Ficová" userId="61f65cee1f4b0196" providerId="LiveId" clId="{11298629-3737-40F7-9707-F09E3FE105A2}" dt="2020-12-07T22:26:07.434" v="1127" actId="20577"/>
        <pc:sldMkLst>
          <pc:docMk/>
          <pc:sldMk cId="2308533621" sldId="263"/>
        </pc:sldMkLst>
        <pc:spChg chg="mod">
          <ac:chgData name="Adéla Ficová" userId="61f65cee1f4b0196" providerId="LiveId" clId="{11298629-3737-40F7-9707-F09E3FE105A2}" dt="2020-12-07T22:23:13.384" v="885" actId="20577"/>
          <ac:spMkLst>
            <pc:docMk/>
            <pc:sldMk cId="2308533621" sldId="263"/>
            <ac:spMk id="2" creationId="{ECBE678E-C5F2-4837-BC38-66F5D0B163A7}"/>
          </ac:spMkLst>
        </pc:spChg>
        <pc:spChg chg="mod">
          <ac:chgData name="Adéla Ficová" userId="61f65cee1f4b0196" providerId="LiveId" clId="{11298629-3737-40F7-9707-F09E3FE105A2}" dt="2020-12-07T22:26:07.434" v="1127" actId="20577"/>
          <ac:spMkLst>
            <pc:docMk/>
            <pc:sldMk cId="2308533621" sldId="263"/>
            <ac:spMk id="3" creationId="{288CA4F8-63F1-49CD-A7B5-ED98EDB9D42A}"/>
          </ac:spMkLst>
        </pc:spChg>
      </pc:sldChg>
      <pc:sldChg chg="addSp delSp modSp new mod modClrScheme chgLayout">
        <pc:chgData name="Adéla Ficová" userId="61f65cee1f4b0196" providerId="LiveId" clId="{11298629-3737-40F7-9707-F09E3FE105A2}" dt="2020-12-07T22:32:01.212" v="1309" actId="20577"/>
        <pc:sldMkLst>
          <pc:docMk/>
          <pc:sldMk cId="2889833256" sldId="264"/>
        </pc:sldMkLst>
        <pc:spChg chg="mod ord">
          <ac:chgData name="Adéla Ficová" userId="61f65cee1f4b0196" providerId="LiveId" clId="{11298629-3737-40F7-9707-F09E3FE105A2}" dt="2020-12-07T22:28:17.910" v="1150" actId="700"/>
          <ac:spMkLst>
            <pc:docMk/>
            <pc:sldMk cId="2889833256" sldId="264"/>
            <ac:spMk id="2" creationId="{656E5218-CDC8-4978-9FE9-AE04C075379C}"/>
          </ac:spMkLst>
        </pc:spChg>
        <pc:spChg chg="del mod ord">
          <ac:chgData name="Adéla Ficová" userId="61f65cee1f4b0196" providerId="LiveId" clId="{11298629-3737-40F7-9707-F09E3FE105A2}" dt="2020-12-07T22:28:17.910" v="1150" actId="700"/>
          <ac:spMkLst>
            <pc:docMk/>
            <pc:sldMk cId="2889833256" sldId="264"/>
            <ac:spMk id="3" creationId="{23907E25-5EAA-43E4-BC5B-2E6F6AA241EA}"/>
          </ac:spMkLst>
        </pc:spChg>
        <pc:spChg chg="add mod ord">
          <ac:chgData name="Adéla Ficová" userId="61f65cee1f4b0196" providerId="LiveId" clId="{11298629-3737-40F7-9707-F09E3FE105A2}" dt="2020-12-07T22:31:58.119" v="1299" actId="27636"/>
          <ac:spMkLst>
            <pc:docMk/>
            <pc:sldMk cId="2889833256" sldId="264"/>
            <ac:spMk id="4" creationId="{D9B163E3-9A32-4AA8-AC9E-D8CE2254505F}"/>
          </ac:spMkLst>
        </pc:spChg>
        <pc:spChg chg="add mod ord">
          <ac:chgData name="Adéla Ficová" userId="61f65cee1f4b0196" providerId="LiveId" clId="{11298629-3737-40F7-9707-F09E3FE105A2}" dt="2020-12-07T22:32:01.212" v="1309" actId="20577"/>
          <ac:spMkLst>
            <pc:docMk/>
            <pc:sldMk cId="2889833256" sldId="264"/>
            <ac:spMk id="5" creationId="{6E6AF1CC-43C4-4378-A96F-816C0433A120}"/>
          </ac:spMkLst>
        </pc:spChg>
      </pc:sldChg>
      <pc:sldChg chg="modSp new del mod">
        <pc:chgData name="Adéla Ficová" userId="61f65cee1f4b0196" providerId="LiveId" clId="{11298629-3737-40F7-9707-F09E3FE105A2}" dt="2020-12-15T16:18:19.174" v="1871" actId="47"/>
        <pc:sldMkLst>
          <pc:docMk/>
          <pc:sldMk cId="3253497800" sldId="265"/>
        </pc:sldMkLst>
        <pc:spChg chg="mod">
          <ac:chgData name="Adéla Ficová" userId="61f65cee1f4b0196" providerId="LiveId" clId="{11298629-3737-40F7-9707-F09E3FE105A2}" dt="2020-12-07T22:49:03.083" v="1312" actId="20577"/>
          <ac:spMkLst>
            <pc:docMk/>
            <pc:sldMk cId="3253497800" sldId="265"/>
            <ac:spMk id="2" creationId="{1779C8A0-91D9-40DC-9FD7-8AB74C11E645}"/>
          </ac:spMkLst>
        </pc:spChg>
        <pc:spChg chg="mod">
          <ac:chgData name="Adéla Ficová" userId="61f65cee1f4b0196" providerId="LiveId" clId="{11298629-3737-40F7-9707-F09E3FE105A2}" dt="2020-12-07T22:52:52.976" v="1382" actId="20577"/>
          <ac:spMkLst>
            <pc:docMk/>
            <pc:sldMk cId="3253497800" sldId="265"/>
            <ac:spMk id="3" creationId="{2E0153FE-441C-435F-8A20-F7770DC4F8D6}"/>
          </ac:spMkLst>
        </pc:spChg>
      </pc:sldChg>
      <pc:sldChg chg="modSp new mod">
        <pc:chgData name="Adéla Ficová" userId="61f65cee1f4b0196" providerId="LiveId" clId="{11298629-3737-40F7-9707-F09E3FE105A2}" dt="2020-12-07T22:57:08.090" v="1536" actId="20577"/>
        <pc:sldMkLst>
          <pc:docMk/>
          <pc:sldMk cId="1274480417" sldId="266"/>
        </pc:sldMkLst>
        <pc:spChg chg="mod">
          <ac:chgData name="Adéla Ficová" userId="61f65cee1f4b0196" providerId="LiveId" clId="{11298629-3737-40F7-9707-F09E3FE105A2}" dt="2020-12-07T22:56:05.751" v="1530" actId="20577"/>
          <ac:spMkLst>
            <pc:docMk/>
            <pc:sldMk cId="1274480417" sldId="266"/>
            <ac:spMk id="3" creationId="{CD5A7ED7-D621-4719-9F7A-181BB2028875}"/>
          </ac:spMkLst>
        </pc:spChg>
        <pc:spChg chg="mod">
          <ac:chgData name="Adéla Ficová" userId="61f65cee1f4b0196" providerId="LiveId" clId="{11298629-3737-40F7-9707-F09E3FE105A2}" dt="2020-12-07T22:57:08.090" v="1536" actId="20577"/>
          <ac:spMkLst>
            <pc:docMk/>
            <pc:sldMk cId="1274480417" sldId="266"/>
            <ac:spMk id="4" creationId="{F1D6C71A-F4C1-4415-BF1E-EE9269CC0FD3}"/>
          </ac:spMkLst>
        </pc:spChg>
      </pc:sldChg>
      <pc:sldChg chg="addSp delSp modSp new del mod modClrScheme chgLayout">
        <pc:chgData name="Adéla Ficová" userId="61f65cee1f4b0196" providerId="LiveId" clId="{11298629-3737-40F7-9707-F09E3FE105A2}" dt="2020-12-07T22:58:45.578" v="1541" actId="47"/>
        <pc:sldMkLst>
          <pc:docMk/>
          <pc:sldMk cId="2799596307" sldId="267"/>
        </pc:sldMkLst>
        <pc:spChg chg="del mod ord">
          <ac:chgData name="Adéla Ficová" userId="61f65cee1f4b0196" providerId="LiveId" clId="{11298629-3737-40F7-9707-F09E3FE105A2}" dt="2020-12-07T22:58:37.914" v="1540" actId="700"/>
          <ac:spMkLst>
            <pc:docMk/>
            <pc:sldMk cId="2799596307" sldId="267"/>
            <ac:spMk id="2" creationId="{46E3AE51-EB7C-454B-B0D3-C6F564953D95}"/>
          </ac:spMkLst>
        </pc:spChg>
        <pc:spChg chg="del mod ord">
          <ac:chgData name="Adéla Ficová" userId="61f65cee1f4b0196" providerId="LiveId" clId="{11298629-3737-40F7-9707-F09E3FE105A2}" dt="2020-12-07T22:58:37.914" v="1540" actId="700"/>
          <ac:spMkLst>
            <pc:docMk/>
            <pc:sldMk cId="2799596307" sldId="267"/>
            <ac:spMk id="3" creationId="{04E4EC5A-923B-4BDA-8153-F91E25B5CE01}"/>
          </ac:spMkLst>
        </pc:spChg>
        <pc:spChg chg="add mod ord">
          <ac:chgData name="Adéla Ficová" userId="61f65cee1f4b0196" providerId="LiveId" clId="{11298629-3737-40F7-9707-F09E3FE105A2}" dt="2020-12-07T22:58:37.914" v="1540" actId="700"/>
          <ac:spMkLst>
            <pc:docMk/>
            <pc:sldMk cId="2799596307" sldId="267"/>
            <ac:spMk id="4" creationId="{069BB891-CFCA-4375-94FA-1A2198F760C8}"/>
          </ac:spMkLst>
        </pc:spChg>
        <pc:spChg chg="add mod ord">
          <ac:chgData name="Adéla Ficová" userId="61f65cee1f4b0196" providerId="LiveId" clId="{11298629-3737-40F7-9707-F09E3FE105A2}" dt="2020-12-07T22:58:37.914" v="1540" actId="700"/>
          <ac:spMkLst>
            <pc:docMk/>
            <pc:sldMk cId="2799596307" sldId="267"/>
            <ac:spMk id="5" creationId="{BA763DB3-EAB6-4CB9-AD7E-594941FCFB70}"/>
          </ac:spMkLst>
        </pc:spChg>
        <pc:spChg chg="add mod ord">
          <ac:chgData name="Adéla Ficová" userId="61f65cee1f4b0196" providerId="LiveId" clId="{11298629-3737-40F7-9707-F09E3FE105A2}" dt="2020-12-07T22:58:37.914" v="1540" actId="700"/>
          <ac:spMkLst>
            <pc:docMk/>
            <pc:sldMk cId="2799596307" sldId="267"/>
            <ac:spMk id="6" creationId="{C2E08F34-B2F0-4F58-B1D7-4AF5E3AC223B}"/>
          </ac:spMkLst>
        </pc:spChg>
      </pc:sldChg>
      <pc:sldChg chg="modSp new mod">
        <pc:chgData name="Adéla Ficová" userId="61f65cee1f4b0196" providerId="LiveId" clId="{11298629-3737-40F7-9707-F09E3FE105A2}" dt="2020-12-07T23:04:23.111" v="1870" actId="20577"/>
        <pc:sldMkLst>
          <pc:docMk/>
          <pc:sldMk cId="3388986595" sldId="267"/>
        </pc:sldMkLst>
        <pc:spChg chg="mod">
          <ac:chgData name="Adéla Ficová" userId="61f65cee1f4b0196" providerId="LiveId" clId="{11298629-3737-40F7-9707-F09E3FE105A2}" dt="2020-12-07T23:04:23.111" v="1870" actId="20577"/>
          <ac:spMkLst>
            <pc:docMk/>
            <pc:sldMk cId="3388986595" sldId="267"/>
            <ac:spMk id="2" creationId="{3FA53006-D5CE-484D-83A2-202A0603F4C4}"/>
          </ac:spMkLst>
        </pc:spChg>
        <pc:spChg chg="mod">
          <ac:chgData name="Adéla Ficová" userId="61f65cee1f4b0196" providerId="LiveId" clId="{11298629-3737-40F7-9707-F09E3FE105A2}" dt="2020-12-07T23:04:13.203" v="1852" actId="20577"/>
          <ac:spMkLst>
            <pc:docMk/>
            <pc:sldMk cId="3388986595" sldId="267"/>
            <ac:spMk id="3" creationId="{4682EE65-40BD-49C7-AEB0-9286651AA2C5}"/>
          </ac:spMkLst>
        </pc:spChg>
      </pc:sldChg>
      <pc:sldChg chg="new del">
        <pc:chgData name="Adéla Ficová" userId="61f65cee1f4b0196" providerId="LiveId" clId="{11298629-3737-40F7-9707-F09E3FE105A2}" dt="2020-12-07T22:58:33.725" v="1539" actId="47"/>
        <pc:sldMkLst>
          <pc:docMk/>
          <pc:sldMk cId="2645324442"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12/15/2020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12/15/2020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1FF0B-6DA9-48A2-8C24-7B1883A2E584}"/>
              </a:ext>
            </a:extLst>
          </p:cNvPr>
          <p:cNvSpPr>
            <a:spLocks noGrp="1"/>
          </p:cNvSpPr>
          <p:nvPr>
            <p:ph type="ctrTitle"/>
          </p:nvPr>
        </p:nvSpPr>
        <p:spPr/>
        <p:txBody>
          <a:bodyPr/>
          <a:lstStyle/>
          <a:p>
            <a:r>
              <a:rPr lang="cs-CZ" dirty="0"/>
              <a:t>3. hodina</a:t>
            </a:r>
          </a:p>
        </p:txBody>
      </p:sp>
      <p:sp>
        <p:nvSpPr>
          <p:cNvPr id="3" name="Podnadpis 2">
            <a:extLst>
              <a:ext uri="{FF2B5EF4-FFF2-40B4-BE49-F238E27FC236}">
                <a16:creationId xmlns:a16="http://schemas.microsoft.com/office/drawing/2014/main" id="{5DBFBD15-56F7-4E03-B1A9-2EDC66A5FB9A}"/>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67550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3B704-CC52-4729-8A8B-24C5E953AA3D}"/>
              </a:ext>
            </a:extLst>
          </p:cNvPr>
          <p:cNvSpPr>
            <a:spLocks noGrp="1"/>
          </p:cNvSpPr>
          <p:nvPr>
            <p:ph type="title"/>
          </p:nvPr>
        </p:nvSpPr>
        <p:spPr/>
        <p:txBody>
          <a:bodyPr/>
          <a:lstStyle/>
          <a:p>
            <a:r>
              <a:rPr lang="nb-NO" dirty="0"/>
              <a:t>Hva er klokka?</a:t>
            </a:r>
            <a:endParaRPr lang="cs-CZ" dirty="0"/>
          </a:p>
        </p:txBody>
      </p:sp>
      <p:sp>
        <p:nvSpPr>
          <p:cNvPr id="3" name="Zástupný obsah 2">
            <a:extLst>
              <a:ext uri="{FF2B5EF4-FFF2-40B4-BE49-F238E27FC236}">
                <a16:creationId xmlns:a16="http://schemas.microsoft.com/office/drawing/2014/main" id="{4528B109-4BED-402B-8269-2BA15E75A84D}"/>
              </a:ext>
            </a:extLst>
          </p:cNvPr>
          <p:cNvSpPr>
            <a:spLocks noGrp="1"/>
          </p:cNvSpPr>
          <p:nvPr>
            <p:ph sz="half" idx="1"/>
          </p:nvPr>
        </p:nvSpPr>
        <p:spPr>
          <a:xfrm>
            <a:off x="1447331" y="2010878"/>
            <a:ext cx="4645152" cy="4042233"/>
          </a:xfrm>
        </p:spPr>
        <p:txBody>
          <a:bodyPr>
            <a:normAutofit/>
          </a:bodyPr>
          <a:lstStyle/>
          <a:p>
            <a:r>
              <a:rPr lang="nb-NO" dirty="0"/>
              <a:t>6:00</a:t>
            </a:r>
          </a:p>
          <a:p>
            <a:r>
              <a:rPr lang="nb-NO" dirty="0"/>
              <a:t>23:20</a:t>
            </a:r>
          </a:p>
          <a:p>
            <a:r>
              <a:rPr lang="nb-NO" dirty="0"/>
              <a:t>18:45</a:t>
            </a:r>
          </a:p>
          <a:p>
            <a:r>
              <a:rPr lang="nb-NO" dirty="0"/>
              <a:t>9:05</a:t>
            </a:r>
          </a:p>
          <a:p>
            <a:r>
              <a:rPr lang="nb-NO" dirty="0"/>
              <a:t>20:30</a:t>
            </a:r>
          </a:p>
          <a:p>
            <a:r>
              <a:rPr lang="nb-NO" dirty="0"/>
              <a:t>4:35</a:t>
            </a:r>
          </a:p>
          <a:p>
            <a:r>
              <a:rPr lang="nb-NO" dirty="0"/>
              <a:t>1:00</a:t>
            </a:r>
          </a:p>
          <a:p>
            <a:r>
              <a:rPr lang="nb-NO" dirty="0"/>
              <a:t>16:35</a:t>
            </a:r>
            <a:endParaRPr lang="cs-CZ" dirty="0"/>
          </a:p>
          <a:p>
            <a:endParaRPr lang="cs-CZ" dirty="0"/>
          </a:p>
        </p:txBody>
      </p:sp>
      <p:sp>
        <p:nvSpPr>
          <p:cNvPr id="4" name="Zástupný obsah 3">
            <a:extLst>
              <a:ext uri="{FF2B5EF4-FFF2-40B4-BE49-F238E27FC236}">
                <a16:creationId xmlns:a16="http://schemas.microsoft.com/office/drawing/2014/main" id="{FF256C5D-BD94-4C28-B8CE-06F3DF9A4DF0}"/>
              </a:ext>
            </a:extLst>
          </p:cNvPr>
          <p:cNvSpPr>
            <a:spLocks noGrp="1"/>
          </p:cNvSpPr>
          <p:nvPr>
            <p:ph sz="half" idx="2"/>
          </p:nvPr>
        </p:nvSpPr>
        <p:spPr>
          <a:xfrm>
            <a:off x="6413771" y="2017342"/>
            <a:ext cx="4645152" cy="3919631"/>
          </a:xfrm>
        </p:spPr>
        <p:txBody>
          <a:bodyPr>
            <a:normAutofit/>
          </a:bodyPr>
          <a:lstStyle/>
          <a:p>
            <a:r>
              <a:rPr lang="nb-NO" dirty="0"/>
              <a:t>6:45</a:t>
            </a:r>
          </a:p>
          <a:p>
            <a:r>
              <a:rPr lang="nb-NO" dirty="0"/>
              <a:t>7:15</a:t>
            </a:r>
          </a:p>
          <a:p>
            <a:r>
              <a:rPr lang="nb-NO" dirty="0"/>
              <a:t>8:05</a:t>
            </a:r>
          </a:p>
          <a:p>
            <a:r>
              <a:rPr lang="nb-NO" dirty="0"/>
              <a:t>8:20</a:t>
            </a:r>
          </a:p>
          <a:p>
            <a:r>
              <a:rPr lang="nb-NO" dirty="0"/>
              <a:t>8:30</a:t>
            </a:r>
          </a:p>
          <a:p>
            <a:r>
              <a:rPr lang="nb-NO" dirty="0"/>
              <a:t>11:40</a:t>
            </a:r>
          </a:p>
          <a:p>
            <a:r>
              <a:rPr lang="nb-NO" dirty="0"/>
              <a:t>15:50</a:t>
            </a:r>
          </a:p>
          <a:p>
            <a:r>
              <a:rPr lang="nb-NO" dirty="0"/>
              <a:t>12:30</a:t>
            </a:r>
          </a:p>
        </p:txBody>
      </p:sp>
    </p:spTree>
    <p:extLst>
      <p:ext uri="{BB962C8B-B14F-4D97-AF65-F5344CB8AC3E}">
        <p14:creationId xmlns:p14="http://schemas.microsoft.com/office/powerpoint/2010/main" val="106363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6E5218-CDC8-4978-9FE9-AE04C075379C}"/>
              </a:ext>
            </a:extLst>
          </p:cNvPr>
          <p:cNvSpPr>
            <a:spLocks noGrp="1"/>
          </p:cNvSpPr>
          <p:nvPr>
            <p:ph type="title"/>
          </p:nvPr>
        </p:nvSpPr>
        <p:spPr/>
        <p:txBody>
          <a:bodyPr/>
          <a:lstStyle/>
          <a:p>
            <a:r>
              <a:rPr lang="nb-NO" dirty="0" err="1"/>
              <a:t>Prevedte</a:t>
            </a:r>
            <a:r>
              <a:rPr lang="nb-NO" dirty="0"/>
              <a:t> do </a:t>
            </a:r>
            <a:r>
              <a:rPr lang="nb-NO" dirty="0" err="1"/>
              <a:t>pluralu</a:t>
            </a:r>
            <a:endParaRPr lang="cs-CZ" dirty="0"/>
          </a:p>
        </p:txBody>
      </p:sp>
      <p:sp>
        <p:nvSpPr>
          <p:cNvPr id="4" name="Zástupný obsah 3">
            <a:extLst>
              <a:ext uri="{FF2B5EF4-FFF2-40B4-BE49-F238E27FC236}">
                <a16:creationId xmlns:a16="http://schemas.microsoft.com/office/drawing/2014/main" id="{D9B163E3-9A32-4AA8-AC9E-D8CE2254505F}"/>
              </a:ext>
            </a:extLst>
          </p:cNvPr>
          <p:cNvSpPr>
            <a:spLocks noGrp="1"/>
          </p:cNvSpPr>
          <p:nvPr>
            <p:ph sz="half" idx="1"/>
          </p:nvPr>
        </p:nvSpPr>
        <p:spPr/>
        <p:txBody>
          <a:bodyPr>
            <a:normAutofit fontScale="92500" lnSpcReduction="20000"/>
          </a:bodyPr>
          <a:lstStyle/>
          <a:p>
            <a:r>
              <a:rPr lang="nb-NO" dirty="0"/>
              <a:t>En hage</a:t>
            </a:r>
          </a:p>
          <a:p>
            <a:r>
              <a:rPr lang="nb-NO" dirty="0"/>
              <a:t>Et hus</a:t>
            </a:r>
          </a:p>
          <a:p>
            <a:r>
              <a:rPr lang="nb-NO" dirty="0"/>
              <a:t>Et bad</a:t>
            </a:r>
          </a:p>
          <a:p>
            <a:r>
              <a:rPr lang="nb-NO" dirty="0"/>
              <a:t>En etasje</a:t>
            </a:r>
          </a:p>
          <a:p>
            <a:r>
              <a:rPr lang="nb-NO" dirty="0"/>
              <a:t>En sak</a:t>
            </a:r>
          </a:p>
          <a:p>
            <a:r>
              <a:rPr lang="nb-NO" dirty="0"/>
              <a:t>En sjø</a:t>
            </a:r>
          </a:p>
          <a:p>
            <a:r>
              <a:rPr lang="nb-NO" dirty="0"/>
              <a:t>Et stykke</a:t>
            </a:r>
            <a:endParaRPr lang="cs-CZ" dirty="0"/>
          </a:p>
        </p:txBody>
      </p:sp>
      <p:sp>
        <p:nvSpPr>
          <p:cNvPr id="5" name="Zástupný obsah 4">
            <a:extLst>
              <a:ext uri="{FF2B5EF4-FFF2-40B4-BE49-F238E27FC236}">
                <a16:creationId xmlns:a16="http://schemas.microsoft.com/office/drawing/2014/main" id="{6E6AF1CC-43C4-4378-A96F-816C0433A120}"/>
              </a:ext>
            </a:extLst>
          </p:cNvPr>
          <p:cNvSpPr>
            <a:spLocks noGrp="1"/>
          </p:cNvSpPr>
          <p:nvPr>
            <p:ph sz="half" idx="2"/>
          </p:nvPr>
        </p:nvSpPr>
        <p:spPr/>
        <p:txBody>
          <a:bodyPr>
            <a:normAutofit fontScale="92500" lnSpcReduction="20000"/>
          </a:bodyPr>
          <a:lstStyle/>
          <a:p>
            <a:r>
              <a:rPr lang="nb-NO" dirty="0"/>
              <a:t>En skole</a:t>
            </a:r>
          </a:p>
          <a:p>
            <a:r>
              <a:rPr lang="nb-NO" dirty="0"/>
              <a:t>Et fly</a:t>
            </a:r>
          </a:p>
          <a:p>
            <a:r>
              <a:rPr lang="nb-NO" dirty="0"/>
              <a:t>Et problem</a:t>
            </a:r>
          </a:p>
          <a:p>
            <a:r>
              <a:rPr lang="nb-NO" dirty="0"/>
              <a:t>En vei</a:t>
            </a:r>
          </a:p>
          <a:p>
            <a:r>
              <a:rPr lang="nb-NO" dirty="0"/>
              <a:t>Et kurs</a:t>
            </a:r>
          </a:p>
          <a:p>
            <a:r>
              <a:rPr lang="nb-NO" dirty="0"/>
              <a:t>En artikkel</a:t>
            </a:r>
          </a:p>
          <a:p>
            <a:r>
              <a:rPr lang="nb-NO" dirty="0"/>
              <a:t>En kopp</a:t>
            </a:r>
          </a:p>
          <a:p>
            <a:r>
              <a:rPr lang="nb-NO" dirty="0"/>
              <a:t>Et tørkle</a:t>
            </a:r>
            <a:endParaRPr lang="cs-CZ" dirty="0"/>
          </a:p>
        </p:txBody>
      </p:sp>
    </p:spTree>
    <p:extLst>
      <p:ext uri="{BB962C8B-B14F-4D97-AF65-F5344CB8AC3E}">
        <p14:creationId xmlns:p14="http://schemas.microsoft.com/office/powerpoint/2010/main" val="2889833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038951-D95F-4D6D-A119-F366F41A02AA}"/>
              </a:ext>
            </a:extLst>
          </p:cNvPr>
          <p:cNvSpPr>
            <a:spLocks noGrp="1"/>
          </p:cNvSpPr>
          <p:nvPr>
            <p:ph type="title"/>
          </p:nvPr>
        </p:nvSpPr>
        <p:spPr/>
        <p:txBody>
          <a:bodyPr/>
          <a:lstStyle/>
          <a:p>
            <a:r>
              <a:rPr lang="cs-CZ" dirty="0" err="1"/>
              <a:t>Preteritum</a:t>
            </a:r>
            <a:endParaRPr lang="cs-CZ" dirty="0"/>
          </a:p>
        </p:txBody>
      </p:sp>
      <p:sp>
        <p:nvSpPr>
          <p:cNvPr id="3" name="Zástupný obsah 2">
            <a:extLst>
              <a:ext uri="{FF2B5EF4-FFF2-40B4-BE49-F238E27FC236}">
                <a16:creationId xmlns:a16="http://schemas.microsoft.com/office/drawing/2014/main" id="{35536535-D7B2-4845-9CA3-80D422341FD8}"/>
              </a:ext>
            </a:extLst>
          </p:cNvPr>
          <p:cNvSpPr>
            <a:spLocks noGrp="1"/>
          </p:cNvSpPr>
          <p:nvPr>
            <p:ph idx="1"/>
          </p:nvPr>
        </p:nvSpPr>
        <p:spPr>
          <a:xfrm>
            <a:off x="1451579" y="2015732"/>
            <a:ext cx="9603275" cy="4037749"/>
          </a:xfrm>
        </p:spPr>
        <p:txBody>
          <a:bodyPr>
            <a:normAutofit/>
          </a:bodyPr>
          <a:lstStyle/>
          <a:p>
            <a:r>
              <a:rPr lang="nb-NO" dirty="0"/>
              <a:t>I går (være) _______ jeg ikke på skolen. Det (være) _______ søndag, og vi (ha) ______ fri. Jeg (spise) __________ frokost kl. 11, (lese) ________ litt ei bok og (snakke) __________ med pappa. Så (gå) ________ jeg ut til kameratene. Vi (spille) ________ fotball i mange timer. Kl. 6 (slutte) ________ vi. Da (være) _______ jeg sulten. Pappa (lage) ________ middag. Han (steke) __________ koteletter med laks. Deilig!</a:t>
            </a:r>
          </a:p>
        </p:txBody>
      </p:sp>
    </p:spTree>
    <p:extLst>
      <p:ext uri="{BB962C8B-B14F-4D97-AF65-F5344CB8AC3E}">
        <p14:creationId xmlns:p14="http://schemas.microsoft.com/office/powerpoint/2010/main" val="3941150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E50692-5588-43D5-8A29-D8233655E35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D5A7ED7-D621-4719-9F7A-181BB2028875}"/>
              </a:ext>
            </a:extLst>
          </p:cNvPr>
          <p:cNvSpPr>
            <a:spLocks noGrp="1"/>
          </p:cNvSpPr>
          <p:nvPr>
            <p:ph sz="half" idx="1"/>
          </p:nvPr>
        </p:nvSpPr>
        <p:spPr>
          <a:xfrm>
            <a:off x="1447331" y="2010878"/>
            <a:ext cx="4645152" cy="4042233"/>
          </a:xfrm>
        </p:spPr>
        <p:txBody>
          <a:bodyPr>
            <a:normAutofit fontScale="85000" lnSpcReduction="20000"/>
          </a:bodyPr>
          <a:lstStyle/>
          <a:p>
            <a:r>
              <a:rPr lang="nb-NO" dirty="0"/>
              <a:t>ta</a:t>
            </a:r>
          </a:p>
          <a:p>
            <a:r>
              <a:rPr lang="nb-NO" dirty="0"/>
              <a:t>Sove</a:t>
            </a:r>
          </a:p>
          <a:p>
            <a:r>
              <a:rPr lang="nb-NO" dirty="0"/>
              <a:t>Bli</a:t>
            </a:r>
          </a:p>
          <a:p>
            <a:r>
              <a:rPr lang="nb-NO" dirty="0"/>
              <a:t>treffe</a:t>
            </a:r>
          </a:p>
          <a:p>
            <a:r>
              <a:rPr lang="nb-NO" dirty="0"/>
              <a:t>Vite</a:t>
            </a:r>
          </a:p>
          <a:p>
            <a:r>
              <a:rPr lang="nb-NO" dirty="0"/>
              <a:t>sitte</a:t>
            </a:r>
          </a:p>
          <a:p>
            <a:r>
              <a:rPr lang="nb-NO" dirty="0"/>
              <a:t>Hete</a:t>
            </a:r>
          </a:p>
          <a:p>
            <a:r>
              <a:rPr lang="nb-NO" dirty="0"/>
              <a:t>skrive</a:t>
            </a:r>
          </a:p>
          <a:p>
            <a:r>
              <a:rPr lang="nb-NO" dirty="0"/>
              <a:t>Hjelpe</a:t>
            </a:r>
          </a:p>
          <a:p>
            <a:r>
              <a:rPr lang="nb-NO" dirty="0"/>
              <a:t>Komme</a:t>
            </a:r>
          </a:p>
          <a:p>
            <a:endParaRPr lang="cs-CZ" dirty="0"/>
          </a:p>
        </p:txBody>
      </p:sp>
      <p:sp>
        <p:nvSpPr>
          <p:cNvPr id="4" name="Zástupný obsah 3">
            <a:extLst>
              <a:ext uri="{FF2B5EF4-FFF2-40B4-BE49-F238E27FC236}">
                <a16:creationId xmlns:a16="http://schemas.microsoft.com/office/drawing/2014/main" id="{F1D6C71A-F4C1-4415-BF1E-EE9269CC0FD3}"/>
              </a:ext>
            </a:extLst>
          </p:cNvPr>
          <p:cNvSpPr>
            <a:spLocks noGrp="1"/>
          </p:cNvSpPr>
          <p:nvPr>
            <p:ph sz="half" idx="2"/>
          </p:nvPr>
        </p:nvSpPr>
        <p:spPr>
          <a:xfrm>
            <a:off x="6413771" y="2017343"/>
            <a:ext cx="4645152" cy="4035768"/>
          </a:xfrm>
        </p:spPr>
        <p:txBody>
          <a:bodyPr>
            <a:normAutofit fontScale="85000" lnSpcReduction="20000"/>
          </a:bodyPr>
          <a:lstStyle/>
          <a:p>
            <a:r>
              <a:rPr lang="nb-NO" dirty="0"/>
              <a:t>Dra</a:t>
            </a:r>
          </a:p>
          <a:p>
            <a:r>
              <a:rPr lang="nb-NO" dirty="0"/>
              <a:t>si</a:t>
            </a:r>
          </a:p>
          <a:p>
            <a:r>
              <a:rPr lang="nb-NO" dirty="0"/>
              <a:t>Finne</a:t>
            </a:r>
          </a:p>
          <a:p>
            <a:r>
              <a:rPr lang="nb-NO" dirty="0"/>
              <a:t>Forstå</a:t>
            </a:r>
          </a:p>
          <a:p>
            <a:r>
              <a:rPr lang="nb-NO" dirty="0"/>
              <a:t>Få</a:t>
            </a:r>
          </a:p>
          <a:p>
            <a:r>
              <a:rPr lang="nb-NO" dirty="0"/>
              <a:t>Ligge</a:t>
            </a:r>
          </a:p>
          <a:p>
            <a:r>
              <a:rPr lang="nb-NO" dirty="0"/>
              <a:t>se</a:t>
            </a:r>
          </a:p>
          <a:p>
            <a:r>
              <a:rPr lang="nb-NO" dirty="0"/>
              <a:t>Gi</a:t>
            </a:r>
          </a:p>
          <a:p>
            <a:r>
              <a:rPr lang="nb-NO" dirty="0"/>
              <a:t>Spørre</a:t>
            </a:r>
          </a:p>
          <a:p>
            <a:r>
              <a:rPr lang="nb-NO" dirty="0"/>
              <a:t>være</a:t>
            </a:r>
          </a:p>
          <a:p>
            <a:endParaRPr lang="cs-CZ" dirty="0"/>
          </a:p>
        </p:txBody>
      </p:sp>
    </p:spTree>
    <p:extLst>
      <p:ext uri="{BB962C8B-B14F-4D97-AF65-F5344CB8AC3E}">
        <p14:creationId xmlns:p14="http://schemas.microsoft.com/office/powerpoint/2010/main" val="127448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93A7BA-E33A-44AE-A019-7056902F6790}"/>
              </a:ext>
            </a:extLst>
          </p:cNvPr>
          <p:cNvSpPr>
            <a:spLocks noGrp="1"/>
          </p:cNvSpPr>
          <p:nvPr>
            <p:ph type="title"/>
          </p:nvPr>
        </p:nvSpPr>
        <p:spPr/>
        <p:txBody>
          <a:bodyPr/>
          <a:lstStyle/>
          <a:p>
            <a:r>
              <a:rPr lang="nb-NO" dirty="0"/>
              <a:t>preteritum</a:t>
            </a:r>
            <a:endParaRPr lang="cs-CZ" dirty="0"/>
          </a:p>
        </p:txBody>
      </p:sp>
      <p:sp>
        <p:nvSpPr>
          <p:cNvPr id="3" name="Zástupný obsah 2">
            <a:extLst>
              <a:ext uri="{FF2B5EF4-FFF2-40B4-BE49-F238E27FC236}">
                <a16:creationId xmlns:a16="http://schemas.microsoft.com/office/drawing/2014/main" id="{14A4F4FB-84C4-4DC1-AED1-12CB1C87D6FF}"/>
              </a:ext>
            </a:extLst>
          </p:cNvPr>
          <p:cNvSpPr>
            <a:spLocks noGrp="1"/>
          </p:cNvSpPr>
          <p:nvPr>
            <p:ph idx="1"/>
          </p:nvPr>
        </p:nvSpPr>
        <p:spPr/>
        <p:txBody>
          <a:bodyPr/>
          <a:lstStyle/>
          <a:p>
            <a:r>
              <a:rPr lang="nb-NO" dirty="0"/>
              <a:t>I går (lese) ____ jeg i avisen at det (være) _____ salg på Domus. Jeg (sykle) ____ dit/der. Jeg (ha) ______ ikke så mange penger, så jeg (gå) _____ først til banken og (tok) ____ ut 600 kroner. Så (gå) ____ jeg til Domus. Der (treffe) _____ jeg en av vennene mine. Han (si) ____ at han (arbeide) ______ dit/der. Jeg (snakke) _____ litt med ham. Han (ta) __ fram en blå skjorte. Jeg (like) ___ den, så jeg (kjøpe) ___den. Den (koste) ___ bare 95 NOK. Jeg (betale) ___ i kassen, (takke) ___ vennen min og (reise) hjem/hjemme.</a:t>
            </a:r>
          </a:p>
          <a:p>
            <a:endParaRPr lang="cs-CZ" dirty="0"/>
          </a:p>
        </p:txBody>
      </p:sp>
    </p:spTree>
    <p:extLst>
      <p:ext uri="{BB962C8B-B14F-4D97-AF65-F5344CB8AC3E}">
        <p14:creationId xmlns:p14="http://schemas.microsoft.com/office/powerpoint/2010/main" val="566432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3788B0-9E69-40E8-9BC7-251371DF4E38}"/>
              </a:ext>
            </a:extLst>
          </p:cNvPr>
          <p:cNvSpPr>
            <a:spLocks noGrp="1"/>
          </p:cNvSpPr>
          <p:nvPr>
            <p:ph type="title"/>
          </p:nvPr>
        </p:nvSpPr>
        <p:spPr/>
        <p:txBody>
          <a:bodyPr/>
          <a:lstStyle/>
          <a:p>
            <a:r>
              <a:rPr lang="nb-NO" dirty="0"/>
              <a:t>preteritum</a:t>
            </a:r>
            <a:endParaRPr lang="cs-CZ" dirty="0"/>
          </a:p>
        </p:txBody>
      </p:sp>
      <p:sp>
        <p:nvSpPr>
          <p:cNvPr id="3" name="Zástupný obsah 2">
            <a:extLst>
              <a:ext uri="{FF2B5EF4-FFF2-40B4-BE49-F238E27FC236}">
                <a16:creationId xmlns:a16="http://schemas.microsoft.com/office/drawing/2014/main" id="{54EB7284-35A9-489D-A2CE-3B99403572FB}"/>
              </a:ext>
            </a:extLst>
          </p:cNvPr>
          <p:cNvSpPr>
            <a:spLocks noGrp="1"/>
          </p:cNvSpPr>
          <p:nvPr>
            <p:ph idx="1"/>
          </p:nvPr>
        </p:nvSpPr>
        <p:spPr/>
        <p:txBody>
          <a:bodyPr>
            <a:normAutofit fontScale="92500" lnSpcReduction="10000"/>
          </a:bodyPr>
          <a:lstStyle/>
          <a:p>
            <a:r>
              <a:rPr lang="nb-NO" dirty="0"/>
              <a:t>A: Hva GJØR du i helgen?</a:t>
            </a:r>
            <a:br>
              <a:rPr lang="nb-NO" dirty="0"/>
            </a:br>
            <a:r>
              <a:rPr lang="nb-NO" dirty="0"/>
              <a:t>B: På lørdag ER jeg i byen. Først KJØPER jeg ei bok. Så GÅR jeg til en butikk og KJØPER grønnsaker. På torget SER jeg Betty. Vi GÅR på kafe og DRIKKER kaffe sammen. Det ER hyggelig.</a:t>
            </a:r>
          </a:p>
          <a:p>
            <a:r>
              <a:rPr lang="nb-NO" dirty="0"/>
              <a:t>A: Og på søndag, hva GJØR du da?</a:t>
            </a:r>
          </a:p>
          <a:p>
            <a:r>
              <a:rPr lang="nb-NO" dirty="0"/>
              <a:t>B: Jeg ARBEIDER på sykehuset. Fra kl. 7 til kl. 2. Deretter GÅR jeg hjem/hjemme. Jeg ER veldig TRØTT. Og du, hva GJØR du i helgen?</a:t>
            </a:r>
          </a:p>
          <a:p>
            <a:r>
              <a:rPr lang="nb-NO" dirty="0"/>
              <a:t>A: Ali ER syk, så vi GJØR ikke så mye. Han HOSTER. Og Sara ER også forkjølet, så jeg KJØPER mat og LAGER middag og VASKER opp. Og så LESER jeg ei bok for Ali.</a:t>
            </a:r>
            <a:endParaRPr lang="cs-CZ" dirty="0"/>
          </a:p>
        </p:txBody>
      </p:sp>
    </p:spTree>
    <p:extLst>
      <p:ext uri="{BB962C8B-B14F-4D97-AF65-F5344CB8AC3E}">
        <p14:creationId xmlns:p14="http://schemas.microsoft.com/office/powerpoint/2010/main" val="16623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7D1D9-4114-4F23-9DE2-1E4EFC551F3E}"/>
              </a:ext>
            </a:extLst>
          </p:cNvPr>
          <p:cNvSpPr>
            <a:spLocks noGrp="1"/>
          </p:cNvSpPr>
          <p:nvPr>
            <p:ph type="title"/>
          </p:nvPr>
        </p:nvSpPr>
        <p:spPr/>
        <p:txBody>
          <a:bodyPr/>
          <a:lstStyle/>
          <a:p>
            <a:r>
              <a:rPr lang="nb-NO" dirty="0"/>
              <a:t>Preteritum</a:t>
            </a:r>
            <a:endParaRPr lang="cs-CZ" dirty="0"/>
          </a:p>
        </p:txBody>
      </p:sp>
      <p:sp>
        <p:nvSpPr>
          <p:cNvPr id="3" name="Zástupný obsah 2">
            <a:extLst>
              <a:ext uri="{FF2B5EF4-FFF2-40B4-BE49-F238E27FC236}">
                <a16:creationId xmlns:a16="http://schemas.microsoft.com/office/drawing/2014/main" id="{B393BEBC-650E-400D-8C13-147F0087BFC9}"/>
              </a:ext>
            </a:extLst>
          </p:cNvPr>
          <p:cNvSpPr>
            <a:spLocks noGrp="1"/>
          </p:cNvSpPr>
          <p:nvPr>
            <p:ph idx="1"/>
          </p:nvPr>
        </p:nvSpPr>
        <p:spPr/>
        <p:txBody>
          <a:bodyPr/>
          <a:lstStyle/>
          <a:p>
            <a:r>
              <a:rPr lang="nb-NO" dirty="0"/>
              <a:t>Jeg må gå. --- Hun sa at hun måtte gå.</a:t>
            </a:r>
          </a:p>
          <a:p>
            <a:r>
              <a:rPr lang="nb-NO" dirty="0"/>
              <a:t>Jeg skal feire jul.</a:t>
            </a:r>
          </a:p>
          <a:p>
            <a:r>
              <a:rPr lang="nb-NO" dirty="0"/>
              <a:t>Jeg vil ikke gå.</a:t>
            </a:r>
          </a:p>
          <a:p>
            <a:r>
              <a:rPr lang="nb-NO" dirty="0"/>
              <a:t>Jeg vil ikke ha en kopp te.</a:t>
            </a:r>
          </a:p>
          <a:p>
            <a:r>
              <a:rPr lang="nb-NO" dirty="0"/>
              <a:t>Jeg kan komme senere.</a:t>
            </a:r>
          </a:p>
          <a:p>
            <a:r>
              <a:rPr lang="nb-NO" dirty="0"/>
              <a:t>Jeg må vente litt.</a:t>
            </a:r>
          </a:p>
          <a:p>
            <a:r>
              <a:rPr lang="nb-NO" dirty="0"/>
              <a:t>Jeg kan ikke vente.</a:t>
            </a:r>
            <a:endParaRPr lang="cs-CZ" dirty="0"/>
          </a:p>
        </p:txBody>
      </p:sp>
    </p:spTree>
    <p:extLst>
      <p:ext uri="{BB962C8B-B14F-4D97-AF65-F5344CB8AC3E}">
        <p14:creationId xmlns:p14="http://schemas.microsoft.com/office/powerpoint/2010/main" val="598499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BE678E-C5F2-4837-BC38-66F5D0B163A7}"/>
              </a:ext>
            </a:extLst>
          </p:cNvPr>
          <p:cNvSpPr>
            <a:spLocks noGrp="1"/>
          </p:cNvSpPr>
          <p:nvPr>
            <p:ph type="title"/>
          </p:nvPr>
        </p:nvSpPr>
        <p:spPr/>
        <p:txBody>
          <a:bodyPr/>
          <a:lstStyle/>
          <a:p>
            <a:r>
              <a:rPr lang="nb-NO" dirty="0"/>
              <a:t>SVAR</a:t>
            </a:r>
            <a:endParaRPr lang="cs-CZ" dirty="0"/>
          </a:p>
        </p:txBody>
      </p:sp>
      <p:sp>
        <p:nvSpPr>
          <p:cNvPr id="3" name="Zástupný obsah 2">
            <a:extLst>
              <a:ext uri="{FF2B5EF4-FFF2-40B4-BE49-F238E27FC236}">
                <a16:creationId xmlns:a16="http://schemas.microsoft.com/office/drawing/2014/main" id="{288CA4F8-63F1-49CD-A7B5-ED98EDB9D42A}"/>
              </a:ext>
            </a:extLst>
          </p:cNvPr>
          <p:cNvSpPr>
            <a:spLocks noGrp="1"/>
          </p:cNvSpPr>
          <p:nvPr>
            <p:ph idx="1"/>
          </p:nvPr>
        </p:nvSpPr>
        <p:spPr/>
        <p:txBody>
          <a:bodyPr>
            <a:normAutofit fontScale="92500" lnSpcReduction="20000"/>
          </a:bodyPr>
          <a:lstStyle/>
          <a:p>
            <a:r>
              <a:rPr lang="nb-NO" dirty="0"/>
              <a:t>Regnet det i går?</a:t>
            </a:r>
          </a:p>
          <a:p>
            <a:r>
              <a:rPr lang="nb-NO" dirty="0"/>
              <a:t>Hvor reiste du i går?</a:t>
            </a:r>
          </a:p>
          <a:p>
            <a:r>
              <a:rPr lang="nb-NO" dirty="0"/>
              <a:t>Hvor arbeidet du i fjor?</a:t>
            </a:r>
          </a:p>
          <a:p>
            <a:r>
              <a:rPr lang="nb-NO" dirty="0"/>
              <a:t>Hvor bodde du for to år siden?</a:t>
            </a:r>
          </a:p>
          <a:p>
            <a:r>
              <a:rPr lang="nb-NO" dirty="0"/>
              <a:t>Hva gjorde du for to dager siden?</a:t>
            </a:r>
          </a:p>
          <a:p>
            <a:r>
              <a:rPr lang="nb-NO" dirty="0"/>
              <a:t>Snakket du norsk i fjor?</a:t>
            </a:r>
          </a:p>
          <a:p>
            <a:r>
              <a:rPr lang="nb-NO" dirty="0"/>
              <a:t>Kunne du snakke norsk i fjor?</a:t>
            </a:r>
          </a:p>
          <a:p>
            <a:r>
              <a:rPr lang="nb-NO" dirty="0"/>
              <a:t>Var du hjemme i går?</a:t>
            </a:r>
          </a:p>
        </p:txBody>
      </p:sp>
    </p:spTree>
    <p:extLst>
      <p:ext uri="{BB962C8B-B14F-4D97-AF65-F5344CB8AC3E}">
        <p14:creationId xmlns:p14="http://schemas.microsoft.com/office/powerpoint/2010/main" val="2308533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B4D55-A11F-4CC7-B402-5B78F64557BE}"/>
              </a:ext>
            </a:extLst>
          </p:cNvPr>
          <p:cNvSpPr>
            <a:spLocks noGrp="1"/>
          </p:cNvSpPr>
          <p:nvPr>
            <p:ph type="title"/>
          </p:nvPr>
        </p:nvSpPr>
        <p:spPr/>
        <p:txBody>
          <a:bodyPr/>
          <a:lstStyle/>
          <a:p>
            <a:r>
              <a:rPr lang="nb-NO" dirty="0"/>
              <a:t>Da </a:t>
            </a:r>
            <a:r>
              <a:rPr lang="nb-NO" dirty="0" err="1"/>
              <a:t>X</a:t>
            </a:r>
            <a:r>
              <a:rPr lang="nb-NO" dirty="0"/>
              <a:t> Når</a:t>
            </a:r>
            <a:endParaRPr lang="cs-CZ" dirty="0"/>
          </a:p>
        </p:txBody>
      </p:sp>
      <p:sp>
        <p:nvSpPr>
          <p:cNvPr id="3" name="Zástupný obsah 2">
            <a:extLst>
              <a:ext uri="{FF2B5EF4-FFF2-40B4-BE49-F238E27FC236}">
                <a16:creationId xmlns:a16="http://schemas.microsoft.com/office/drawing/2014/main" id="{048AB8D2-2884-4146-A377-41C6CC397E0D}"/>
              </a:ext>
            </a:extLst>
          </p:cNvPr>
          <p:cNvSpPr>
            <a:spLocks noGrp="1"/>
          </p:cNvSpPr>
          <p:nvPr>
            <p:ph idx="1"/>
          </p:nvPr>
        </p:nvSpPr>
        <p:spPr/>
        <p:txBody>
          <a:bodyPr/>
          <a:lstStyle/>
          <a:p>
            <a:r>
              <a:rPr lang="nb-NO" dirty="0"/>
              <a:t>Kari er på daghjem ______ Tor og Liv arbeider. Tor pleier å hente henne ___ han er ferdig på skolen. Men iblant, ___ han er trøtt eller har mye å gjøre, henter Per henne.</a:t>
            </a:r>
          </a:p>
          <a:p>
            <a:r>
              <a:rPr lang="nb-NO" dirty="0"/>
              <a:t>Tor var ikke på daghjem ___ han var barn. Mora hans var hjemme ___barna var små. Hun synes at en av foreldrene skal være hjemme ___ barna er små.</a:t>
            </a:r>
          </a:p>
          <a:p>
            <a:r>
              <a:rPr lang="nb-NO" dirty="0"/>
              <a:t>Tor pleier å spise middag ____ han kommer hjem fra skolen. Men i går ___ han kom hjem, ville han ikke spise noe. Han var syk. Han får ofte vondt i hodet ___ han er trøtt.</a:t>
            </a:r>
          </a:p>
          <a:p>
            <a:r>
              <a:rPr lang="nb-NO" dirty="0"/>
              <a:t>___ Per gikk til skolen i går, regnet det. Men ___han gikk hjem fra skolen, var det fint vær igjen.</a:t>
            </a:r>
            <a:endParaRPr lang="cs-CZ" dirty="0"/>
          </a:p>
        </p:txBody>
      </p:sp>
    </p:spTree>
    <p:extLst>
      <p:ext uri="{BB962C8B-B14F-4D97-AF65-F5344CB8AC3E}">
        <p14:creationId xmlns:p14="http://schemas.microsoft.com/office/powerpoint/2010/main" val="89197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A53006-D5CE-484D-83A2-202A0603F4C4}"/>
              </a:ext>
            </a:extLst>
          </p:cNvPr>
          <p:cNvSpPr>
            <a:spLocks noGrp="1"/>
          </p:cNvSpPr>
          <p:nvPr>
            <p:ph type="title"/>
          </p:nvPr>
        </p:nvSpPr>
        <p:spPr/>
        <p:txBody>
          <a:bodyPr/>
          <a:lstStyle/>
          <a:p>
            <a:r>
              <a:rPr lang="cs-CZ" dirty="0" err="1"/>
              <a:t>prelozte</a:t>
            </a:r>
            <a:endParaRPr lang="cs-CZ" dirty="0"/>
          </a:p>
        </p:txBody>
      </p:sp>
      <p:sp>
        <p:nvSpPr>
          <p:cNvPr id="3" name="Zástupný obsah 2">
            <a:extLst>
              <a:ext uri="{FF2B5EF4-FFF2-40B4-BE49-F238E27FC236}">
                <a16:creationId xmlns:a16="http://schemas.microsoft.com/office/drawing/2014/main" id="{4682EE65-40BD-49C7-AEB0-9286651AA2C5}"/>
              </a:ext>
            </a:extLst>
          </p:cNvPr>
          <p:cNvSpPr>
            <a:spLocks noGrp="1"/>
          </p:cNvSpPr>
          <p:nvPr>
            <p:ph idx="1"/>
          </p:nvPr>
        </p:nvSpPr>
        <p:spPr/>
        <p:txBody>
          <a:bodyPr/>
          <a:lstStyle/>
          <a:p>
            <a:r>
              <a:rPr lang="cs-CZ" dirty="0"/>
              <a:t>Včera pršelo, a proto jsem nešla ven.</a:t>
            </a:r>
          </a:p>
          <a:p>
            <a:r>
              <a:rPr lang="cs-CZ" dirty="0"/>
              <a:t>Musela jsem vstávat brzy, protože hodina s Adélou začala v 8.</a:t>
            </a:r>
          </a:p>
          <a:p>
            <a:r>
              <a:rPr lang="cs-CZ" dirty="0"/>
              <a:t>Eva řekla, že nehrála karty.</a:t>
            </a:r>
          </a:p>
          <a:p>
            <a:r>
              <a:rPr lang="cs-CZ" dirty="0"/>
              <a:t>I když jsme mohli jít ven, zůstali jsme doma.</a:t>
            </a:r>
          </a:p>
          <a:p>
            <a:r>
              <a:rPr lang="cs-CZ" dirty="0"/>
              <a:t>Měl jsem jí zavolat, ale neudělal jsem to.</a:t>
            </a:r>
          </a:p>
        </p:txBody>
      </p:sp>
    </p:spTree>
    <p:extLst>
      <p:ext uri="{BB962C8B-B14F-4D97-AF65-F5344CB8AC3E}">
        <p14:creationId xmlns:p14="http://schemas.microsoft.com/office/powerpoint/2010/main" val="3388986595"/>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139</TotalTime>
  <Words>775</Words>
  <Application>Microsoft Office PowerPoint</Application>
  <PresentationFormat>Širokoúhlá obrazovka</PresentationFormat>
  <Paragraphs>91</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Gill Sans MT</vt:lpstr>
      <vt:lpstr>Galerie</vt:lpstr>
      <vt:lpstr>3. hodina</vt:lpstr>
      <vt:lpstr>Preteritum</vt:lpstr>
      <vt:lpstr>Prezentace aplikace PowerPoint</vt:lpstr>
      <vt:lpstr>preteritum</vt:lpstr>
      <vt:lpstr>preteritum</vt:lpstr>
      <vt:lpstr>Preteritum</vt:lpstr>
      <vt:lpstr>SVAR</vt:lpstr>
      <vt:lpstr>Da X Når</vt:lpstr>
      <vt:lpstr>prelozte</vt:lpstr>
      <vt:lpstr>Hva er klokka?</vt:lpstr>
      <vt:lpstr>Prevedte do pluralu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hodina</dc:title>
  <dc:creator>Adéla Ficová</dc:creator>
  <cp:lastModifiedBy>Adéla Ficová</cp:lastModifiedBy>
  <cp:revision>3</cp:revision>
  <dcterms:created xsi:type="dcterms:W3CDTF">2020-12-07T20:45:47Z</dcterms:created>
  <dcterms:modified xsi:type="dcterms:W3CDTF">2020-12-15T16:18:22Z</dcterms:modified>
</cp:coreProperties>
</file>