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4" r:id="rId3"/>
    <p:sldId id="257" r:id="rId4"/>
    <p:sldId id="258" r:id="rId5"/>
    <p:sldId id="329" r:id="rId6"/>
    <p:sldId id="259" r:id="rId7"/>
    <p:sldId id="260" r:id="rId8"/>
    <p:sldId id="261" r:id="rId9"/>
    <p:sldId id="262" r:id="rId10"/>
    <p:sldId id="263" r:id="rId11"/>
    <p:sldId id="330" r:id="rId12"/>
    <p:sldId id="331" r:id="rId13"/>
    <p:sldId id="265" r:id="rId14"/>
    <p:sldId id="267" r:id="rId15"/>
    <p:sldId id="294" r:id="rId16"/>
    <p:sldId id="295" r:id="rId17"/>
    <p:sldId id="266" r:id="rId18"/>
    <p:sldId id="354" r:id="rId19"/>
    <p:sldId id="355" r:id="rId20"/>
    <p:sldId id="356" r:id="rId21"/>
    <p:sldId id="357" r:id="rId22"/>
    <p:sldId id="358" r:id="rId23"/>
    <p:sldId id="359" r:id="rId24"/>
    <p:sldId id="360" r:id="rId25"/>
    <p:sldId id="361" r:id="rId26"/>
    <p:sldId id="362" r:id="rId27"/>
    <p:sldId id="363" r:id="rId28"/>
    <p:sldId id="364" r:id="rId29"/>
    <p:sldId id="365" r:id="rId30"/>
    <p:sldId id="366" r:id="rId31"/>
    <p:sldId id="367" r:id="rId32"/>
    <p:sldId id="368" r:id="rId33"/>
    <p:sldId id="369" r:id="rId34"/>
    <p:sldId id="370" r:id="rId35"/>
    <p:sldId id="371" r:id="rId36"/>
    <p:sldId id="372" r:id="rId37"/>
    <p:sldId id="373" r:id="rId38"/>
    <p:sldId id="375" r:id="rId39"/>
    <p:sldId id="376" r:id="rId40"/>
    <p:sldId id="377" r:id="rId41"/>
    <p:sldId id="378" r:id="rId42"/>
    <p:sldId id="379" r:id="rId43"/>
    <p:sldId id="283" r:id="rId44"/>
    <p:sldId id="268" r:id="rId45"/>
    <p:sldId id="269" r:id="rId46"/>
    <p:sldId id="271" r:id="rId47"/>
    <p:sldId id="272" r:id="rId48"/>
    <p:sldId id="308" r:id="rId49"/>
    <p:sldId id="309" r:id="rId50"/>
    <p:sldId id="310" r:id="rId51"/>
    <p:sldId id="311" r:id="rId52"/>
    <p:sldId id="300" r:id="rId53"/>
    <p:sldId id="312" r:id="rId54"/>
    <p:sldId id="306" r:id="rId55"/>
    <p:sldId id="285" r:id="rId56"/>
    <p:sldId id="301" r:id="rId57"/>
    <p:sldId id="302" r:id="rId58"/>
    <p:sldId id="305" r:id="rId59"/>
    <p:sldId id="303" r:id="rId60"/>
    <p:sldId id="307" r:id="rId61"/>
    <p:sldId id="304" r:id="rId6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64"/>
    <p:restoredTop sz="94637"/>
  </p:normalViewPr>
  <p:slideViewPr>
    <p:cSldViewPr snapToGrid="0" snapToObjects="1">
      <p:cViewPr varScale="1">
        <p:scale>
          <a:sx n="114" d="100"/>
          <a:sy n="114" d="100"/>
        </p:scale>
        <p:origin x="2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39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svg"/><Relationship Id="rId1" Type="http://schemas.openxmlformats.org/officeDocument/2006/relationships/image" Target="../media/image52.png"/><Relationship Id="rId4" Type="http://schemas.openxmlformats.org/officeDocument/2006/relationships/image" Target="../media/image55.sv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32.svg"/><Relationship Id="rId1" Type="http://schemas.openxmlformats.org/officeDocument/2006/relationships/image" Target="../media/image41.png"/><Relationship Id="rId6" Type="http://schemas.openxmlformats.org/officeDocument/2006/relationships/image" Target="../media/image36.svg"/><Relationship Id="rId5" Type="http://schemas.openxmlformats.org/officeDocument/2006/relationships/image" Target="../media/image43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45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3.svg"/><Relationship Id="rId1" Type="http://schemas.openxmlformats.org/officeDocument/2006/relationships/image" Target="../media/image56.png"/><Relationship Id="rId4" Type="http://schemas.openxmlformats.org/officeDocument/2006/relationships/image" Target="../media/image5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3009DF-017C-534C-9DEB-439841190CD7}" type="doc">
      <dgm:prSet loTypeId="urn:microsoft.com/office/officeart/2005/8/layout/cycle5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A08C2C1-2828-604F-BD11-724EB429A5E7}">
      <dgm:prSet custT="1"/>
      <dgm:spPr/>
      <dgm:t>
        <a:bodyPr/>
        <a:lstStyle/>
        <a:p>
          <a:r>
            <a:rPr lang="cs-CZ" sz="1500" dirty="0"/>
            <a:t>Předmět, cíle psychologie</a:t>
          </a:r>
        </a:p>
      </dgm:t>
    </dgm:pt>
    <dgm:pt modelId="{3D543249-0A65-E245-925B-0F4C52262259}" type="parTrans" cxnId="{31DC846F-F67F-774C-B424-CF0FC27E943F}">
      <dgm:prSet/>
      <dgm:spPr/>
      <dgm:t>
        <a:bodyPr/>
        <a:lstStyle/>
        <a:p>
          <a:endParaRPr lang="en-GB"/>
        </a:p>
      </dgm:t>
    </dgm:pt>
    <dgm:pt modelId="{036F5287-78CF-724B-B02B-B1714C914EC8}" type="sibTrans" cxnId="{31DC846F-F67F-774C-B424-CF0FC27E943F}">
      <dgm:prSet/>
      <dgm:spPr/>
      <dgm:t>
        <a:bodyPr/>
        <a:lstStyle/>
        <a:p>
          <a:endParaRPr lang="en-GB"/>
        </a:p>
      </dgm:t>
    </dgm:pt>
    <dgm:pt modelId="{3BFE7742-6021-1A45-9AD1-AD609C0D03EF}">
      <dgm:prSet custT="1"/>
      <dgm:spPr/>
      <dgm:t>
        <a:bodyPr/>
        <a:lstStyle/>
        <a:p>
          <a:r>
            <a:rPr lang="cs-CZ" sz="1500" dirty="0"/>
            <a:t>Psychologické obory</a:t>
          </a:r>
        </a:p>
      </dgm:t>
    </dgm:pt>
    <dgm:pt modelId="{BF473771-C708-3B4B-87F2-C16E64C257B9}" type="parTrans" cxnId="{6F6A5399-25FE-C047-BA4A-9F55B05E924A}">
      <dgm:prSet/>
      <dgm:spPr/>
      <dgm:t>
        <a:bodyPr/>
        <a:lstStyle/>
        <a:p>
          <a:endParaRPr lang="en-GB"/>
        </a:p>
      </dgm:t>
    </dgm:pt>
    <dgm:pt modelId="{DCA0B79B-1A5C-BF41-9102-82569E58E472}" type="sibTrans" cxnId="{6F6A5399-25FE-C047-BA4A-9F55B05E924A}">
      <dgm:prSet/>
      <dgm:spPr/>
      <dgm:t>
        <a:bodyPr/>
        <a:lstStyle/>
        <a:p>
          <a:endParaRPr lang="en-GB"/>
        </a:p>
      </dgm:t>
    </dgm:pt>
    <dgm:pt modelId="{60BC217E-8893-EA41-ABEB-7F4F5086913B}">
      <dgm:prSet custT="1"/>
      <dgm:spPr/>
      <dgm:t>
        <a:bodyPr/>
        <a:lstStyle/>
        <a:p>
          <a:r>
            <a:rPr lang="cs-CZ" sz="1500" dirty="0"/>
            <a:t>Psychodiagnostické metody</a:t>
          </a:r>
        </a:p>
      </dgm:t>
    </dgm:pt>
    <dgm:pt modelId="{C72C5611-836D-7145-A1F4-83313A219AE0}" type="parTrans" cxnId="{3DB90581-9867-C443-B485-6896CCF7479E}">
      <dgm:prSet/>
      <dgm:spPr/>
      <dgm:t>
        <a:bodyPr/>
        <a:lstStyle/>
        <a:p>
          <a:endParaRPr lang="en-GB"/>
        </a:p>
      </dgm:t>
    </dgm:pt>
    <dgm:pt modelId="{D0D6C2A7-72AE-474C-80B4-379F938737C1}" type="sibTrans" cxnId="{3DB90581-9867-C443-B485-6896CCF7479E}">
      <dgm:prSet/>
      <dgm:spPr/>
      <dgm:t>
        <a:bodyPr/>
        <a:lstStyle/>
        <a:p>
          <a:endParaRPr lang="en-GB"/>
        </a:p>
      </dgm:t>
    </dgm:pt>
    <dgm:pt modelId="{0523DC1A-6EE7-0C4A-969D-389B8A4D66A3}">
      <dgm:prSet custT="1"/>
      <dgm:spPr/>
      <dgm:t>
        <a:bodyPr/>
        <a:lstStyle/>
        <a:p>
          <a:r>
            <a:rPr lang="cs-CZ" sz="1500" dirty="0"/>
            <a:t>Modely lidské psychiky</a:t>
          </a:r>
        </a:p>
      </dgm:t>
    </dgm:pt>
    <dgm:pt modelId="{0830166F-C3D2-7643-AFB1-5B8B0F92D08F}" type="parTrans" cxnId="{A6A0CF8D-F1DF-4345-B3C1-26D245F604F6}">
      <dgm:prSet/>
      <dgm:spPr/>
      <dgm:t>
        <a:bodyPr/>
        <a:lstStyle/>
        <a:p>
          <a:endParaRPr lang="en-GB"/>
        </a:p>
      </dgm:t>
    </dgm:pt>
    <dgm:pt modelId="{B60449EB-BF62-0849-834B-F5F712554D94}" type="sibTrans" cxnId="{A6A0CF8D-F1DF-4345-B3C1-26D245F604F6}">
      <dgm:prSet/>
      <dgm:spPr/>
      <dgm:t>
        <a:bodyPr/>
        <a:lstStyle/>
        <a:p>
          <a:endParaRPr lang="en-GB"/>
        </a:p>
      </dgm:t>
    </dgm:pt>
    <dgm:pt modelId="{3DF2181B-3C1D-0D47-B76F-F1526F85F883}">
      <dgm:prSet custT="1"/>
      <dgm:spPr/>
      <dgm:t>
        <a:bodyPr/>
        <a:lstStyle/>
        <a:p>
          <a:r>
            <a:rPr lang="cs-CZ" sz="1500" dirty="0"/>
            <a:t>Vědomí, nevědomí</a:t>
          </a:r>
        </a:p>
      </dgm:t>
    </dgm:pt>
    <dgm:pt modelId="{4A746EA3-8A8E-F343-81E3-97129A9FB3C5}" type="parTrans" cxnId="{FE98CF8F-D377-6B49-BBC0-A7AADDB41FF4}">
      <dgm:prSet/>
      <dgm:spPr/>
      <dgm:t>
        <a:bodyPr/>
        <a:lstStyle/>
        <a:p>
          <a:endParaRPr lang="en-GB"/>
        </a:p>
      </dgm:t>
    </dgm:pt>
    <dgm:pt modelId="{159D46AF-B3D8-D44F-ADEE-65B1FF43F95C}" type="sibTrans" cxnId="{FE98CF8F-D377-6B49-BBC0-A7AADDB41FF4}">
      <dgm:prSet/>
      <dgm:spPr/>
      <dgm:t>
        <a:bodyPr/>
        <a:lstStyle/>
        <a:p>
          <a:endParaRPr lang="en-GB"/>
        </a:p>
      </dgm:t>
    </dgm:pt>
    <dgm:pt modelId="{A985C9DC-72AB-6042-B003-1DA1F8C4B31D}">
      <dgm:prSet custT="1"/>
      <dgm:spPr/>
      <dgm:t>
        <a:bodyPr/>
        <a:lstStyle/>
        <a:p>
          <a:r>
            <a:rPr lang="cs-CZ" sz="1500" dirty="0"/>
            <a:t>Pozornost</a:t>
          </a:r>
        </a:p>
      </dgm:t>
    </dgm:pt>
    <dgm:pt modelId="{2AA78A12-5F00-6841-881D-E13E67275F59}" type="parTrans" cxnId="{5AB6F77B-83C6-3743-919D-E667F5F52B8D}">
      <dgm:prSet/>
      <dgm:spPr/>
      <dgm:t>
        <a:bodyPr/>
        <a:lstStyle/>
        <a:p>
          <a:endParaRPr lang="en-GB"/>
        </a:p>
      </dgm:t>
    </dgm:pt>
    <dgm:pt modelId="{BD398DC8-82C3-8043-BAB4-3518131D4685}" type="sibTrans" cxnId="{5AB6F77B-83C6-3743-919D-E667F5F52B8D}">
      <dgm:prSet/>
      <dgm:spPr/>
      <dgm:t>
        <a:bodyPr/>
        <a:lstStyle/>
        <a:p>
          <a:endParaRPr lang="en-GB"/>
        </a:p>
      </dgm:t>
    </dgm:pt>
    <dgm:pt modelId="{D98C3708-1DB6-5849-99BD-2051B265FA3F}">
      <dgm:prSet custT="1"/>
      <dgm:spPr/>
      <dgm:t>
        <a:bodyPr/>
        <a:lstStyle/>
        <a:p>
          <a:r>
            <a:rPr lang="cs-CZ" sz="1500" dirty="0"/>
            <a:t>Spánek, sny</a:t>
          </a:r>
        </a:p>
      </dgm:t>
    </dgm:pt>
    <dgm:pt modelId="{9C5838C4-7722-1844-B5B5-F7DBA8B24C4C}" type="parTrans" cxnId="{95E4939E-F8A1-6B41-8DBF-03ECD49F298E}">
      <dgm:prSet/>
      <dgm:spPr/>
      <dgm:t>
        <a:bodyPr/>
        <a:lstStyle/>
        <a:p>
          <a:endParaRPr lang="en-GB"/>
        </a:p>
      </dgm:t>
    </dgm:pt>
    <dgm:pt modelId="{F4783680-4DBD-0840-A8CF-B4262BB7BCF7}" type="sibTrans" cxnId="{95E4939E-F8A1-6B41-8DBF-03ECD49F298E}">
      <dgm:prSet/>
      <dgm:spPr/>
      <dgm:t>
        <a:bodyPr/>
        <a:lstStyle/>
        <a:p>
          <a:endParaRPr lang="en-GB"/>
        </a:p>
      </dgm:t>
    </dgm:pt>
    <dgm:pt modelId="{B50F5E0D-5C3C-3D4A-B4B7-8FF2F2EA81A2}">
      <dgm:prSet custT="1"/>
      <dgm:spPr/>
      <dgm:t>
        <a:bodyPr/>
        <a:lstStyle/>
        <a:p>
          <a:r>
            <a:rPr lang="cs-CZ" sz="1500"/>
            <a:t>Základní psychické fenomény</a:t>
          </a:r>
        </a:p>
      </dgm:t>
    </dgm:pt>
    <dgm:pt modelId="{7C0ED326-2971-F646-ACB2-982C438A5EF5}" type="parTrans" cxnId="{1F57264B-64C5-574A-B635-17606B7E4281}">
      <dgm:prSet/>
      <dgm:spPr/>
      <dgm:t>
        <a:bodyPr/>
        <a:lstStyle/>
        <a:p>
          <a:endParaRPr lang="en-GB"/>
        </a:p>
      </dgm:t>
    </dgm:pt>
    <dgm:pt modelId="{083DAF61-71FB-1641-94F0-7EA23A16DB7C}" type="sibTrans" cxnId="{1F57264B-64C5-574A-B635-17606B7E4281}">
      <dgm:prSet/>
      <dgm:spPr/>
      <dgm:t>
        <a:bodyPr/>
        <a:lstStyle/>
        <a:p>
          <a:endParaRPr lang="en-GB"/>
        </a:p>
      </dgm:t>
    </dgm:pt>
    <dgm:pt modelId="{DAE02715-2E3E-294F-86C1-89F5EBF14539}">
      <dgm:prSet custT="1"/>
      <dgm:spPr/>
      <dgm:t>
        <a:bodyPr/>
        <a:lstStyle/>
        <a:p>
          <a:r>
            <a:rPr lang="cs-CZ" sz="1500"/>
            <a:t>Kognitivní</a:t>
          </a:r>
        </a:p>
      </dgm:t>
    </dgm:pt>
    <dgm:pt modelId="{A76C56F6-51E8-3A42-90D6-569152EE814C}" type="parTrans" cxnId="{8354E088-86B5-E245-99D4-B38961AD6826}">
      <dgm:prSet/>
      <dgm:spPr/>
      <dgm:t>
        <a:bodyPr/>
        <a:lstStyle/>
        <a:p>
          <a:endParaRPr lang="en-GB"/>
        </a:p>
      </dgm:t>
    </dgm:pt>
    <dgm:pt modelId="{31C4708A-72F4-E34C-9F52-BF669548ED21}" type="sibTrans" cxnId="{8354E088-86B5-E245-99D4-B38961AD6826}">
      <dgm:prSet/>
      <dgm:spPr/>
      <dgm:t>
        <a:bodyPr/>
        <a:lstStyle/>
        <a:p>
          <a:endParaRPr lang="en-GB"/>
        </a:p>
      </dgm:t>
    </dgm:pt>
    <dgm:pt modelId="{32E3ADA2-78AD-6943-888E-4A167A74AF4B}">
      <dgm:prSet custT="1"/>
      <dgm:spPr/>
      <dgm:t>
        <a:bodyPr/>
        <a:lstStyle/>
        <a:p>
          <a:r>
            <a:rPr lang="cs-CZ" sz="1500" dirty="0"/>
            <a:t>Vnímání</a:t>
          </a:r>
        </a:p>
      </dgm:t>
    </dgm:pt>
    <dgm:pt modelId="{E109FFC3-6615-5D4C-BDE9-A9ECA35763E7}" type="parTrans" cxnId="{F7AB3CE3-C2C2-FA48-B4D3-B256116F2FB4}">
      <dgm:prSet/>
      <dgm:spPr/>
      <dgm:t>
        <a:bodyPr/>
        <a:lstStyle/>
        <a:p>
          <a:endParaRPr lang="en-GB"/>
        </a:p>
      </dgm:t>
    </dgm:pt>
    <dgm:pt modelId="{60ACD25A-00F8-794A-8694-2F51CCE61578}" type="sibTrans" cxnId="{F7AB3CE3-C2C2-FA48-B4D3-B256116F2FB4}">
      <dgm:prSet/>
      <dgm:spPr/>
      <dgm:t>
        <a:bodyPr/>
        <a:lstStyle/>
        <a:p>
          <a:endParaRPr lang="en-GB"/>
        </a:p>
      </dgm:t>
    </dgm:pt>
    <dgm:pt modelId="{37F7AB71-3380-344D-95CE-BB4D13D1D53F}">
      <dgm:prSet custT="1"/>
      <dgm:spPr/>
      <dgm:t>
        <a:bodyPr/>
        <a:lstStyle/>
        <a:p>
          <a:r>
            <a:rPr lang="cs-CZ" sz="1500" dirty="0"/>
            <a:t>Učení</a:t>
          </a:r>
        </a:p>
      </dgm:t>
    </dgm:pt>
    <dgm:pt modelId="{71EECF84-6C1F-8141-8398-530C3D4FF067}" type="parTrans" cxnId="{84698670-F6C4-1949-BD5A-3F8AE5AC85AC}">
      <dgm:prSet/>
      <dgm:spPr/>
      <dgm:t>
        <a:bodyPr/>
        <a:lstStyle/>
        <a:p>
          <a:endParaRPr lang="en-GB"/>
        </a:p>
      </dgm:t>
    </dgm:pt>
    <dgm:pt modelId="{E3B4BDE7-09A0-B74F-9388-76883D28FA59}" type="sibTrans" cxnId="{84698670-F6C4-1949-BD5A-3F8AE5AC85AC}">
      <dgm:prSet/>
      <dgm:spPr/>
      <dgm:t>
        <a:bodyPr/>
        <a:lstStyle/>
        <a:p>
          <a:endParaRPr lang="en-GB"/>
        </a:p>
      </dgm:t>
    </dgm:pt>
    <dgm:pt modelId="{F17098BC-1A79-0C45-BAA8-91FA50F453BC}">
      <dgm:prSet custT="1"/>
      <dgm:spPr/>
      <dgm:t>
        <a:bodyPr/>
        <a:lstStyle/>
        <a:p>
          <a:r>
            <a:rPr lang="cs-CZ" sz="1500"/>
            <a:t>Paměť</a:t>
          </a:r>
          <a:endParaRPr lang="cs-CZ" sz="1500" dirty="0"/>
        </a:p>
      </dgm:t>
    </dgm:pt>
    <dgm:pt modelId="{9FEE9451-9389-6D43-9B5F-60197B01E47E}" type="parTrans" cxnId="{CEED15EF-30EB-2748-9338-FECA6E3DBC19}">
      <dgm:prSet/>
      <dgm:spPr/>
      <dgm:t>
        <a:bodyPr/>
        <a:lstStyle/>
        <a:p>
          <a:endParaRPr lang="en-GB"/>
        </a:p>
      </dgm:t>
    </dgm:pt>
    <dgm:pt modelId="{343C3E73-8058-B645-8627-F233205D10F0}" type="sibTrans" cxnId="{CEED15EF-30EB-2748-9338-FECA6E3DBC19}">
      <dgm:prSet/>
      <dgm:spPr/>
      <dgm:t>
        <a:bodyPr/>
        <a:lstStyle/>
        <a:p>
          <a:endParaRPr lang="en-GB"/>
        </a:p>
      </dgm:t>
    </dgm:pt>
    <dgm:pt modelId="{02AB5E50-5CA5-174F-B0B2-1FD39A53C34F}">
      <dgm:prSet custT="1"/>
      <dgm:spPr/>
      <dgm:t>
        <a:bodyPr/>
        <a:lstStyle/>
        <a:p>
          <a:r>
            <a:rPr lang="cs-CZ" sz="1500" dirty="0"/>
            <a:t>Myšlení</a:t>
          </a:r>
        </a:p>
      </dgm:t>
    </dgm:pt>
    <dgm:pt modelId="{DEB6F72B-B435-8743-8008-A5B2AA824EEC}" type="parTrans" cxnId="{F784BAD3-AE0E-6440-918B-7EE821DC889E}">
      <dgm:prSet/>
      <dgm:spPr/>
      <dgm:t>
        <a:bodyPr/>
        <a:lstStyle/>
        <a:p>
          <a:endParaRPr lang="en-GB"/>
        </a:p>
      </dgm:t>
    </dgm:pt>
    <dgm:pt modelId="{DB709D3E-19BF-7341-819A-74A18D841417}" type="sibTrans" cxnId="{F784BAD3-AE0E-6440-918B-7EE821DC889E}">
      <dgm:prSet/>
      <dgm:spPr/>
      <dgm:t>
        <a:bodyPr/>
        <a:lstStyle/>
        <a:p>
          <a:endParaRPr lang="en-GB"/>
        </a:p>
      </dgm:t>
    </dgm:pt>
    <dgm:pt modelId="{D2996EF0-D7CA-0B43-9D4F-D4A14FC1E1A0}">
      <dgm:prSet custT="1"/>
      <dgm:spPr/>
      <dgm:t>
        <a:bodyPr/>
        <a:lstStyle/>
        <a:p>
          <a:r>
            <a:rPr lang="cs-CZ" sz="1500" dirty="0"/>
            <a:t>Jazyk a myšlení</a:t>
          </a:r>
        </a:p>
      </dgm:t>
    </dgm:pt>
    <dgm:pt modelId="{CCA5B315-1E9C-654A-B58F-A9C3C32C6F97}" type="parTrans" cxnId="{95D3A74F-3049-114F-A4D4-6CBB8A243FD0}">
      <dgm:prSet/>
      <dgm:spPr/>
      <dgm:t>
        <a:bodyPr/>
        <a:lstStyle/>
        <a:p>
          <a:endParaRPr lang="en-GB"/>
        </a:p>
      </dgm:t>
    </dgm:pt>
    <dgm:pt modelId="{F74BE04D-C829-A04D-BDB8-930484B11A47}" type="sibTrans" cxnId="{95D3A74F-3049-114F-A4D4-6CBB8A243FD0}">
      <dgm:prSet/>
      <dgm:spPr/>
      <dgm:t>
        <a:bodyPr/>
        <a:lstStyle/>
        <a:p>
          <a:endParaRPr lang="en-GB"/>
        </a:p>
      </dgm:t>
    </dgm:pt>
    <dgm:pt modelId="{A361AA94-9567-264F-BC2A-EBBF16C94D19}">
      <dgm:prSet custT="1"/>
      <dgm:spPr/>
      <dgm:t>
        <a:bodyPr/>
        <a:lstStyle/>
        <a:p>
          <a:r>
            <a:rPr lang="cs-CZ" sz="1500" dirty="0"/>
            <a:t>Motivace</a:t>
          </a:r>
        </a:p>
      </dgm:t>
    </dgm:pt>
    <dgm:pt modelId="{F1F17CD0-81C8-2C4E-AAE3-3B5BCB6E9FEB}" type="parTrans" cxnId="{A310913F-7C56-FC42-BD95-E1458F79A093}">
      <dgm:prSet/>
      <dgm:spPr/>
      <dgm:t>
        <a:bodyPr/>
        <a:lstStyle/>
        <a:p>
          <a:endParaRPr lang="en-GB"/>
        </a:p>
      </dgm:t>
    </dgm:pt>
    <dgm:pt modelId="{4EA241E8-8047-7A4B-89C2-B4241C4E608B}" type="sibTrans" cxnId="{A310913F-7C56-FC42-BD95-E1458F79A093}">
      <dgm:prSet/>
      <dgm:spPr/>
      <dgm:t>
        <a:bodyPr/>
        <a:lstStyle/>
        <a:p>
          <a:endParaRPr lang="en-GB"/>
        </a:p>
      </dgm:t>
    </dgm:pt>
    <dgm:pt modelId="{7BB8BA17-C3FB-9C47-9B88-D29C21E1CA6E}">
      <dgm:prSet custT="1"/>
      <dgm:spPr/>
      <dgm:t>
        <a:bodyPr/>
        <a:lstStyle/>
        <a:p>
          <a:r>
            <a:rPr lang="cs-CZ" sz="1500" dirty="0"/>
            <a:t>Emoce</a:t>
          </a:r>
        </a:p>
      </dgm:t>
    </dgm:pt>
    <dgm:pt modelId="{0A02A3A4-2D14-494E-B7B8-BAB75F5758A3}" type="parTrans" cxnId="{43AA731D-0E0F-DE46-91EC-4AA5B190A9DF}">
      <dgm:prSet/>
      <dgm:spPr/>
      <dgm:t>
        <a:bodyPr/>
        <a:lstStyle/>
        <a:p>
          <a:endParaRPr lang="en-GB"/>
        </a:p>
      </dgm:t>
    </dgm:pt>
    <dgm:pt modelId="{EB67C143-2C7B-484E-B357-38BA94EA570C}" type="sibTrans" cxnId="{43AA731D-0E0F-DE46-91EC-4AA5B190A9DF}">
      <dgm:prSet/>
      <dgm:spPr/>
      <dgm:t>
        <a:bodyPr/>
        <a:lstStyle/>
        <a:p>
          <a:endParaRPr lang="en-GB"/>
        </a:p>
      </dgm:t>
    </dgm:pt>
    <dgm:pt modelId="{22833EE8-5DEB-C346-9EA3-D5335C43CC2A}" type="pres">
      <dgm:prSet presAssocID="{0B3009DF-017C-534C-9DEB-439841190CD7}" presName="cycle" presStyleCnt="0">
        <dgm:presLayoutVars>
          <dgm:dir/>
          <dgm:resizeHandles val="exact"/>
        </dgm:presLayoutVars>
      </dgm:prSet>
      <dgm:spPr/>
    </dgm:pt>
    <dgm:pt modelId="{8E580E33-538E-EC4A-9E00-F83A8FE9A3F4}" type="pres">
      <dgm:prSet presAssocID="{DA08C2C1-2828-604F-BD11-724EB429A5E7}" presName="node" presStyleLbl="node1" presStyleIdx="0" presStyleCnt="8" custScaleX="243485" custScaleY="182992" custRadScaleRad="153004" custRadScaleInc="284006">
        <dgm:presLayoutVars>
          <dgm:bulletEnabled val="1"/>
        </dgm:presLayoutVars>
      </dgm:prSet>
      <dgm:spPr/>
    </dgm:pt>
    <dgm:pt modelId="{97987F33-0F22-C54B-9C9C-5BEA6A219BA6}" type="pres">
      <dgm:prSet presAssocID="{DA08C2C1-2828-604F-BD11-724EB429A5E7}" presName="spNode" presStyleCnt="0"/>
      <dgm:spPr/>
    </dgm:pt>
    <dgm:pt modelId="{3C1CAA1F-92E5-CC4B-B115-938F84CB6167}" type="pres">
      <dgm:prSet presAssocID="{036F5287-78CF-724B-B02B-B1714C914EC8}" presName="sibTrans" presStyleLbl="sibTrans1D1" presStyleIdx="0" presStyleCnt="8"/>
      <dgm:spPr/>
    </dgm:pt>
    <dgm:pt modelId="{2DAB3A57-021B-0B4A-BDA5-66B5DE0784EF}" type="pres">
      <dgm:prSet presAssocID="{3BFE7742-6021-1A45-9AD1-AD609C0D03EF}" presName="node" presStyleLbl="node1" presStyleIdx="1" presStyleCnt="8" custScaleX="223506" custScaleY="196851" custRadScaleRad="148785" custRadScaleInc="211238">
        <dgm:presLayoutVars>
          <dgm:bulletEnabled val="1"/>
        </dgm:presLayoutVars>
      </dgm:prSet>
      <dgm:spPr/>
    </dgm:pt>
    <dgm:pt modelId="{3182F747-AC23-2F40-8A81-EC4AF17343A2}" type="pres">
      <dgm:prSet presAssocID="{3BFE7742-6021-1A45-9AD1-AD609C0D03EF}" presName="spNode" presStyleCnt="0"/>
      <dgm:spPr/>
    </dgm:pt>
    <dgm:pt modelId="{246C7089-3512-BC4C-A352-7194818509AA}" type="pres">
      <dgm:prSet presAssocID="{DCA0B79B-1A5C-BF41-9102-82569E58E472}" presName="sibTrans" presStyleLbl="sibTrans1D1" presStyleIdx="1" presStyleCnt="8"/>
      <dgm:spPr/>
    </dgm:pt>
    <dgm:pt modelId="{5F29984D-BC7D-6E41-8086-4FED31DEFCF7}" type="pres">
      <dgm:prSet presAssocID="{60BC217E-8893-EA41-ABEB-7F4F5086913B}" presName="node" presStyleLbl="node1" presStyleIdx="2" presStyleCnt="8" custScaleX="303443" custScaleY="122587" custRadScaleRad="153647" custRadScaleInc="52762">
        <dgm:presLayoutVars>
          <dgm:bulletEnabled val="1"/>
        </dgm:presLayoutVars>
      </dgm:prSet>
      <dgm:spPr/>
    </dgm:pt>
    <dgm:pt modelId="{5617C65F-E9AC-E646-BD1B-E9BA6652BAAB}" type="pres">
      <dgm:prSet presAssocID="{60BC217E-8893-EA41-ABEB-7F4F5086913B}" presName="spNode" presStyleCnt="0"/>
      <dgm:spPr/>
    </dgm:pt>
    <dgm:pt modelId="{D6E1F814-7637-A44E-AAE9-71642C68C165}" type="pres">
      <dgm:prSet presAssocID="{D0D6C2A7-72AE-474C-80B4-379F938737C1}" presName="sibTrans" presStyleLbl="sibTrans1D1" presStyleIdx="2" presStyleCnt="8"/>
      <dgm:spPr/>
    </dgm:pt>
    <dgm:pt modelId="{BC2399ED-4956-8942-8D0B-5259B32AB86E}" type="pres">
      <dgm:prSet presAssocID="{0523DC1A-6EE7-0C4A-969D-389B8A4D66A3}" presName="node" presStyleLbl="node1" presStyleIdx="3" presStyleCnt="8" custScaleX="173850" custScaleY="161687" custRadScaleRad="159005" custRadScaleInc="-101507">
        <dgm:presLayoutVars>
          <dgm:bulletEnabled val="1"/>
        </dgm:presLayoutVars>
      </dgm:prSet>
      <dgm:spPr/>
    </dgm:pt>
    <dgm:pt modelId="{334755FC-17AB-BC46-8542-BBDD6BA71445}" type="pres">
      <dgm:prSet presAssocID="{0523DC1A-6EE7-0C4A-969D-389B8A4D66A3}" presName="spNode" presStyleCnt="0"/>
      <dgm:spPr/>
    </dgm:pt>
    <dgm:pt modelId="{63C8318F-9517-684E-910D-F943A9814CC9}" type="pres">
      <dgm:prSet presAssocID="{B60449EB-BF62-0849-834B-F5F712554D94}" presName="sibTrans" presStyleLbl="sibTrans1D1" presStyleIdx="3" presStyleCnt="8"/>
      <dgm:spPr/>
    </dgm:pt>
    <dgm:pt modelId="{93632EE3-20C0-B647-B9CF-15DF4EF61256}" type="pres">
      <dgm:prSet presAssocID="{3DF2181B-3C1D-0D47-B76F-F1526F85F883}" presName="node" presStyleLbl="node1" presStyleIdx="4" presStyleCnt="8" custScaleX="162653" custScaleY="171535" custRadScaleRad="84553" custRadScaleInc="-29922">
        <dgm:presLayoutVars>
          <dgm:bulletEnabled val="1"/>
        </dgm:presLayoutVars>
      </dgm:prSet>
      <dgm:spPr/>
    </dgm:pt>
    <dgm:pt modelId="{D385EF2B-6784-AE47-A8A8-053434796520}" type="pres">
      <dgm:prSet presAssocID="{3DF2181B-3C1D-0D47-B76F-F1526F85F883}" presName="spNode" presStyleCnt="0"/>
      <dgm:spPr/>
    </dgm:pt>
    <dgm:pt modelId="{083502FD-3F4F-EC47-A13D-63441A734CDA}" type="pres">
      <dgm:prSet presAssocID="{159D46AF-B3D8-D44F-ADEE-65B1FF43F95C}" presName="sibTrans" presStyleLbl="sibTrans1D1" presStyleIdx="4" presStyleCnt="8"/>
      <dgm:spPr/>
    </dgm:pt>
    <dgm:pt modelId="{22541D4D-CB66-EF4A-92BF-F1930D89174D}" type="pres">
      <dgm:prSet presAssocID="{A985C9DC-72AB-6042-B003-1DA1F8C4B31D}" presName="node" presStyleLbl="node1" presStyleIdx="5" presStyleCnt="8" custScaleX="167540" custScaleY="123318" custRadScaleRad="151934" custRadScaleInc="74769">
        <dgm:presLayoutVars>
          <dgm:bulletEnabled val="1"/>
        </dgm:presLayoutVars>
      </dgm:prSet>
      <dgm:spPr/>
    </dgm:pt>
    <dgm:pt modelId="{1B6A74BE-B9B3-6741-86EF-14A9CF6FF9C5}" type="pres">
      <dgm:prSet presAssocID="{A985C9DC-72AB-6042-B003-1DA1F8C4B31D}" presName="spNode" presStyleCnt="0"/>
      <dgm:spPr/>
    </dgm:pt>
    <dgm:pt modelId="{16C9CEBB-869A-144D-81FF-D6D18A2803B3}" type="pres">
      <dgm:prSet presAssocID="{BD398DC8-82C3-8043-BAB4-3518131D4685}" presName="sibTrans" presStyleLbl="sibTrans1D1" presStyleIdx="5" presStyleCnt="8"/>
      <dgm:spPr/>
    </dgm:pt>
    <dgm:pt modelId="{DF8B4885-7CDF-F24B-B411-9FF8EB034B94}" type="pres">
      <dgm:prSet presAssocID="{D98C3708-1DB6-5849-99BD-2051B265FA3F}" presName="node" presStyleLbl="node1" presStyleIdx="6" presStyleCnt="8" custScaleX="204453" custScaleY="162706" custRadScaleRad="152002" custRadScaleInc="-51117">
        <dgm:presLayoutVars>
          <dgm:bulletEnabled val="1"/>
        </dgm:presLayoutVars>
      </dgm:prSet>
      <dgm:spPr/>
    </dgm:pt>
    <dgm:pt modelId="{E55E2B1A-6681-6C43-8D90-61ECCEF9B3A1}" type="pres">
      <dgm:prSet presAssocID="{D98C3708-1DB6-5849-99BD-2051B265FA3F}" presName="spNode" presStyleCnt="0"/>
      <dgm:spPr/>
    </dgm:pt>
    <dgm:pt modelId="{888E840F-0A9B-B94F-A071-177311F4261A}" type="pres">
      <dgm:prSet presAssocID="{F4783680-4DBD-0840-A8CF-B4262BB7BCF7}" presName="sibTrans" presStyleLbl="sibTrans1D1" presStyleIdx="6" presStyleCnt="8"/>
      <dgm:spPr/>
    </dgm:pt>
    <dgm:pt modelId="{28942530-9053-854E-B161-DC3F780E39DC}" type="pres">
      <dgm:prSet presAssocID="{B50F5E0D-5C3C-3D4A-B4B7-8FF2F2EA81A2}" presName="node" presStyleLbl="node1" presStyleIdx="7" presStyleCnt="8" custScaleX="302851" custScaleY="410644" custRadScaleRad="155589" custRadScaleInc="-96796">
        <dgm:presLayoutVars>
          <dgm:bulletEnabled val="1"/>
        </dgm:presLayoutVars>
      </dgm:prSet>
      <dgm:spPr/>
    </dgm:pt>
    <dgm:pt modelId="{B5BB41AB-0147-8F4D-BC9F-EB35066226E3}" type="pres">
      <dgm:prSet presAssocID="{B50F5E0D-5C3C-3D4A-B4B7-8FF2F2EA81A2}" presName="spNode" presStyleCnt="0"/>
      <dgm:spPr/>
    </dgm:pt>
    <dgm:pt modelId="{9BD18858-CB83-F649-BFF7-D89FF9F052E0}" type="pres">
      <dgm:prSet presAssocID="{083DAF61-71FB-1641-94F0-7EA23A16DB7C}" presName="sibTrans" presStyleLbl="sibTrans1D1" presStyleIdx="7" presStyleCnt="8"/>
      <dgm:spPr/>
    </dgm:pt>
  </dgm:ptLst>
  <dgm:cxnLst>
    <dgm:cxn modelId="{5C2CC500-A374-2C45-8F54-5ACEFC6C1A07}" type="presOf" srcId="{159D46AF-B3D8-D44F-ADEE-65B1FF43F95C}" destId="{083502FD-3F4F-EC47-A13D-63441A734CDA}" srcOrd="0" destOrd="0" presId="urn:microsoft.com/office/officeart/2005/8/layout/cycle5"/>
    <dgm:cxn modelId="{2F334905-EB2D-1047-AA9A-BD8967A7CED6}" type="presOf" srcId="{D0D6C2A7-72AE-474C-80B4-379F938737C1}" destId="{D6E1F814-7637-A44E-AAE9-71642C68C165}" srcOrd="0" destOrd="0" presId="urn:microsoft.com/office/officeart/2005/8/layout/cycle5"/>
    <dgm:cxn modelId="{48375D17-9603-0F43-8D8A-32BB5B7CE6E4}" type="presOf" srcId="{0523DC1A-6EE7-0C4A-969D-389B8A4D66A3}" destId="{BC2399ED-4956-8942-8D0B-5259B32AB86E}" srcOrd="0" destOrd="0" presId="urn:microsoft.com/office/officeart/2005/8/layout/cycle5"/>
    <dgm:cxn modelId="{43AA731D-0E0F-DE46-91EC-4AA5B190A9DF}" srcId="{B50F5E0D-5C3C-3D4A-B4B7-8FF2F2EA81A2}" destId="{7BB8BA17-C3FB-9C47-9B88-D29C21E1CA6E}" srcOrd="2" destOrd="0" parTransId="{0A02A3A4-2D14-494E-B7B8-BAB75F5758A3}" sibTransId="{EB67C143-2C7B-484E-B357-38BA94EA570C}"/>
    <dgm:cxn modelId="{1181691F-E388-CF49-91FD-A704742601BA}" type="presOf" srcId="{D98C3708-1DB6-5849-99BD-2051B265FA3F}" destId="{DF8B4885-7CDF-F24B-B411-9FF8EB034B94}" srcOrd="0" destOrd="0" presId="urn:microsoft.com/office/officeart/2005/8/layout/cycle5"/>
    <dgm:cxn modelId="{B53E5E28-6A7D-D24A-888C-032F545F745F}" type="presOf" srcId="{BD398DC8-82C3-8043-BAB4-3518131D4685}" destId="{16C9CEBB-869A-144D-81FF-D6D18A2803B3}" srcOrd="0" destOrd="0" presId="urn:microsoft.com/office/officeart/2005/8/layout/cycle5"/>
    <dgm:cxn modelId="{67360830-7385-BC4C-AE16-91B7AB14085D}" type="presOf" srcId="{D2996EF0-D7CA-0B43-9D4F-D4A14FC1E1A0}" destId="{28942530-9053-854E-B161-DC3F780E39DC}" srcOrd="0" destOrd="6" presId="urn:microsoft.com/office/officeart/2005/8/layout/cycle5"/>
    <dgm:cxn modelId="{23875A33-EE47-AA44-A933-2771212A16E8}" type="presOf" srcId="{7BB8BA17-C3FB-9C47-9B88-D29C21E1CA6E}" destId="{28942530-9053-854E-B161-DC3F780E39DC}" srcOrd="0" destOrd="8" presId="urn:microsoft.com/office/officeart/2005/8/layout/cycle5"/>
    <dgm:cxn modelId="{A310913F-7C56-FC42-BD95-E1458F79A093}" srcId="{B50F5E0D-5C3C-3D4A-B4B7-8FF2F2EA81A2}" destId="{A361AA94-9567-264F-BC2A-EBBF16C94D19}" srcOrd="1" destOrd="0" parTransId="{F1F17CD0-81C8-2C4E-AAE3-3B5BCB6E9FEB}" sibTransId="{4EA241E8-8047-7A4B-89C2-B4241C4E608B}"/>
    <dgm:cxn modelId="{A5FD3246-9C4B-9E48-A7DE-463729EEB7F0}" type="presOf" srcId="{60BC217E-8893-EA41-ABEB-7F4F5086913B}" destId="{5F29984D-BC7D-6E41-8086-4FED31DEFCF7}" srcOrd="0" destOrd="0" presId="urn:microsoft.com/office/officeart/2005/8/layout/cycle5"/>
    <dgm:cxn modelId="{CC782A47-733B-8245-9126-A54068672703}" type="presOf" srcId="{A985C9DC-72AB-6042-B003-1DA1F8C4B31D}" destId="{22541D4D-CB66-EF4A-92BF-F1930D89174D}" srcOrd="0" destOrd="0" presId="urn:microsoft.com/office/officeart/2005/8/layout/cycle5"/>
    <dgm:cxn modelId="{1F57264B-64C5-574A-B635-17606B7E4281}" srcId="{0B3009DF-017C-534C-9DEB-439841190CD7}" destId="{B50F5E0D-5C3C-3D4A-B4B7-8FF2F2EA81A2}" srcOrd="7" destOrd="0" parTransId="{7C0ED326-2971-F646-ACB2-982C438A5EF5}" sibTransId="{083DAF61-71FB-1641-94F0-7EA23A16DB7C}"/>
    <dgm:cxn modelId="{AB9B7F4F-368C-6B45-B3FA-42C38D207936}" type="presOf" srcId="{37F7AB71-3380-344D-95CE-BB4D13D1D53F}" destId="{28942530-9053-854E-B161-DC3F780E39DC}" srcOrd="0" destOrd="3" presId="urn:microsoft.com/office/officeart/2005/8/layout/cycle5"/>
    <dgm:cxn modelId="{95D3A74F-3049-114F-A4D4-6CBB8A243FD0}" srcId="{DAE02715-2E3E-294F-86C1-89F5EBF14539}" destId="{D2996EF0-D7CA-0B43-9D4F-D4A14FC1E1A0}" srcOrd="4" destOrd="0" parTransId="{CCA5B315-1E9C-654A-B58F-A9C3C32C6F97}" sibTransId="{F74BE04D-C829-A04D-BDB8-930484B11A47}"/>
    <dgm:cxn modelId="{9734B557-729C-6249-8644-8028872F465A}" type="presOf" srcId="{083DAF61-71FB-1641-94F0-7EA23A16DB7C}" destId="{9BD18858-CB83-F649-BFF7-D89FF9F052E0}" srcOrd="0" destOrd="0" presId="urn:microsoft.com/office/officeart/2005/8/layout/cycle5"/>
    <dgm:cxn modelId="{31DC846F-F67F-774C-B424-CF0FC27E943F}" srcId="{0B3009DF-017C-534C-9DEB-439841190CD7}" destId="{DA08C2C1-2828-604F-BD11-724EB429A5E7}" srcOrd="0" destOrd="0" parTransId="{3D543249-0A65-E245-925B-0F4C52262259}" sibTransId="{036F5287-78CF-724B-B02B-B1714C914EC8}"/>
    <dgm:cxn modelId="{84698670-F6C4-1949-BD5A-3F8AE5AC85AC}" srcId="{DAE02715-2E3E-294F-86C1-89F5EBF14539}" destId="{37F7AB71-3380-344D-95CE-BB4D13D1D53F}" srcOrd="1" destOrd="0" parTransId="{71EECF84-6C1F-8141-8398-530C3D4FF067}" sibTransId="{E3B4BDE7-09A0-B74F-9388-76883D28FA59}"/>
    <dgm:cxn modelId="{CFBF2078-4932-CE4F-B3BB-F5442B7057CF}" type="presOf" srcId="{B50F5E0D-5C3C-3D4A-B4B7-8FF2F2EA81A2}" destId="{28942530-9053-854E-B161-DC3F780E39DC}" srcOrd="0" destOrd="0" presId="urn:microsoft.com/office/officeart/2005/8/layout/cycle5"/>
    <dgm:cxn modelId="{5C827678-AFDF-DE42-AABC-886BDC21190D}" type="presOf" srcId="{3DF2181B-3C1D-0D47-B76F-F1526F85F883}" destId="{93632EE3-20C0-B647-B9CF-15DF4EF61256}" srcOrd="0" destOrd="0" presId="urn:microsoft.com/office/officeart/2005/8/layout/cycle5"/>
    <dgm:cxn modelId="{A25FD878-E2B9-7B4D-BD98-E1CB78E0AA15}" type="presOf" srcId="{F4783680-4DBD-0840-A8CF-B4262BB7BCF7}" destId="{888E840F-0A9B-B94F-A071-177311F4261A}" srcOrd="0" destOrd="0" presId="urn:microsoft.com/office/officeart/2005/8/layout/cycle5"/>
    <dgm:cxn modelId="{5AB6F77B-83C6-3743-919D-E667F5F52B8D}" srcId="{0B3009DF-017C-534C-9DEB-439841190CD7}" destId="{A985C9DC-72AB-6042-B003-1DA1F8C4B31D}" srcOrd="5" destOrd="0" parTransId="{2AA78A12-5F00-6841-881D-E13E67275F59}" sibTransId="{BD398DC8-82C3-8043-BAB4-3518131D4685}"/>
    <dgm:cxn modelId="{3DB90581-9867-C443-B485-6896CCF7479E}" srcId="{0B3009DF-017C-534C-9DEB-439841190CD7}" destId="{60BC217E-8893-EA41-ABEB-7F4F5086913B}" srcOrd="2" destOrd="0" parTransId="{C72C5611-836D-7145-A1F4-83313A219AE0}" sibTransId="{D0D6C2A7-72AE-474C-80B4-379F938737C1}"/>
    <dgm:cxn modelId="{8E338981-B263-164A-98E0-B6E36F518140}" type="presOf" srcId="{B60449EB-BF62-0849-834B-F5F712554D94}" destId="{63C8318F-9517-684E-910D-F943A9814CC9}" srcOrd="0" destOrd="0" presId="urn:microsoft.com/office/officeart/2005/8/layout/cycle5"/>
    <dgm:cxn modelId="{8354E088-86B5-E245-99D4-B38961AD6826}" srcId="{B50F5E0D-5C3C-3D4A-B4B7-8FF2F2EA81A2}" destId="{DAE02715-2E3E-294F-86C1-89F5EBF14539}" srcOrd="0" destOrd="0" parTransId="{A76C56F6-51E8-3A42-90D6-569152EE814C}" sibTransId="{31C4708A-72F4-E34C-9F52-BF669548ED21}"/>
    <dgm:cxn modelId="{A6A0CF8D-F1DF-4345-B3C1-26D245F604F6}" srcId="{0B3009DF-017C-534C-9DEB-439841190CD7}" destId="{0523DC1A-6EE7-0C4A-969D-389B8A4D66A3}" srcOrd="3" destOrd="0" parTransId="{0830166F-C3D2-7643-AFB1-5B8B0F92D08F}" sibTransId="{B60449EB-BF62-0849-834B-F5F712554D94}"/>
    <dgm:cxn modelId="{FE98CF8F-D377-6B49-BBC0-A7AADDB41FF4}" srcId="{0B3009DF-017C-534C-9DEB-439841190CD7}" destId="{3DF2181B-3C1D-0D47-B76F-F1526F85F883}" srcOrd="4" destOrd="0" parTransId="{4A746EA3-8A8E-F343-81E3-97129A9FB3C5}" sibTransId="{159D46AF-B3D8-D44F-ADEE-65B1FF43F95C}"/>
    <dgm:cxn modelId="{32745393-FF1A-524F-AE26-90FBC3152A64}" type="presOf" srcId="{02AB5E50-5CA5-174F-B0B2-1FD39A53C34F}" destId="{28942530-9053-854E-B161-DC3F780E39DC}" srcOrd="0" destOrd="5" presId="urn:microsoft.com/office/officeart/2005/8/layout/cycle5"/>
    <dgm:cxn modelId="{6F6A5399-25FE-C047-BA4A-9F55B05E924A}" srcId="{0B3009DF-017C-534C-9DEB-439841190CD7}" destId="{3BFE7742-6021-1A45-9AD1-AD609C0D03EF}" srcOrd="1" destOrd="0" parTransId="{BF473771-C708-3B4B-87F2-C16E64C257B9}" sibTransId="{DCA0B79B-1A5C-BF41-9102-82569E58E472}"/>
    <dgm:cxn modelId="{95E4939E-F8A1-6B41-8DBF-03ECD49F298E}" srcId="{0B3009DF-017C-534C-9DEB-439841190CD7}" destId="{D98C3708-1DB6-5849-99BD-2051B265FA3F}" srcOrd="6" destOrd="0" parTransId="{9C5838C4-7722-1844-B5B5-F7DBA8B24C4C}" sibTransId="{F4783680-4DBD-0840-A8CF-B4262BB7BCF7}"/>
    <dgm:cxn modelId="{6CE64DA0-CDA2-4044-B07C-27D528F02D91}" type="presOf" srcId="{F17098BC-1A79-0C45-BAA8-91FA50F453BC}" destId="{28942530-9053-854E-B161-DC3F780E39DC}" srcOrd="0" destOrd="4" presId="urn:microsoft.com/office/officeart/2005/8/layout/cycle5"/>
    <dgm:cxn modelId="{94C950B4-7B73-9040-BC27-F8B33C0BC27F}" type="presOf" srcId="{32E3ADA2-78AD-6943-888E-4A167A74AF4B}" destId="{28942530-9053-854E-B161-DC3F780E39DC}" srcOrd="0" destOrd="2" presId="urn:microsoft.com/office/officeart/2005/8/layout/cycle5"/>
    <dgm:cxn modelId="{703AF9B8-FEBC-2145-B91C-D140236264E9}" type="presOf" srcId="{DA08C2C1-2828-604F-BD11-724EB429A5E7}" destId="{8E580E33-538E-EC4A-9E00-F83A8FE9A3F4}" srcOrd="0" destOrd="0" presId="urn:microsoft.com/office/officeart/2005/8/layout/cycle5"/>
    <dgm:cxn modelId="{BB632DCF-DA75-ED42-8F19-31BA5D6AF53F}" type="presOf" srcId="{DCA0B79B-1A5C-BF41-9102-82569E58E472}" destId="{246C7089-3512-BC4C-A352-7194818509AA}" srcOrd="0" destOrd="0" presId="urn:microsoft.com/office/officeart/2005/8/layout/cycle5"/>
    <dgm:cxn modelId="{961461D0-D6C9-2343-B6D0-6E712ACECD40}" type="presOf" srcId="{036F5287-78CF-724B-B02B-B1714C914EC8}" destId="{3C1CAA1F-92E5-CC4B-B115-938F84CB6167}" srcOrd="0" destOrd="0" presId="urn:microsoft.com/office/officeart/2005/8/layout/cycle5"/>
    <dgm:cxn modelId="{F784BAD3-AE0E-6440-918B-7EE821DC889E}" srcId="{DAE02715-2E3E-294F-86C1-89F5EBF14539}" destId="{02AB5E50-5CA5-174F-B0B2-1FD39A53C34F}" srcOrd="3" destOrd="0" parTransId="{DEB6F72B-B435-8743-8008-A5B2AA824EEC}" sibTransId="{DB709D3E-19BF-7341-819A-74A18D841417}"/>
    <dgm:cxn modelId="{C878D5D3-F3ED-9A44-A04A-712F708A0361}" type="presOf" srcId="{DAE02715-2E3E-294F-86C1-89F5EBF14539}" destId="{28942530-9053-854E-B161-DC3F780E39DC}" srcOrd="0" destOrd="1" presId="urn:microsoft.com/office/officeart/2005/8/layout/cycle5"/>
    <dgm:cxn modelId="{467939D8-5729-0049-B0BC-19E1A43FB151}" type="presOf" srcId="{A361AA94-9567-264F-BC2A-EBBF16C94D19}" destId="{28942530-9053-854E-B161-DC3F780E39DC}" srcOrd="0" destOrd="7" presId="urn:microsoft.com/office/officeart/2005/8/layout/cycle5"/>
    <dgm:cxn modelId="{F7AB3CE3-C2C2-FA48-B4D3-B256116F2FB4}" srcId="{DAE02715-2E3E-294F-86C1-89F5EBF14539}" destId="{32E3ADA2-78AD-6943-888E-4A167A74AF4B}" srcOrd="0" destOrd="0" parTransId="{E109FFC3-6615-5D4C-BDE9-A9ECA35763E7}" sibTransId="{60ACD25A-00F8-794A-8694-2F51CCE61578}"/>
    <dgm:cxn modelId="{686448EE-4F85-2247-833B-9261AD1C208C}" type="presOf" srcId="{3BFE7742-6021-1A45-9AD1-AD609C0D03EF}" destId="{2DAB3A57-021B-0B4A-BDA5-66B5DE0784EF}" srcOrd="0" destOrd="0" presId="urn:microsoft.com/office/officeart/2005/8/layout/cycle5"/>
    <dgm:cxn modelId="{CEED15EF-30EB-2748-9338-FECA6E3DBC19}" srcId="{DAE02715-2E3E-294F-86C1-89F5EBF14539}" destId="{F17098BC-1A79-0C45-BAA8-91FA50F453BC}" srcOrd="2" destOrd="0" parTransId="{9FEE9451-9389-6D43-9B5F-60197B01E47E}" sibTransId="{343C3E73-8058-B645-8627-F233205D10F0}"/>
    <dgm:cxn modelId="{48264FF7-8900-5F41-9068-77D4C00825F9}" type="presOf" srcId="{0B3009DF-017C-534C-9DEB-439841190CD7}" destId="{22833EE8-5DEB-C346-9EA3-D5335C43CC2A}" srcOrd="0" destOrd="0" presId="urn:microsoft.com/office/officeart/2005/8/layout/cycle5"/>
    <dgm:cxn modelId="{DBCBF44D-AECE-A949-A46F-D01D1E5F6A2B}" type="presParOf" srcId="{22833EE8-5DEB-C346-9EA3-D5335C43CC2A}" destId="{8E580E33-538E-EC4A-9E00-F83A8FE9A3F4}" srcOrd="0" destOrd="0" presId="urn:microsoft.com/office/officeart/2005/8/layout/cycle5"/>
    <dgm:cxn modelId="{5E997876-934C-D34F-BA40-B188EB036F97}" type="presParOf" srcId="{22833EE8-5DEB-C346-9EA3-D5335C43CC2A}" destId="{97987F33-0F22-C54B-9C9C-5BEA6A219BA6}" srcOrd="1" destOrd="0" presId="urn:microsoft.com/office/officeart/2005/8/layout/cycle5"/>
    <dgm:cxn modelId="{FFD8BD06-7BCD-8241-9A7E-1CC297F4F207}" type="presParOf" srcId="{22833EE8-5DEB-C346-9EA3-D5335C43CC2A}" destId="{3C1CAA1F-92E5-CC4B-B115-938F84CB6167}" srcOrd="2" destOrd="0" presId="urn:microsoft.com/office/officeart/2005/8/layout/cycle5"/>
    <dgm:cxn modelId="{46F014A3-AB1A-5148-B2AC-128B7C902E2E}" type="presParOf" srcId="{22833EE8-5DEB-C346-9EA3-D5335C43CC2A}" destId="{2DAB3A57-021B-0B4A-BDA5-66B5DE0784EF}" srcOrd="3" destOrd="0" presId="urn:microsoft.com/office/officeart/2005/8/layout/cycle5"/>
    <dgm:cxn modelId="{3A8FCCEF-793E-FA40-A3C1-8367C2191FF6}" type="presParOf" srcId="{22833EE8-5DEB-C346-9EA3-D5335C43CC2A}" destId="{3182F747-AC23-2F40-8A81-EC4AF17343A2}" srcOrd="4" destOrd="0" presId="urn:microsoft.com/office/officeart/2005/8/layout/cycle5"/>
    <dgm:cxn modelId="{8440E83A-9605-2249-8BC2-F71E70951206}" type="presParOf" srcId="{22833EE8-5DEB-C346-9EA3-D5335C43CC2A}" destId="{246C7089-3512-BC4C-A352-7194818509AA}" srcOrd="5" destOrd="0" presId="urn:microsoft.com/office/officeart/2005/8/layout/cycle5"/>
    <dgm:cxn modelId="{A11CD726-4738-3348-8F24-044CD6AA8B21}" type="presParOf" srcId="{22833EE8-5DEB-C346-9EA3-D5335C43CC2A}" destId="{5F29984D-BC7D-6E41-8086-4FED31DEFCF7}" srcOrd="6" destOrd="0" presId="urn:microsoft.com/office/officeart/2005/8/layout/cycle5"/>
    <dgm:cxn modelId="{772DC0D8-B454-FF49-8118-77F366718936}" type="presParOf" srcId="{22833EE8-5DEB-C346-9EA3-D5335C43CC2A}" destId="{5617C65F-E9AC-E646-BD1B-E9BA6652BAAB}" srcOrd="7" destOrd="0" presId="urn:microsoft.com/office/officeart/2005/8/layout/cycle5"/>
    <dgm:cxn modelId="{C24A28C7-2084-034D-BAC8-A59C8408B84E}" type="presParOf" srcId="{22833EE8-5DEB-C346-9EA3-D5335C43CC2A}" destId="{D6E1F814-7637-A44E-AAE9-71642C68C165}" srcOrd="8" destOrd="0" presId="urn:microsoft.com/office/officeart/2005/8/layout/cycle5"/>
    <dgm:cxn modelId="{63B8D187-49C2-724C-A3C8-F90D85519F36}" type="presParOf" srcId="{22833EE8-5DEB-C346-9EA3-D5335C43CC2A}" destId="{BC2399ED-4956-8942-8D0B-5259B32AB86E}" srcOrd="9" destOrd="0" presId="urn:microsoft.com/office/officeart/2005/8/layout/cycle5"/>
    <dgm:cxn modelId="{A0173616-1A22-F143-B0D0-A880562606D9}" type="presParOf" srcId="{22833EE8-5DEB-C346-9EA3-D5335C43CC2A}" destId="{334755FC-17AB-BC46-8542-BBDD6BA71445}" srcOrd="10" destOrd="0" presId="urn:microsoft.com/office/officeart/2005/8/layout/cycle5"/>
    <dgm:cxn modelId="{A46C4880-4978-6544-98F2-81F972C6F112}" type="presParOf" srcId="{22833EE8-5DEB-C346-9EA3-D5335C43CC2A}" destId="{63C8318F-9517-684E-910D-F943A9814CC9}" srcOrd="11" destOrd="0" presId="urn:microsoft.com/office/officeart/2005/8/layout/cycle5"/>
    <dgm:cxn modelId="{93696387-8F9A-3B46-80F0-CF7D223E534C}" type="presParOf" srcId="{22833EE8-5DEB-C346-9EA3-D5335C43CC2A}" destId="{93632EE3-20C0-B647-B9CF-15DF4EF61256}" srcOrd="12" destOrd="0" presId="urn:microsoft.com/office/officeart/2005/8/layout/cycle5"/>
    <dgm:cxn modelId="{F1BEA03C-333F-1B4C-89F4-009AF61FFF40}" type="presParOf" srcId="{22833EE8-5DEB-C346-9EA3-D5335C43CC2A}" destId="{D385EF2B-6784-AE47-A8A8-053434796520}" srcOrd="13" destOrd="0" presId="urn:microsoft.com/office/officeart/2005/8/layout/cycle5"/>
    <dgm:cxn modelId="{5C27AC7F-262C-1E46-9655-454295AACE3C}" type="presParOf" srcId="{22833EE8-5DEB-C346-9EA3-D5335C43CC2A}" destId="{083502FD-3F4F-EC47-A13D-63441A734CDA}" srcOrd="14" destOrd="0" presId="urn:microsoft.com/office/officeart/2005/8/layout/cycle5"/>
    <dgm:cxn modelId="{2EEC742F-91BD-4C47-AE58-B5070A15C8F5}" type="presParOf" srcId="{22833EE8-5DEB-C346-9EA3-D5335C43CC2A}" destId="{22541D4D-CB66-EF4A-92BF-F1930D89174D}" srcOrd="15" destOrd="0" presId="urn:microsoft.com/office/officeart/2005/8/layout/cycle5"/>
    <dgm:cxn modelId="{F79B4575-DC39-C648-A24D-B259F40FF67D}" type="presParOf" srcId="{22833EE8-5DEB-C346-9EA3-D5335C43CC2A}" destId="{1B6A74BE-B9B3-6741-86EF-14A9CF6FF9C5}" srcOrd="16" destOrd="0" presId="urn:microsoft.com/office/officeart/2005/8/layout/cycle5"/>
    <dgm:cxn modelId="{87837132-F30C-7947-9127-B16937B4010A}" type="presParOf" srcId="{22833EE8-5DEB-C346-9EA3-D5335C43CC2A}" destId="{16C9CEBB-869A-144D-81FF-D6D18A2803B3}" srcOrd="17" destOrd="0" presId="urn:microsoft.com/office/officeart/2005/8/layout/cycle5"/>
    <dgm:cxn modelId="{4C628521-95B5-004B-94C6-569971019B5B}" type="presParOf" srcId="{22833EE8-5DEB-C346-9EA3-D5335C43CC2A}" destId="{DF8B4885-7CDF-F24B-B411-9FF8EB034B94}" srcOrd="18" destOrd="0" presId="urn:microsoft.com/office/officeart/2005/8/layout/cycle5"/>
    <dgm:cxn modelId="{97C6BDC6-EFE4-BB47-B91D-A1262A80476F}" type="presParOf" srcId="{22833EE8-5DEB-C346-9EA3-D5335C43CC2A}" destId="{E55E2B1A-6681-6C43-8D90-61ECCEF9B3A1}" srcOrd="19" destOrd="0" presId="urn:microsoft.com/office/officeart/2005/8/layout/cycle5"/>
    <dgm:cxn modelId="{5803F16B-AF8F-A942-98A6-DFE81128B8F0}" type="presParOf" srcId="{22833EE8-5DEB-C346-9EA3-D5335C43CC2A}" destId="{888E840F-0A9B-B94F-A071-177311F4261A}" srcOrd="20" destOrd="0" presId="urn:microsoft.com/office/officeart/2005/8/layout/cycle5"/>
    <dgm:cxn modelId="{8DBF278D-6811-2446-9C22-03114FFFFA11}" type="presParOf" srcId="{22833EE8-5DEB-C346-9EA3-D5335C43CC2A}" destId="{28942530-9053-854E-B161-DC3F780E39DC}" srcOrd="21" destOrd="0" presId="urn:microsoft.com/office/officeart/2005/8/layout/cycle5"/>
    <dgm:cxn modelId="{28F9E905-258A-C84E-BDBA-D234F0C324B4}" type="presParOf" srcId="{22833EE8-5DEB-C346-9EA3-D5335C43CC2A}" destId="{B5BB41AB-0147-8F4D-BC9F-EB35066226E3}" srcOrd="22" destOrd="0" presId="urn:microsoft.com/office/officeart/2005/8/layout/cycle5"/>
    <dgm:cxn modelId="{E1E9C59E-47E7-494D-B008-6FCB4E8CFF6C}" type="presParOf" srcId="{22833EE8-5DEB-C346-9EA3-D5335C43CC2A}" destId="{9BD18858-CB83-F649-BFF7-D89FF9F052E0}" srcOrd="23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11213AF-A1D7-F641-8145-B6F29572A61F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GB"/>
        </a:p>
      </dgm:t>
    </dgm:pt>
    <dgm:pt modelId="{EDE1E67B-8CFA-C944-A59F-5E94F26AEFEE}">
      <dgm:prSet/>
      <dgm:spPr/>
      <dgm:t>
        <a:bodyPr/>
        <a:lstStyle/>
        <a:p>
          <a:r>
            <a:rPr lang="cs-CZ"/>
            <a:t>NIŽŠÍ EMOCE (vázané na vitální oblast, i u zvířat, pocit hladu)</a:t>
          </a:r>
        </a:p>
      </dgm:t>
    </dgm:pt>
    <dgm:pt modelId="{932053CA-2745-5F47-A8B7-1DDCF1799351}" type="parTrans" cxnId="{61BC1E25-C358-1447-9A38-18CE163B39AA}">
      <dgm:prSet/>
      <dgm:spPr/>
      <dgm:t>
        <a:bodyPr/>
        <a:lstStyle/>
        <a:p>
          <a:endParaRPr lang="en-GB"/>
        </a:p>
      </dgm:t>
    </dgm:pt>
    <dgm:pt modelId="{52A0F3A9-3E0C-1344-9F61-E95499382D9D}" type="sibTrans" cxnId="{61BC1E25-C358-1447-9A38-18CE163B39AA}">
      <dgm:prSet/>
      <dgm:spPr/>
      <dgm:t>
        <a:bodyPr/>
        <a:lstStyle/>
        <a:p>
          <a:endParaRPr lang="en-GB"/>
        </a:p>
      </dgm:t>
    </dgm:pt>
    <dgm:pt modelId="{29E1208D-9BAC-A44A-9D3B-CBA95D250B34}">
      <dgm:prSet/>
      <dgm:spPr/>
      <dgm:t>
        <a:bodyPr/>
        <a:lstStyle/>
        <a:p>
          <a:r>
            <a:rPr lang="cs-CZ"/>
            <a:t>VYŠŠÍ EMOCE (lidské, společensky podmíněné)</a:t>
          </a:r>
        </a:p>
      </dgm:t>
    </dgm:pt>
    <dgm:pt modelId="{4E693709-2E61-AF40-942E-F4A48A2652F3}" type="parTrans" cxnId="{22CFA20D-F948-8242-9C2B-8FFE8CAA5439}">
      <dgm:prSet/>
      <dgm:spPr/>
      <dgm:t>
        <a:bodyPr/>
        <a:lstStyle/>
        <a:p>
          <a:endParaRPr lang="en-GB"/>
        </a:p>
      </dgm:t>
    </dgm:pt>
    <dgm:pt modelId="{48194097-9A3F-A34F-8541-8B06FDCD20E9}" type="sibTrans" cxnId="{22CFA20D-F948-8242-9C2B-8FFE8CAA5439}">
      <dgm:prSet/>
      <dgm:spPr/>
      <dgm:t>
        <a:bodyPr/>
        <a:lstStyle/>
        <a:p>
          <a:endParaRPr lang="en-GB"/>
        </a:p>
      </dgm:t>
    </dgm:pt>
    <dgm:pt modelId="{56015287-5C7D-DF49-BC30-84E6D6FE5AE8}">
      <dgm:prSet/>
      <dgm:spPr/>
      <dgm:t>
        <a:bodyPr/>
        <a:lstStyle/>
        <a:p>
          <a:r>
            <a:rPr lang="cs-CZ"/>
            <a:t>Estetické (např. prožitek krásy)</a:t>
          </a:r>
        </a:p>
      </dgm:t>
    </dgm:pt>
    <dgm:pt modelId="{7C64F0B3-4D12-1049-8C33-47B140FC65F4}" type="parTrans" cxnId="{696AF52D-09EE-984A-B373-CF830A13DE7A}">
      <dgm:prSet/>
      <dgm:spPr/>
      <dgm:t>
        <a:bodyPr/>
        <a:lstStyle/>
        <a:p>
          <a:endParaRPr lang="en-GB"/>
        </a:p>
      </dgm:t>
    </dgm:pt>
    <dgm:pt modelId="{1B6D1A88-2A1F-3543-93C9-B4F474A0C95F}" type="sibTrans" cxnId="{696AF52D-09EE-984A-B373-CF830A13DE7A}">
      <dgm:prSet/>
      <dgm:spPr/>
      <dgm:t>
        <a:bodyPr/>
        <a:lstStyle/>
        <a:p>
          <a:endParaRPr lang="en-GB"/>
        </a:p>
      </dgm:t>
    </dgm:pt>
    <dgm:pt modelId="{FEC7F5BC-B5A3-4248-8548-87C37151CEE4}">
      <dgm:prSet/>
      <dgm:spPr/>
      <dgm:t>
        <a:bodyPr/>
        <a:lstStyle/>
        <a:p>
          <a:r>
            <a:rPr lang="cs-CZ"/>
            <a:t>Intelektuální (např. radost z dané činnosti)</a:t>
          </a:r>
        </a:p>
      </dgm:t>
    </dgm:pt>
    <dgm:pt modelId="{5C6FC4FA-F930-CE4A-B591-38F54A34C794}" type="parTrans" cxnId="{304611AD-C262-ED40-B7FE-199E36B0F4ED}">
      <dgm:prSet/>
      <dgm:spPr/>
      <dgm:t>
        <a:bodyPr/>
        <a:lstStyle/>
        <a:p>
          <a:endParaRPr lang="en-GB"/>
        </a:p>
      </dgm:t>
    </dgm:pt>
    <dgm:pt modelId="{A8610C70-CF4F-034C-A45F-5B3077BF25F7}" type="sibTrans" cxnId="{304611AD-C262-ED40-B7FE-199E36B0F4ED}">
      <dgm:prSet/>
      <dgm:spPr/>
      <dgm:t>
        <a:bodyPr/>
        <a:lstStyle/>
        <a:p>
          <a:endParaRPr lang="en-GB"/>
        </a:p>
      </dgm:t>
    </dgm:pt>
    <dgm:pt modelId="{779081EB-63EE-BD48-9543-3D74E10F95F4}">
      <dgm:prSet/>
      <dgm:spPr/>
      <dgm:t>
        <a:bodyPr/>
        <a:lstStyle/>
        <a:p>
          <a:r>
            <a:rPr lang="cs-CZ"/>
            <a:t>Etické (morální, mravní, např. láska, přátelství, soucit)</a:t>
          </a:r>
        </a:p>
      </dgm:t>
    </dgm:pt>
    <dgm:pt modelId="{4A977B94-5494-8C40-9F80-6D9E7A59638B}" type="parTrans" cxnId="{D3D186AE-B87C-574C-BEF7-17ECD97ED382}">
      <dgm:prSet/>
      <dgm:spPr/>
      <dgm:t>
        <a:bodyPr/>
        <a:lstStyle/>
        <a:p>
          <a:endParaRPr lang="en-GB"/>
        </a:p>
      </dgm:t>
    </dgm:pt>
    <dgm:pt modelId="{21BDA374-41E2-2C45-AAF2-145F7D6405C6}" type="sibTrans" cxnId="{D3D186AE-B87C-574C-BEF7-17ECD97ED382}">
      <dgm:prSet/>
      <dgm:spPr/>
      <dgm:t>
        <a:bodyPr/>
        <a:lstStyle/>
        <a:p>
          <a:endParaRPr lang="en-GB"/>
        </a:p>
      </dgm:t>
    </dgm:pt>
    <dgm:pt modelId="{A124B09D-337A-5E45-8ED3-0AB22F740526}" type="pres">
      <dgm:prSet presAssocID="{E11213AF-A1D7-F641-8145-B6F29572A61F}" presName="Name0" presStyleCnt="0">
        <dgm:presLayoutVars>
          <dgm:dir/>
          <dgm:animLvl val="lvl"/>
          <dgm:resizeHandles val="exact"/>
        </dgm:presLayoutVars>
      </dgm:prSet>
      <dgm:spPr/>
    </dgm:pt>
    <dgm:pt modelId="{DBA17DC2-4388-0C48-BEF9-34B39C499C96}" type="pres">
      <dgm:prSet presAssocID="{EDE1E67B-8CFA-C944-A59F-5E94F26AEFEE}" presName="linNode" presStyleCnt="0"/>
      <dgm:spPr/>
    </dgm:pt>
    <dgm:pt modelId="{04FB47AE-9DB4-AF40-B74D-2F3F7DF0F1DE}" type="pres">
      <dgm:prSet presAssocID="{EDE1E67B-8CFA-C944-A59F-5E94F26AEFEE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87DF12C8-C1FA-4641-9F1E-85D9D5597AD7}" type="pres">
      <dgm:prSet presAssocID="{52A0F3A9-3E0C-1344-9F61-E95499382D9D}" presName="sp" presStyleCnt="0"/>
      <dgm:spPr/>
    </dgm:pt>
    <dgm:pt modelId="{FCCF8510-09B6-534F-90CA-3AC5272A51E1}" type="pres">
      <dgm:prSet presAssocID="{29E1208D-9BAC-A44A-9D3B-CBA95D250B34}" presName="linNode" presStyleCnt="0"/>
      <dgm:spPr/>
    </dgm:pt>
    <dgm:pt modelId="{E1EAD356-596D-174A-8FED-F78E5D1DCDC8}" type="pres">
      <dgm:prSet presAssocID="{29E1208D-9BAC-A44A-9D3B-CBA95D250B34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BEC7CD44-16C1-0741-873B-4B4BEC87BE9C}" type="pres">
      <dgm:prSet presAssocID="{29E1208D-9BAC-A44A-9D3B-CBA95D250B34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22CFA20D-F948-8242-9C2B-8FFE8CAA5439}" srcId="{E11213AF-A1D7-F641-8145-B6F29572A61F}" destId="{29E1208D-9BAC-A44A-9D3B-CBA95D250B34}" srcOrd="1" destOrd="0" parTransId="{4E693709-2E61-AF40-942E-F4A48A2652F3}" sibTransId="{48194097-9A3F-A34F-8541-8B06FDCD20E9}"/>
    <dgm:cxn modelId="{7C27D223-C2F3-1546-8F9B-5CAACE1C6D22}" type="presOf" srcId="{779081EB-63EE-BD48-9543-3D74E10F95F4}" destId="{BEC7CD44-16C1-0741-873B-4B4BEC87BE9C}" srcOrd="0" destOrd="2" presId="urn:microsoft.com/office/officeart/2005/8/layout/vList5"/>
    <dgm:cxn modelId="{61BC1E25-C358-1447-9A38-18CE163B39AA}" srcId="{E11213AF-A1D7-F641-8145-B6F29572A61F}" destId="{EDE1E67B-8CFA-C944-A59F-5E94F26AEFEE}" srcOrd="0" destOrd="0" parTransId="{932053CA-2745-5F47-A8B7-1DDCF1799351}" sibTransId="{52A0F3A9-3E0C-1344-9F61-E95499382D9D}"/>
    <dgm:cxn modelId="{696AF52D-09EE-984A-B373-CF830A13DE7A}" srcId="{29E1208D-9BAC-A44A-9D3B-CBA95D250B34}" destId="{56015287-5C7D-DF49-BC30-84E6D6FE5AE8}" srcOrd="0" destOrd="0" parTransId="{7C64F0B3-4D12-1049-8C33-47B140FC65F4}" sibTransId="{1B6D1A88-2A1F-3543-93C9-B4F474A0C95F}"/>
    <dgm:cxn modelId="{4C9C2C3D-9838-CC48-B634-A23DC41359C0}" type="presOf" srcId="{56015287-5C7D-DF49-BC30-84E6D6FE5AE8}" destId="{BEC7CD44-16C1-0741-873B-4B4BEC87BE9C}" srcOrd="0" destOrd="0" presId="urn:microsoft.com/office/officeart/2005/8/layout/vList5"/>
    <dgm:cxn modelId="{C2FC7B65-4F63-F248-9942-F590C13B6F22}" type="presOf" srcId="{E11213AF-A1D7-F641-8145-B6F29572A61F}" destId="{A124B09D-337A-5E45-8ED3-0AB22F740526}" srcOrd="0" destOrd="0" presId="urn:microsoft.com/office/officeart/2005/8/layout/vList5"/>
    <dgm:cxn modelId="{304611AD-C262-ED40-B7FE-199E36B0F4ED}" srcId="{29E1208D-9BAC-A44A-9D3B-CBA95D250B34}" destId="{FEC7F5BC-B5A3-4248-8548-87C37151CEE4}" srcOrd="1" destOrd="0" parTransId="{5C6FC4FA-F930-CE4A-B591-38F54A34C794}" sibTransId="{A8610C70-CF4F-034C-A45F-5B3077BF25F7}"/>
    <dgm:cxn modelId="{D3D186AE-B87C-574C-BEF7-17ECD97ED382}" srcId="{29E1208D-9BAC-A44A-9D3B-CBA95D250B34}" destId="{779081EB-63EE-BD48-9543-3D74E10F95F4}" srcOrd="2" destOrd="0" parTransId="{4A977B94-5494-8C40-9F80-6D9E7A59638B}" sibTransId="{21BDA374-41E2-2C45-AAF2-145F7D6405C6}"/>
    <dgm:cxn modelId="{3DD909CA-C238-4F4B-97D8-AF44C4D1A3D9}" type="presOf" srcId="{FEC7F5BC-B5A3-4248-8548-87C37151CEE4}" destId="{BEC7CD44-16C1-0741-873B-4B4BEC87BE9C}" srcOrd="0" destOrd="1" presId="urn:microsoft.com/office/officeart/2005/8/layout/vList5"/>
    <dgm:cxn modelId="{D6DA48CD-0085-404F-B93B-CD10220102C2}" type="presOf" srcId="{EDE1E67B-8CFA-C944-A59F-5E94F26AEFEE}" destId="{04FB47AE-9DB4-AF40-B74D-2F3F7DF0F1DE}" srcOrd="0" destOrd="0" presId="urn:microsoft.com/office/officeart/2005/8/layout/vList5"/>
    <dgm:cxn modelId="{8A882DF4-F129-3A4E-AF5B-96158924D66B}" type="presOf" srcId="{29E1208D-9BAC-A44A-9D3B-CBA95D250B34}" destId="{E1EAD356-596D-174A-8FED-F78E5D1DCDC8}" srcOrd="0" destOrd="0" presId="urn:microsoft.com/office/officeart/2005/8/layout/vList5"/>
    <dgm:cxn modelId="{2EFCEC2D-1C9D-B546-8F1E-EE3178DD4219}" type="presParOf" srcId="{A124B09D-337A-5E45-8ED3-0AB22F740526}" destId="{DBA17DC2-4388-0C48-BEF9-34B39C499C96}" srcOrd="0" destOrd="0" presId="urn:microsoft.com/office/officeart/2005/8/layout/vList5"/>
    <dgm:cxn modelId="{065ABBF2-C625-7D47-83BD-DD6A4ED368C4}" type="presParOf" srcId="{DBA17DC2-4388-0C48-BEF9-34B39C499C96}" destId="{04FB47AE-9DB4-AF40-B74D-2F3F7DF0F1DE}" srcOrd="0" destOrd="0" presId="urn:microsoft.com/office/officeart/2005/8/layout/vList5"/>
    <dgm:cxn modelId="{02F8BC70-3356-FF4F-B374-7B1DE94A24CF}" type="presParOf" srcId="{A124B09D-337A-5E45-8ED3-0AB22F740526}" destId="{87DF12C8-C1FA-4641-9F1E-85D9D5597AD7}" srcOrd="1" destOrd="0" presId="urn:microsoft.com/office/officeart/2005/8/layout/vList5"/>
    <dgm:cxn modelId="{C5AA9173-1CD5-804F-9B76-94230DC652C6}" type="presParOf" srcId="{A124B09D-337A-5E45-8ED3-0AB22F740526}" destId="{FCCF8510-09B6-534F-90CA-3AC5272A51E1}" srcOrd="2" destOrd="0" presId="urn:microsoft.com/office/officeart/2005/8/layout/vList5"/>
    <dgm:cxn modelId="{4150799B-7FF1-8347-8F09-B310460707B2}" type="presParOf" srcId="{FCCF8510-09B6-534F-90CA-3AC5272A51E1}" destId="{E1EAD356-596D-174A-8FED-F78E5D1DCDC8}" srcOrd="0" destOrd="0" presId="urn:microsoft.com/office/officeart/2005/8/layout/vList5"/>
    <dgm:cxn modelId="{82E961D3-E3AF-334B-B8CF-CFE3E0035ABE}" type="presParOf" srcId="{FCCF8510-09B6-534F-90CA-3AC5272A51E1}" destId="{BEC7CD44-16C1-0741-873B-4B4BEC87BE9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3B5D84B-93EE-4475-8425-A3D7EC19E786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F43F3EB-B31A-4FF8-931D-307B9608121A}">
      <dgm:prSet/>
      <dgm:spPr/>
      <dgm:t>
        <a:bodyPr/>
        <a:lstStyle/>
        <a:p>
          <a:r>
            <a:rPr lang="cs-CZ" dirty="0"/>
            <a:t>Popsat (pozorování, rozhovor, experiment, testy)</a:t>
          </a:r>
          <a:endParaRPr lang="en-US" dirty="0"/>
        </a:p>
      </dgm:t>
    </dgm:pt>
    <dgm:pt modelId="{EC9805A8-3D93-4EA7-A62C-4B5BB4E40632}" type="parTrans" cxnId="{2F3E3E27-97FE-4C9D-933C-90663F9B1B02}">
      <dgm:prSet/>
      <dgm:spPr/>
      <dgm:t>
        <a:bodyPr/>
        <a:lstStyle/>
        <a:p>
          <a:endParaRPr lang="en-US"/>
        </a:p>
      </dgm:t>
    </dgm:pt>
    <dgm:pt modelId="{69075AE5-C63C-4370-AFC3-93ADC6428233}" type="sibTrans" cxnId="{2F3E3E27-97FE-4C9D-933C-90663F9B1B02}">
      <dgm:prSet/>
      <dgm:spPr/>
      <dgm:t>
        <a:bodyPr/>
        <a:lstStyle/>
        <a:p>
          <a:endParaRPr lang="en-US"/>
        </a:p>
      </dgm:t>
    </dgm:pt>
    <dgm:pt modelId="{6580CE04-C831-4B8D-8E3D-7C240BF71DD3}">
      <dgm:prSet/>
      <dgm:spPr/>
      <dgm:t>
        <a:bodyPr/>
        <a:lstStyle/>
        <a:p>
          <a:r>
            <a:rPr lang="cs-CZ"/>
            <a:t>Vysvětlit (psychologické teorie)</a:t>
          </a:r>
          <a:endParaRPr lang="en-US"/>
        </a:p>
      </dgm:t>
    </dgm:pt>
    <dgm:pt modelId="{ACF903CB-881E-4757-857E-A1DD3E7CFFC3}" type="parTrans" cxnId="{EDDBB8BB-88A5-4901-A08B-96253F2DDFF1}">
      <dgm:prSet/>
      <dgm:spPr/>
      <dgm:t>
        <a:bodyPr/>
        <a:lstStyle/>
        <a:p>
          <a:endParaRPr lang="en-US"/>
        </a:p>
      </dgm:t>
    </dgm:pt>
    <dgm:pt modelId="{47204B00-0C3E-4D24-96C7-0E6CC89C2BC5}" type="sibTrans" cxnId="{EDDBB8BB-88A5-4901-A08B-96253F2DDFF1}">
      <dgm:prSet/>
      <dgm:spPr/>
      <dgm:t>
        <a:bodyPr/>
        <a:lstStyle/>
        <a:p>
          <a:endParaRPr lang="en-US"/>
        </a:p>
      </dgm:t>
    </dgm:pt>
    <dgm:pt modelId="{0A8AFE5A-4A41-4759-AB1F-072672800357}">
      <dgm:prSet/>
      <dgm:spPr/>
      <dgm:t>
        <a:bodyPr/>
        <a:lstStyle/>
        <a:p>
          <a:r>
            <a:rPr lang="cs-CZ" dirty="0"/>
            <a:t>Předvídat</a:t>
          </a:r>
          <a:endParaRPr lang="en-US" dirty="0"/>
        </a:p>
      </dgm:t>
    </dgm:pt>
    <dgm:pt modelId="{66687962-1245-4C14-A582-EE85D3FDFF1E}" type="parTrans" cxnId="{0F009ADC-A7CB-4A30-BCF3-C066DA6456E0}">
      <dgm:prSet/>
      <dgm:spPr/>
      <dgm:t>
        <a:bodyPr/>
        <a:lstStyle/>
        <a:p>
          <a:endParaRPr lang="en-US"/>
        </a:p>
      </dgm:t>
    </dgm:pt>
    <dgm:pt modelId="{C40C7AD1-335C-4861-8874-06DC5EF98EDA}" type="sibTrans" cxnId="{0F009ADC-A7CB-4A30-BCF3-C066DA6456E0}">
      <dgm:prSet/>
      <dgm:spPr/>
      <dgm:t>
        <a:bodyPr/>
        <a:lstStyle/>
        <a:p>
          <a:endParaRPr lang="en-US"/>
        </a:p>
      </dgm:t>
    </dgm:pt>
    <dgm:pt modelId="{6A5B52D8-F3C8-C445-83A4-7358F5505CE2}">
      <dgm:prSet/>
      <dgm:spPr/>
      <dgm:t>
        <a:bodyPr/>
        <a:lstStyle/>
        <a:p>
          <a:r>
            <a:rPr lang="en-GB" dirty="0" err="1"/>
            <a:t>Zvyšovat</a:t>
          </a:r>
          <a:r>
            <a:rPr lang="en-GB" dirty="0"/>
            <a:t> </a:t>
          </a:r>
          <a:r>
            <a:rPr lang="en-GB" dirty="0" err="1"/>
            <a:t>lidskou</a:t>
          </a:r>
          <a:r>
            <a:rPr lang="en-GB" dirty="0"/>
            <a:t> </a:t>
          </a:r>
          <a:r>
            <a:rPr lang="en-GB" dirty="0" err="1"/>
            <a:t>spokojenost</a:t>
          </a:r>
          <a:r>
            <a:rPr lang="en-GB" dirty="0"/>
            <a:t> a </a:t>
          </a:r>
          <a:r>
            <a:rPr lang="en-GB" dirty="0" err="1"/>
            <a:t>zdraví</a:t>
          </a:r>
          <a:endParaRPr lang="en-GB" dirty="0"/>
        </a:p>
      </dgm:t>
    </dgm:pt>
    <dgm:pt modelId="{7F998A74-1CDA-BA49-99F0-D57030B94A2D}" type="parTrans" cxnId="{4927B3B0-A1E8-4641-B983-60668F14023E}">
      <dgm:prSet/>
      <dgm:spPr/>
    </dgm:pt>
    <dgm:pt modelId="{D940C064-5998-8E4E-892C-6129F493A060}" type="sibTrans" cxnId="{4927B3B0-A1E8-4641-B983-60668F14023E}">
      <dgm:prSet/>
      <dgm:spPr/>
    </dgm:pt>
    <dgm:pt modelId="{A48C0D7C-BF60-7441-BEEA-CBE9B6C5A513}" type="pres">
      <dgm:prSet presAssocID="{D3B5D84B-93EE-4475-8425-A3D7EC19E786}" presName="linear" presStyleCnt="0">
        <dgm:presLayoutVars>
          <dgm:animLvl val="lvl"/>
          <dgm:resizeHandles val="exact"/>
        </dgm:presLayoutVars>
      </dgm:prSet>
      <dgm:spPr/>
    </dgm:pt>
    <dgm:pt modelId="{5A7481B5-B7AA-C844-8A1B-70C06E6402D5}" type="pres">
      <dgm:prSet presAssocID="{AF43F3EB-B31A-4FF8-931D-307B9608121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E34C87A1-5C07-6A49-9172-A1B2731FE11E}" type="pres">
      <dgm:prSet presAssocID="{69075AE5-C63C-4370-AFC3-93ADC6428233}" presName="spacer" presStyleCnt="0"/>
      <dgm:spPr/>
    </dgm:pt>
    <dgm:pt modelId="{9244A958-EEC2-6349-ABB0-07673CE1A212}" type="pres">
      <dgm:prSet presAssocID="{6580CE04-C831-4B8D-8E3D-7C240BF71DD3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DF561D5-A186-9640-BFB4-354B666796F6}" type="pres">
      <dgm:prSet presAssocID="{47204B00-0C3E-4D24-96C7-0E6CC89C2BC5}" presName="spacer" presStyleCnt="0"/>
      <dgm:spPr/>
    </dgm:pt>
    <dgm:pt modelId="{0D1579F6-043F-EA44-AFF9-9A7D532C5703}" type="pres">
      <dgm:prSet presAssocID="{0A8AFE5A-4A41-4759-AB1F-072672800357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277E01F-55DE-9248-B447-641D5B17BF93}" type="pres">
      <dgm:prSet presAssocID="{C40C7AD1-335C-4861-8874-06DC5EF98EDA}" presName="spacer" presStyleCnt="0"/>
      <dgm:spPr/>
    </dgm:pt>
    <dgm:pt modelId="{75AEB131-E3A7-3B41-84D8-E794D9F4790A}" type="pres">
      <dgm:prSet presAssocID="{6A5B52D8-F3C8-C445-83A4-7358F5505CE2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AC93026-B57C-FA48-B69C-54CC26AC6202}" type="presOf" srcId="{D3B5D84B-93EE-4475-8425-A3D7EC19E786}" destId="{A48C0D7C-BF60-7441-BEEA-CBE9B6C5A513}" srcOrd="0" destOrd="0" presId="urn:microsoft.com/office/officeart/2005/8/layout/vList2"/>
    <dgm:cxn modelId="{2F3E3E27-97FE-4C9D-933C-90663F9B1B02}" srcId="{D3B5D84B-93EE-4475-8425-A3D7EC19E786}" destId="{AF43F3EB-B31A-4FF8-931D-307B9608121A}" srcOrd="0" destOrd="0" parTransId="{EC9805A8-3D93-4EA7-A62C-4B5BB4E40632}" sibTransId="{69075AE5-C63C-4370-AFC3-93ADC6428233}"/>
    <dgm:cxn modelId="{31ED8F67-4733-034E-B3CA-247511BFC3EA}" type="presOf" srcId="{6A5B52D8-F3C8-C445-83A4-7358F5505CE2}" destId="{75AEB131-E3A7-3B41-84D8-E794D9F4790A}" srcOrd="0" destOrd="0" presId="urn:microsoft.com/office/officeart/2005/8/layout/vList2"/>
    <dgm:cxn modelId="{A8E85C71-63AB-8744-9410-7FDC17087962}" type="presOf" srcId="{AF43F3EB-B31A-4FF8-931D-307B9608121A}" destId="{5A7481B5-B7AA-C844-8A1B-70C06E6402D5}" srcOrd="0" destOrd="0" presId="urn:microsoft.com/office/officeart/2005/8/layout/vList2"/>
    <dgm:cxn modelId="{4927B3B0-A1E8-4641-B983-60668F14023E}" srcId="{D3B5D84B-93EE-4475-8425-A3D7EC19E786}" destId="{6A5B52D8-F3C8-C445-83A4-7358F5505CE2}" srcOrd="3" destOrd="0" parTransId="{7F998A74-1CDA-BA49-99F0-D57030B94A2D}" sibTransId="{D940C064-5998-8E4E-892C-6129F493A060}"/>
    <dgm:cxn modelId="{EDDBB8BB-88A5-4901-A08B-96253F2DDFF1}" srcId="{D3B5D84B-93EE-4475-8425-A3D7EC19E786}" destId="{6580CE04-C831-4B8D-8E3D-7C240BF71DD3}" srcOrd="1" destOrd="0" parTransId="{ACF903CB-881E-4757-857E-A1DD3E7CFFC3}" sibTransId="{47204B00-0C3E-4D24-96C7-0E6CC89C2BC5}"/>
    <dgm:cxn modelId="{5D0926D4-E00F-5B4E-87F4-94007245D9AC}" type="presOf" srcId="{6580CE04-C831-4B8D-8E3D-7C240BF71DD3}" destId="{9244A958-EEC2-6349-ABB0-07673CE1A212}" srcOrd="0" destOrd="0" presId="urn:microsoft.com/office/officeart/2005/8/layout/vList2"/>
    <dgm:cxn modelId="{0F009ADC-A7CB-4A30-BCF3-C066DA6456E0}" srcId="{D3B5D84B-93EE-4475-8425-A3D7EC19E786}" destId="{0A8AFE5A-4A41-4759-AB1F-072672800357}" srcOrd="2" destOrd="0" parTransId="{66687962-1245-4C14-A582-EE85D3FDFF1E}" sibTransId="{C40C7AD1-335C-4861-8874-06DC5EF98EDA}"/>
    <dgm:cxn modelId="{ECD33EDE-9271-D344-AE97-74B2E49F9BEA}" type="presOf" srcId="{0A8AFE5A-4A41-4759-AB1F-072672800357}" destId="{0D1579F6-043F-EA44-AFF9-9A7D532C5703}" srcOrd="0" destOrd="0" presId="urn:microsoft.com/office/officeart/2005/8/layout/vList2"/>
    <dgm:cxn modelId="{7BE2DA91-E742-2D43-A706-66E6CB1C3530}" type="presParOf" srcId="{A48C0D7C-BF60-7441-BEEA-CBE9B6C5A513}" destId="{5A7481B5-B7AA-C844-8A1B-70C06E6402D5}" srcOrd="0" destOrd="0" presId="urn:microsoft.com/office/officeart/2005/8/layout/vList2"/>
    <dgm:cxn modelId="{D7431994-721F-1042-A762-F9C96910AA97}" type="presParOf" srcId="{A48C0D7C-BF60-7441-BEEA-CBE9B6C5A513}" destId="{E34C87A1-5C07-6A49-9172-A1B2731FE11E}" srcOrd="1" destOrd="0" presId="urn:microsoft.com/office/officeart/2005/8/layout/vList2"/>
    <dgm:cxn modelId="{07154592-3AFF-0747-A07E-B7159FCD7F67}" type="presParOf" srcId="{A48C0D7C-BF60-7441-BEEA-CBE9B6C5A513}" destId="{9244A958-EEC2-6349-ABB0-07673CE1A212}" srcOrd="2" destOrd="0" presId="urn:microsoft.com/office/officeart/2005/8/layout/vList2"/>
    <dgm:cxn modelId="{7E7460C2-8992-4748-BF68-05E7C387D366}" type="presParOf" srcId="{A48C0D7C-BF60-7441-BEEA-CBE9B6C5A513}" destId="{EDF561D5-A186-9640-BFB4-354B666796F6}" srcOrd="3" destOrd="0" presId="urn:microsoft.com/office/officeart/2005/8/layout/vList2"/>
    <dgm:cxn modelId="{631447D5-459B-A74F-B408-B676FFE063DE}" type="presParOf" srcId="{A48C0D7C-BF60-7441-BEEA-CBE9B6C5A513}" destId="{0D1579F6-043F-EA44-AFF9-9A7D532C5703}" srcOrd="4" destOrd="0" presId="urn:microsoft.com/office/officeart/2005/8/layout/vList2"/>
    <dgm:cxn modelId="{A4BAD6C0-92E5-9948-A054-A6DF82BB2477}" type="presParOf" srcId="{A48C0D7C-BF60-7441-BEEA-CBE9B6C5A513}" destId="{1277E01F-55DE-9248-B447-641D5B17BF93}" srcOrd="5" destOrd="0" presId="urn:microsoft.com/office/officeart/2005/8/layout/vList2"/>
    <dgm:cxn modelId="{9718DC77-6FC7-7D4D-826A-0FE679FF78BD}" type="presParOf" srcId="{A48C0D7C-BF60-7441-BEEA-CBE9B6C5A513}" destId="{75AEB131-E3A7-3B41-84D8-E794D9F4790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7172505-B62B-264A-A665-97C76C7F3D19}" type="doc">
      <dgm:prSet loTypeId="urn:microsoft.com/office/officeart/2005/8/layout/venn3" loCatId="matrix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en-GB"/>
        </a:p>
      </dgm:t>
    </dgm:pt>
    <dgm:pt modelId="{B253DD07-0D31-F94A-8E92-6809A424D5A6}">
      <dgm:prSet/>
      <dgm:spPr/>
      <dgm:t>
        <a:bodyPr/>
        <a:lstStyle/>
        <a:p>
          <a:r>
            <a:rPr lang="cs-CZ"/>
            <a:t>Biologický přístup</a:t>
          </a:r>
        </a:p>
      </dgm:t>
    </dgm:pt>
    <dgm:pt modelId="{B8433245-1BD7-3F4E-A68F-7E36A0967E7C}" type="parTrans" cxnId="{4C789AD9-8FCC-6C43-82AE-56A197E98C06}">
      <dgm:prSet/>
      <dgm:spPr/>
      <dgm:t>
        <a:bodyPr/>
        <a:lstStyle/>
        <a:p>
          <a:endParaRPr lang="en-GB"/>
        </a:p>
      </dgm:t>
    </dgm:pt>
    <dgm:pt modelId="{E74043DC-9A89-AD4B-A613-F13C9A68C26D}" type="sibTrans" cxnId="{4C789AD9-8FCC-6C43-82AE-56A197E98C06}">
      <dgm:prSet/>
      <dgm:spPr/>
      <dgm:t>
        <a:bodyPr/>
        <a:lstStyle/>
        <a:p>
          <a:endParaRPr lang="en-GB"/>
        </a:p>
      </dgm:t>
    </dgm:pt>
    <dgm:pt modelId="{773ED284-EC0C-104A-A759-83A669F958F1}">
      <dgm:prSet/>
      <dgm:spPr/>
      <dgm:t>
        <a:bodyPr/>
        <a:lstStyle/>
        <a:p>
          <a:r>
            <a:rPr lang="cs-CZ"/>
            <a:t>Behavioristický přístup</a:t>
          </a:r>
        </a:p>
      </dgm:t>
    </dgm:pt>
    <dgm:pt modelId="{FB4D69F8-4333-6947-B7CC-BA9F9A5DD638}" type="parTrans" cxnId="{199F7836-C5F0-CE46-AC51-DE0F67919A5B}">
      <dgm:prSet/>
      <dgm:spPr/>
      <dgm:t>
        <a:bodyPr/>
        <a:lstStyle/>
        <a:p>
          <a:endParaRPr lang="en-GB"/>
        </a:p>
      </dgm:t>
    </dgm:pt>
    <dgm:pt modelId="{BAB1A001-D426-874B-9F93-E7824309B2C2}" type="sibTrans" cxnId="{199F7836-C5F0-CE46-AC51-DE0F67919A5B}">
      <dgm:prSet/>
      <dgm:spPr/>
      <dgm:t>
        <a:bodyPr/>
        <a:lstStyle/>
        <a:p>
          <a:endParaRPr lang="en-GB"/>
        </a:p>
      </dgm:t>
    </dgm:pt>
    <dgm:pt modelId="{02D25C6A-280D-E548-B823-857519156D1C}">
      <dgm:prSet/>
      <dgm:spPr/>
      <dgm:t>
        <a:bodyPr/>
        <a:lstStyle/>
        <a:p>
          <a:r>
            <a:rPr lang="cs-CZ"/>
            <a:t>Psychodynamický přístup</a:t>
          </a:r>
        </a:p>
      </dgm:t>
    </dgm:pt>
    <dgm:pt modelId="{CAE8CB59-9491-DA4B-BC29-3F436450BD10}" type="parTrans" cxnId="{2CD3C5FC-F97C-6940-865F-97666F5D0A58}">
      <dgm:prSet/>
      <dgm:spPr/>
      <dgm:t>
        <a:bodyPr/>
        <a:lstStyle/>
        <a:p>
          <a:endParaRPr lang="en-GB"/>
        </a:p>
      </dgm:t>
    </dgm:pt>
    <dgm:pt modelId="{5A79DBD8-5C39-524C-BD00-52ECD90A2A08}" type="sibTrans" cxnId="{2CD3C5FC-F97C-6940-865F-97666F5D0A58}">
      <dgm:prSet/>
      <dgm:spPr/>
      <dgm:t>
        <a:bodyPr/>
        <a:lstStyle/>
        <a:p>
          <a:endParaRPr lang="en-GB"/>
        </a:p>
      </dgm:t>
    </dgm:pt>
    <dgm:pt modelId="{A2037C47-78C1-B540-BA6D-F9E2EE739AE5}">
      <dgm:prSet/>
      <dgm:spPr/>
      <dgm:t>
        <a:bodyPr/>
        <a:lstStyle/>
        <a:p>
          <a:r>
            <a:rPr lang="cs-CZ"/>
            <a:t>Fenomenologický přístup</a:t>
          </a:r>
        </a:p>
      </dgm:t>
    </dgm:pt>
    <dgm:pt modelId="{82BE9BC5-C446-8448-ABA4-AFF6D6A12E25}" type="parTrans" cxnId="{63DC5FA5-787D-5947-AD32-C81120E87A94}">
      <dgm:prSet/>
      <dgm:spPr/>
      <dgm:t>
        <a:bodyPr/>
        <a:lstStyle/>
        <a:p>
          <a:endParaRPr lang="en-GB"/>
        </a:p>
      </dgm:t>
    </dgm:pt>
    <dgm:pt modelId="{3CFF3300-3120-6644-B048-B5EC8815D783}" type="sibTrans" cxnId="{63DC5FA5-787D-5947-AD32-C81120E87A94}">
      <dgm:prSet/>
      <dgm:spPr/>
      <dgm:t>
        <a:bodyPr/>
        <a:lstStyle/>
        <a:p>
          <a:endParaRPr lang="en-GB"/>
        </a:p>
      </dgm:t>
    </dgm:pt>
    <dgm:pt modelId="{0F59F37C-512F-DD41-AAEC-C380DC4271F4}">
      <dgm:prSet/>
      <dgm:spPr/>
      <dgm:t>
        <a:bodyPr/>
        <a:lstStyle/>
        <a:p>
          <a:r>
            <a:rPr lang="cs-CZ" dirty="0" err="1"/>
            <a:t>Gestalt</a:t>
          </a:r>
          <a:r>
            <a:rPr lang="cs-CZ" dirty="0"/>
            <a:t> (tvarová) psychologie</a:t>
          </a:r>
        </a:p>
      </dgm:t>
    </dgm:pt>
    <dgm:pt modelId="{1B7BFB36-2151-5141-B5B8-613708D9DBAB}" type="parTrans" cxnId="{BC4EE23A-5382-BD44-B271-D93D40C7AC39}">
      <dgm:prSet/>
      <dgm:spPr/>
      <dgm:t>
        <a:bodyPr/>
        <a:lstStyle/>
        <a:p>
          <a:endParaRPr lang="en-GB"/>
        </a:p>
      </dgm:t>
    </dgm:pt>
    <dgm:pt modelId="{E0464B27-89E3-E146-BD90-870870A0E848}" type="sibTrans" cxnId="{BC4EE23A-5382-BD44-B271-D93D40C7AC39}">
      <dgm:prSet/>
      <dgm:spPr/>
      <dgm:t>
        <a:bodyPr/>
        <a:lstStyle/>
        <a:p>
          <a:endParaRPr lang="en-GB"/>
        </a:p>
      </dgm:t>
    </dgm:pt>
    <dgm:pt modelId="{FA57BAE9-A479-464F-9B30-072C03E2E981}">
      <dgm:prSet/>
      <dgm:spPr/>
      <dgm:t>
        <a:bodyPr/>
        <a:lstStyle/>
        <a:p>
          <a:r>
            <a:rPr lang="cs-CZ"/>
            <a:t>Kognitivní přístup</a:t>
          </a:r>
        </a:p>
      </dgm:t>
    </dgm:pt>
    <dgm:pt modelId="{C1CC32A1-D3E3-564A-B0BE-D22AD1AAC384}" type="parTrans" cxnId="{7E77083A-668B-3A40-B345-AA66FBA57E5B}">
      <dgm:prSet/>
      <dgm:spPr/>
      <dgm:t>
        <a:bodyPr/>
        <a:lstStyle/>
        <a:p>
          <a:endParaRPr lang="en-GB"/>
        </a:p>
      </dgm:t>
    </dgm:pt>
    <dgm:pt modelId="{2A25ABC5-F6DC-284D-BE41-D924A797DCB9}" type="sibTrans" cxnId="{7E77083A-668B-3A40-B345-AA66FBA57E5B}">
      <dgm:prSet/>
      <dgm:spPr/>
      <dgm:t>
        <a:bodyPr/>
        <a:lstStyle/>
        <a:p>
          <a:endParaRPr lang="en-GB"/>
        </a:p>
      </dgm:t>
    </dgm:pt>
    <dgm:pt modelId="{9BED5A55-F206-044F-AF63-44CA5F0BFF6D}">
      <dgm:prSet/>
      <dgm:spPr/>
      <dgm:t>
        <a:bodyPr/>
        <a:lstStyle/>
        <a:p>
          <a:r>
            <a:rPr lang="cs-CZ"/>
            <a:t>Kulturní přístup</a:t>
          </a:r>
        </a:p>
      </dgm:t>
    </dgm:pt>
    <dgm:pt modelId="{917FC901-051A-4448-9ECA-756348FC39CB}" type="parTrans" cxnId="{AA42CC6A-8189-8C4A-94CC-2A00FAB8E717}">
      <dgm:prSet/>
      <dgm:spPr/>
      <dgm:t>
        <a:bodyPr/>
        <a:lstStyle/>
        <a:p>
          <a:endParaRPr lang="en-GB"/>
        </a:p>
      </dgm:t>
    </dgm:pt>
    <dgm:pt modelId="{935F5DD8-4833-554D-8E38-C5B42E230B74}" type="sibTrans" cxnId="{AA42CC6A-8189-8C4A-94CC-2A00FAB8E717}">
      <dgm:prSet/>
      <dgm:spPr/>
      <dgm:t>
        <a:bodyPr/>
        <a:lstStyle/>
        <a:p>
          <a:endParaRPr lang="en-GB"/>
        </a:p>
      </dgm:t>
    </dgm:pt>
    <dgm:pt modelId="{EC9AB757-B28A-9142-8501-2E8ECE0780AD}" type="pres">
      <dgm:prSet presAssocID="{57172505-B62B-264A-A665-97C76C7F3D19}" presName="Name0" presStyleCnt="0">
        <dgm:presLayoutVars>
          <dgm:dir/>
          <dgm:resizeHandles val="exact"/>
        </dgm:presLayoutVars>
      </dgm:prSet>
      <dgm:spPr/>
    </dgm:pt>
    <dgm:pt modelId="{4F29B4B7-CB7D-2448-A06C-DFC57FE39942}" type="pres">
      <dgm:prSet presAssocID="{B253DD07-0D31-F94A-8E92-6809A424D5A6}" presName="Name5" presStyleLbl="vennNode1" presStyleIdx="0" presStyleCnt="7">
        <dgm:presLayoutVars>
          <dgm:bulletEnabled val="1"/>
        </dgm:presLayoutVars>
      </dgm:prSet>
      <dgm:spPr/>
    </dgm:pt>
    <dgm:pt modelId="{45672555-635C-0E45-9A65-22A4E376F383}" type="pres">
      <dgm:prSet presAssocID="{E74043DC-9A89-AD4B-A613-F13C9A68C26D}" presName="space" presStyleCnt="0"/>
      <dgm:spPr/>
    </dgm:pt>
    <dgm:pt modelId="{D9D0176D-8C8E-B74C-96EC-6B92DC90EBA3}" type="pres">
      <dgm:prSet presAssocID="{773ED284-EC0C-104A-A759-83A669F958F1}" presName="Name5" presStyleLbl="vennNode1" presStyleIdx="1" presStyleCnt="7">
        <dgm:presLayoutVars>
          <dgm:bulletEnabled val="1"/>
        </dgm:presLayoutVars>
      </dgm:prSet>
      <dgm:spPr/>
    </dgm:pt>
    <dgm:pt modelId="{10C8C5EA-9603-8048-9A7A-CB61F467C5B7}" type="pres">
      <dgm:prSet presAssocID="{BAB1A001-D426-874B-9F93-E7824309B2C2}" presName="space" presStyleCnt="0"/>
      <dgm:spPr/>
    </dgm:pt>
    <dgm:pt modelId="{56B49AE7-62B3-F74F-9EF9-B698C2CF09FD}" type="pres">
      <dgm:prSet presAssocID="{02D25C6A-280D-E548-B823-857519156D1C}" presName="Name5" presStyleLbl="vennNode1" presStyleIdx="2" presStyleCnt="7">
        <dgm:presLayoutVars>
          <dgm:bulletEnabled val="1"/>
        </dgm:presLayoutVars>
      </dgm:prSet>
      <dgm:spPr/>
    </dgm:pt>
    <dgm:pt modelId="{AF720613-FA4E-8140-8C1B-8CFDAA7C78EB}" type="pres">
      <dgm:prSet presAssocID="{5A79DBD8-5C39-524C-BD00-52ECD90A2A08}" presName="space" presStyleCnt="0"/>
      <dgm:spPr/>
    </dgm:pt>
    <dgm:pt modelId="{EF33CCF7-4646-1B45-80C7-6FB9007F3D85}" type="pres">
      <dgm:prSet presAssocID="{A2037C47-78C1-B540-BA6D-F9E2EE739AE5}" presName="Name5" presStyleLbl="vennNode1" presStyleIdx="3" presStyleCnt="7">
        <dgm:presLayoutVars>
          <dgm:bulletEnabled val="1"/>
        </dgm:presLayoutVars>
      </dgm:prSet>
      <dgm:spPr/>
    </dgm:pt>
    <dgm:pt modelId="{FA258712-7817-C244-A052-861AFA0BF7E3}" type="pres">
      <dgm:prSet presAssocID="{3CFF3300-3120-6644-B048-B5EC8815D783}" presName="space" presStyleCnt="0"/>
      <dgm:spPr/>
    </dgm:pt>
    <dgm:pt modelId="{4D3DEA73-156D-9B44-A748-A4196C499A10}" type="pres">
      <dgm:prSet presAssocID="{0F59F37C-512F-DD41-AAEC-C380DC4271F4}" presName="Name5" presStyleLbl="vennNode1" presStyleIdx="4" presStyleCnt="7">
        <dgm:presLayoutVars>
          <dgm:bulletEnabled val="1"/>
        </dgm:presLayoutVars>
      </dgm:prSet>
      <dgm:spPr/>
    </dgm:pt>
    <dgm:pt modelId="{F74625AE-43D9-254A-9EE2-BC135970F1D6}" type="pres">
      <dgm:prSet presAssocID="{E0464B27-89E3-E146-BD90-870870A0E848}" presName="space" presStyleCnt="0"/>
      <dgm:spPr/>
    </dgm:pt>
    <dgm:pt modelId="{0A514EE1-E33D-5443-ACAF-FC29A48C0BCD}" type="pres">
      <dgm:prSet presAssocID="{FA57BAE9-A479-464F-9B30-072C03E2E981}" presName="Name5" presStyleLbl="vennNode1" presStyleIdx="5" presStyleCnt="7">
        <dgm:presLayoutVars>
          <dgm:bulletEnabled val="1"/>
        </dgm:presLayoutVars>
      </dgm:prSet>
      <dgm:spPr/>
    </dgm:pt>
    <dgm:pt modelId="{B61D93A5-86D8-B945-892B-807E8ADD220B}" type="pres">
      <dgm:prSet presAssocID="{2A25ABC5-F6DC-284D-BE41-D924A797DCB9}" presName="space" presStyleCnt="0"/>
      <dgm:spPr/>
    </dgm:pt>
    <dgm:pt modelId="{B124E706-1759-774C-9D90-43CC203CED82}" type="pres">
      <dgm:prSet presAssocID="{9BED5A55-F206-044F-AF63-44CA5F0BFF6D}" presName="Name5" presStyleLbl="vennNode1" presStyleIdx="6" presStyleCnt="7">
        <dgm:presLayoutVars>
          <dgm:bulletEnabled val="1"/>
        </dgm:presLayoutVars>
      </dgm:prSet>
      <dgm:spPr/>
    </dgm:pt>
  </dgm:ptLst>
  <dgm:cxnLst>
    <dgm:cxn modelId="{7728A326-E8FB-C94C-AF27-49578D21CF09}" type="presOf" srcId="{57172505-B62B-264A-A665-97C76C7F3D19}" destId="{EC9AB757-B28A-9142-8501-2E8ECE0780AD}" srcOrd="0" destOrd="0" presId="urn:microsoft.com/office/officeart/2005/8/layout/venn3"/>
    <dgm:cxn modelId="{199F7836-C5F0-CE46-AC51-DE0F67919A5B}" srcId="{57172505-B62B-264A-A665-97C76C7F3D19}" destId="{773ED284-EC0C-104A-A759-83A669F958F1}" srcOrd="1" destOrd="0" parTransId="{FB4D69F8-4333-6947-B7CC-BA9F9A5DD638}" sibTransId="{BAB1A001-D426-874B-9F93-E7824309B2C2}"/>
    <dgm:cxn modelId="{7E77083A-668B-3A40-B345-AA66FBA57E5B}" srcId="{57172505-B62B-264A-A665-97C76C7F3D19}" destId="{FA57BAE9-A479-464F-9B30-072C03E2E981}" srcOrd="5" destOrd="0" parTransId="{C1CC32A1-D3E3-564A-B0BE-D22AD1AAC384}" sibTransId="{2A25ABC5-F6DC-284D-BE41-D924A797DCB9}"/>
    <dgm:cxn modelId="{BC4EE23A-5382-BD44-B271-D93D40C7AC39}" srcId="{57172505-B62B-264A-A665-97C76C7F3D19}" destId="{0F59F37C-512F-DD41-AAEC-C380DC4271F4}" srcOrd="4" destOrd="0" parTransId="{1B7BFB36-2151-5141-B5B8-613708D9DBAB}" sibTransId="{E0464B27-89E3-E146-BD90-870870A0E848}"/>
    <dgm:cxn modelId="{6CEE0A5F-7B3F-0747-BB1E-96D4FC72D5F2}" type="presOf" srcId="{B253DD07-0D31-F94A-8E92-6809A424D5A6}" destId="{4F29B4B7-CB7D-2448-A06C-DFC57FE39942}" srcOrd="0" destOrd="0" presId="urn:microsoft.com/office/officeart/2005/8/layout/venn3"/>
    <dgm:cxn modelId="{AA42CC6A-8189-8C4A-94CC-2A00FAB8E717}" srcId="{57172505-B62B-264A-A665-97C76C7F3D19}" destId="{9BED5A55-F206-044F-AF63-44CA5F0BFF6D}" srcOrd="6" destOrd="0" parTransId="{917FC901-051A-4448-9ECA-756348FC39CB}" sibTransId="{935F5DD8-4833-554D-8E38-C5B42E230B74}"/>
    <dgm:cxn modelId="{2ECFF46F-DC2B-3944-A71B-BC426EDEE8E2}" type="presOf" srcId="{02D25C6A-280D-E548-B823-857519156D1C}" destId="{56B49AE7-62B3-F74F-9EF9-B698C2CF09FD}" srcOrd="0" destOrd="0" presId="urn:microsoft.com/office/officeart/2005/8/layout/venn3"/>
    <dgm:cxn modelId="{3106DCA2-973F-A84D-A38D-64F675343B52}" type="presOf" srcId="{773ED284-EC0C-104A-A759-83A669F958F1}" destId="{D9D0176D-8C8E-B74C-96EC-6B92DC90EBA3}" srcOrd="0" destOrd="0" presId="urn:microsoft.com/office/officeart/2005/8/layout/venn3"/>
    <dgm:cxn modelId="{63DC5FA5-787D-5947-AD32-C81120E87A94}" srcId="{57172505-B62B-264A-A665-97C76C7F3D19}" destId="{A2037C47-78C1-B540-BA6D-F9E2EE739AE5}" srcOrd="3" destOrd="0" parTransId="{82BE9BC5-C446-8448-ABA4-AFF6D6A12E25}" sibTransId="{3CFF3300-3120-6644-B048-B5EC8815D783}"/>
    <dgm:cxn modelId="{56729DBF-BFC2-3E43-A57A-52739CA68AD7}" type="presOf" srcId="{0F59F37C-512F-DD41-AAEC-C380DC4271F4}" destId="{4D3DEA73-156D-9B44-A748-A4196C499A10}" srcOrd="0" destOrd="0" presId="urn:microsoft.com/office/officeart/2005/8/layout/venn3"/>
    <dgm:cxn modelId="{4C789AD9-8FCC-6C43-82AE-56A197E98C06}" srcId="{57172505-B62B-264A-A665-97C76C7F3D19}" destId="{B253DD07-0D31-F94A-8E92-6809A424D5A6}" srcOrd="0" destOrd="0" parTransId="{B8433245-1BD7-3F4E-A68F-7E36A0967E7C}" sibTransId="{E74043DC-9A89-AD4B-A613-F13C9A68C26D}"/>
    <dgm:cxn modelId="{766EF2E2-F9E4-DD43-B36F-2686031D73D3}" type="presOf" srcId="{FA57BAE9-A479-464F-9B30-072C03E2E981}" destId="{0A514EE1-E33D-5443-ACAF-FC29A48C0BCD}" srcOrd="0" destOrd="0" presId="urn:microsoft.com/office/officeart/2005/8/layout/venn3"/>
    <dgm:cxn modelId="{E94D50E7-5D2F-5E40-A783-07B358059E66}" type="presOf" srcId="{A2037C47-78C1-B540-BA6D-F9E2EE739AE5}" destId="{EF33CCF7-4646-1B45-80C7-6FB9007F3D85}" srcOrd="0" destOrd="0" presId="urn:microsoft.com/office/officeart/2005/8/layout/venn3"/>
    <dgm:cxn modelId="{37290FF6-F8F1-3E45-ACB7-EBCDEF9A986B}" type="presOf" srcId="{9BED5A55-F206-044F-AF63-44CA5F0BFF6D}" destId="{B124E706-1759-774C-9D90-43CC203CED82}" srcOrd="0" destOrd="0" presId="urn:microsoft.com/office/officeart/2005/8/layout/venn3"/>
    <dgm:cxn modelId="{2CD3C5FC-F97C-6940-865F-97666F5D0A58}" srcId="{57172505-B62B-264A-A665-97C76C7F3D19}" destId="{02D25C6A-280D-E548-B823-857519156D1C}" srcOrd="2" destOrd="0" parTransId="{CAE8CB59-9491-DA4B-BC29-3F436450BD10}" sibTransId="{5A79DBD8-5C39-524C-BD00-52ECD90A2A08}"/>
    <dgm:cxn modelId="{0C0C31CC-5B9B-8B46-9513-9DA7CB0A10CE}" type="presParOf" srcId="{EC9AB757-B28A-9142-8501-2E8ECE0780AD}" destId="{4F29B4B7-CB7D-2448-A06C-DFC57FE39942}" srcOrd="0" destOrd="0" presId="urn:microsoft.com/office/officeart/2005/8/layout/venn3"/>
    <dgm:cxn modelId="{3440CF28-8D0C-FF40-B51A-954AC75A8456}" type="presParOf" srcId="{EC9AB757-B28A-9142-8501-2E8ECE0780AD}" destId="{45672555-635C-0E45-9A65-22A4E376F383}" srcOrd="1" destOrd="0" presId="urn:microsoft.com/office/officeart/2005/8/layout/venn3"/>
    <dgm:cxn modelId="{F9DDB5DF-2853-D745-AAE4-9DFB1B856564}" type="presParOf" srcId="{EC9AB757-B28A-9142-8501-2E8ECE0780AD}" destId="{D9D0176D-8C8E-B74C-96EC-6B92DC90EBA3}" srcOrd="2" destOrd="0" presId="urn:microsoft.com/office/officeart/2005/8/layout/venn3"/>
    <dgm:cxn modelId="{2DD4B3B2-85A0-744C-A259-4EB28E171C04}" type="presParOf" srcId="{EC9AB757-B28A-9142-8501-2E8ECE0780AD}" destId="{10C8C5EA-9603-8048-9A7A-CB61F467C5B7}" srcOrd="3" destOrd="0" presId="urn:microsoft.com/office/officeart/2005/8/layout/venn3"/>
    <dgm:cxn modelId="{4BF74ED9-F50C-7343-842C-109D4E5F4BB0}" type="presParOf" srcId="{EC9AB757-B28A-9142-8501-2E8ECE0780AD}" destId="{56B49AE7-62B3-F74F-9EF9-B698C2CF09FD}" srcOrd="4" destOrd="0" presId="urn:microsoft.com/office/officeart/2005/8/layout/venn3"/>
    <dgm:cxn modelId="{683939D8-76DF-D64B-A6BD-87ADF3B25411}" type="presParOf" srcId="{EC9AB757-B28A-9142-8501-2E8ECE0780AD}" destId="{AF720613-FA4E-8140-8C1B-8CFDAA7C78EB}" srcOrd="5" destOrd="0" presId="urn:microsoft.com/office/officeart/2005/8/layout/venn3"/>
    <dgm:cxn modelId="{5DCEC51C-2A96-7743-B4E9-7F22CACB60ED}" type="presParOf" srcId="{EC9AB757-B28A-9142-8501-2E8ECE0780AD}" destId="{EF33CCF7-4646-1B45-80C7-6FB9007F3D85}" srcOrd="6" destOrd="0" presId="urn:microsoft.com/office/officeart/2005/8/layout/venn3"/>
    <dgm:cxn modelId="{F513E96B-3DF6-0D4D-A6F0-D05963C9DDE0}" type="presParOf" srcId="{EC9AB757-B28A-9142-8501-2E8ECE0780AD}" destId="{FA258712-7817-C244-A052-861AFA0BF7E3}" srcOrd="7" destOrd="0" presId="urn:microsoft.com/office/officeart/2005/8/layout/venn3"/>
    <dgm:cxn modelId="{BF3FEC32-398E-8C4F-8029-77511D703AFC}" type="presParOf" srcId="{EC9AB757-B28A-9142-8501-2E8ECE0780AD}" destId="{4D3DEA73-156D-9B44-A748-A4196C499A10}" srcOrd="8" destOrd="0" presId="urn:microsoft.com/office/officeart/2005/8/layout/venn3"/>
    <dgm:cxn modelId="{471293C3-15C7-624F-9C28-0BE3121B7A1C}" type="presParOf" srcId="{EC9AB757-B28A-9142-8501-2E8ECE0780AD}" destId="{F74625AE-43D9-254A-9EE2-BC135970F1D6}" srcOrd="9" destOrd="0" presId="urn:microsoft.com/office/officeart/2005/8/layout/venn3"/>
    <dgm:cxn modelId="{D82273DB-D0D1-434D-A72B-41CB377A69BE}" type="presParOf" srcId="{EC9AB757-B28A-9142-8501-2E8ECE0780AD}" destId="{0A514EE1-E33D-5443-ACAF-FC29A48C0BCD}" srcOrd="10" destOrd="0" presId="urn:microsoft.com/office/officeart/2005/8/layout/venn3"/>
    <dgm:cxn modelId="{54B1BD7B-27B2-1B42-90E8-98649E527972}" type="presParOf" srcId="{EC9AB757-B28A-9142-8501-2E8ECE0780AD}" destId="{B61D93A5-86D8-B945-892B-807E8ADD220B}" srcOrd="11" destOrd="0" presId="urn:microsoft.com/office/officeart/2005/8/layout/venn3"/>
    <dgm:cxn modelId="{61DF7593-7398-8746-B494-676825EE5B77}" type="presParOf" srcId="{EC9AB757-B28A-9142-8501-2E8ECE0780AD}" destId="{B124E706-1759-774C-9D90-43CC203CED82}" srcOrd="12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55EF1EA-2323-734B-9065-D002D674EAB6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GB"/>
        </a:p>
      </dgm:t>
    </dgm:pt>
    <dgm:pt modelId="{C2483A7E-77FC-1F44-8533-C147BA8C6231}">
      <dgm:prSet/>
      <dgm:spPr/>
      <dgm:t>
        <a:bodyPr/>
        <a:lstStyle/>
        <a:p>
          <a:r>
            <a:rPr lang="cs-CZ" dirty="0"/>
            <a:t>Teoretické obory</a:t>
          </a:r>
        </a:p>
      </dgm:t>
    </dgm:pt>
    <dgm:pt modelId="{E6804250-1F32-C946-ADC7-05320AD2C06E}" type="parTrans" cxnId="{F421AC9A-5B8E-A645-84BF-0DC7065A3C93}">
      <dgm:prSet/>
      <dgm:spPr/>
      <dgm:t>
        <a:bodyPr/>
        <a:lstStyle/>
        <a:p>
          <a:endParaRPr lang="en-GB"/>
        </a:p>
      </dgm:t>
    </dgm:pt>
    <dgm:pt modelId="{17E0D6E0-BDD8-8E46-8D46-506D906EDBCB}" type="sibTrans" cxnId="{F421AC9A-5B8E-A645-84BF-0DC7065A3C93}">
      <dgm:prSet/>
      <dgm:spPr/>
      <dgm:t>
        <a:bodyPr/>
        <a:lstStyle/>
        <a:p>
          <a:endParaRPr lang="en-GB"/>
        </a:p>
      </dgm:t>
    </dgm:pt>
    <dgm:pt modelId="{B4E263FE-DFDB-BA42-8B06-03BC841E86C3}">
      <dgm:prSet/>
      <dgm:spPr/>
      <dgm:t>
        <a:bodyPr/>
        <a:lstStyle/>
        <a:p>
          <a:r>
            <a:rPr lang="cs-CZ"/>
            <a:t>Biologická psychologie</a:t>
          </a:r>
        </a:p>
      </dgm:t>
    </dgm:pt>
    <dgm:pt modelId="{F5046B2E-010B-4D45-A799-57C186ED99ED}" type="parTrans" cxnId="{8AF79CDF-3579-CB4D-A390-5AF2C3D5E739}">
      <dgm:prSet/>
      <dgm:spPr/>
      <dgm:t>
        <a:bodyPr/>
        <a:lstStyle/>
        <a:p>
          <a:endParaRPr lang="en-GB"/>
        </a:p>
      </dgm:t>
    </dgm:pt>
    <dgm:pt modelId="{86808A22-0610-1A49-BFEA-E9302BE7FC80}" type="sibTrans" cxnId="{8AF79CDF-3579-CB4D-A390-5AF2C3D5E739}">
      <dgm:prSet/>
      <dgm:spPr/>
      <dgm:t>
        <a:bodyPr/>
        <a:lstStyle/>
        <a:p>
          <a:endParaRPr lang="en-GB"/>
        </a:p>
      </dgm:t>
    </dgm:pt>
    <dgm:pt modelId="{2DBA22C6-38D8-B547-8BA7-BAC1E3135CB0}">
      <dgm:prSet/>
      <dgm:spPr/>
      <dgm:t>
        <a:bodyPr/>
        <a:lstStyle/>
        <a:p>
          <a:r>
            <a:rPr lang="cs-CZ"/>
            <a:t>Obecná psychologie</a:t>
          </a:r>
        </a:p>
      </dgm:t>
    </dgm:pt>
    <dgm:pt modelId="{6795F60D-7AFB-AF43-9ABA-986E4A583883}" type="parTrans" cxnId="{DD8CAB7F-5529-CB4B-94AD-EDFB892DD8AD}">
      <dgm:prSet/>
      <dgm:spPr/>
      <dgm:t>
        <a:bodyPr/>
        <a:lstStyle/>
        <a:p>
          <a:endParaRPr lang="en-GB"/>
        </a:p>
      </dgm:t>
    </dgm:pt>
    <dgm:pt modelId="{D95FECD9-A2C8-D243-A401-91CDB94A4368}" type="sibTrans" cxnId="{DD8CAB7F-5529-CB4B-94AD-EDFB892DD8AD}">
      <dgm:prSet/>
      <dgm:spPr/>
      <dgm:t>
        <a:bodyPr/>
        <a:lstStyle/>
        <a:p>
          <a:endParaRPr lang="en-GB"/>
        </a:p>
      </dgm:t>
    </dgm:pt>
    <dgm:pt modelId="{A16A3472-BA37-B64D-AE68-849E631B3E0A}">
      <dgm:prSet/>
      <dgm:spPr/>
      <dgm:t>
        <a:bodyPr/>
        <a:lstStyle/>
        <a:p>
          <a:r>
            <a:rPr lang="cs-CZ"/>
            <a:t>Vývojová psychologie</a:t>
          </a:r>
        </a:p>
      </dgm:t>
    </dgm:pt>
    <dgm:pt modelId="{255833EF-FA06-A84D-9C47-FF6C65366E83}" type="parTrans" cxnId="{5A647527-D41E-CF4C-B0DA-69BDC695BDFE}">
      <dgm:prSet/>
      <dgm:spPr/>
      <dgm:t>
        <a:bodyPr/>
        <a:lstStyle/>
        <a:p>
          <a:endParaRPr lang="en-GB"/>
        </a:p>
      </dgm:t>
    </dgm:pt>
    <dgm:pt modelId="{2E7DE59B-6F18-904C-A1CF-9890B8955AEA}" type="sibTrans" cxnId="{5A647527-D41E-CF4C-B0DA-69BDC695BDFE}">
      <dgm:prSet/>
      <dgm:spPr/>
      <dgm:t>
        <a:bodyPr/>
        <a:lstStyle/>
        <a:p>
          <a:endParaRPr lang="en-GB"/>
        </a:p>
      </dgm:t>
    </dgm:pt>
    <dgm:pt modelId="{F2B9E103-4BA6-594A-AE94-F162717DD453}">
      <dgm:prSet/>
      <dgm:spPr/>
      <dgm:t>
        <a:bodyPr/>
        <a:lstStyle/>
        <a:p>
          <a:r>
            <a:rPr lang="cs-CZ"/>
            <a:t>Psychologie osobnosti</a:t>
          </a:r>
        </a:p>
      </dgm:t>
    </dgm:pt>
    <dgm:pt modelId="{94F00B2A-7927-AA46-B6C6-0065B7F11352}" type="parTrans" cxnId="{0E3A75BA-EB8E-5F45-8FC8-80171247F6A9}">
      <dgm:prSet/>
      <dgm:spPr/>
      <dgm:t>
        <a:bodyPr/>
        <a:lstStyle/>
        <a:p>
          <a:endParaRPr lang="en-GB"/>
        </a:p>
      </dgm:t>
    </dgm:pt>
    <dgm:pt modelId="{14325C44-7D05-DB48-A275-A80039EDB42C}" type="sibTrans" cxnId="{0E3A75BA-EB8E-5F45-8FC8-80171247F6A9}">
      <dgm:prSet/>
      <dgm:spPr/>
      <dgm:t>
        <a:bodyPr/>
        <a:lstStyle/>
        <a:p>
          <a:endParaRPr lang="en-GB"/>
        </a:p>
      </dgm:t>
    </dgm:pt>
    <dgm:pt modelId="{9225BBA8-CACA-0B40-A574-FE67BF4AA856}">
      <dgm:prSet/>
      <dgm:spPr/>
      <dgm:t>
        <a:bodyPr/>
        <a:lstStyle/>
        <a:p>
          <a:r>
            <a:rPr lang="cs-CZ"/>
            <a:t>Sociální psychologie</a:t>
          </a:r>
        </a:p>
      </dgm:t>
    </dgm:pt>
    <dgm:pt modelId="{ECE50A0E-8B24-1046-B357-30C4AAE78EAB}" type="parTrans" cxnId="{876E6CA3-56D6-2B4F-BB62-96AD8AD1A3E4}">
      <dgm:prSet/>
      <dgm:spPr/>
      <dgm:t>
        <a:bodyPr/>
        <a:lstStyle/>
        <a:p>
          <a:endParaRPr lang="en-GB"/>
        </a:p>
      </dgm:t>
    </dgm:pt>
    <dgm:pt modelId="{5E522BA9-4600-6E41-89DD-64085EDB3744}" type="sibTrans" cxnId="{876E6CA3-56D6-2B4F-BB62-96AD8AD1A3E4}">
      <dgm:prSet/>
      <dgm:spPr/>
      <dgm:t>
        <a:bodyPr/>
        <a:lstStyle/>
        <a:p>
          <a:endParaRPr lang="en-GB"/>
        </a:p>
      </dgm:t>
    </dgm:pt>
    <dgm:pt modelId="{4DF92C16-711B-8C48-881D-6A5CF27BE055}">
      <dgm:prSet/>
      <dgm:spPr/>
      <dgm:t>
        <a:bodyPr/>
        <a:lstStyle/>
        <a:p>
          <a:r>
            <a:rPr lang="cs-CZ"/>
            <a:t>Psychologie životního prostředí</a:t>
          </a:r>
        </a:p>
      </dgm:t>
    </dgm:pt>
    <dgm:pt modelId="{AA6F4F31-27C8-8845-86BD-041DF053376F}" type="parTrans" cxnId="{AC6C6BD9-B20B-294E-BD67-16895DB350A9}">
      <dgm:prSet/>
      <dgm:spPr/>
      <dgm:t>
        <a:bodyPr/>
        <a:lstStyle/>
        <a:p>
          <a:endParaRPr lang="en-GB"/>
        </a:p>
      </dgm:t>
    </dgm:pt>
    <dgm:pt modelId="{A1A4C3AB-AF4A-DF45-A86F-F2E43A5564C9}" type="sibTrans" cxnId="{AC6C6BD9-B20B-294E-BD67-16895DB350A9}">
      <dgm:prSet/>
      <dgm:spPr/>
      <dgm:t>
        <a:bodyPr/>
        <a:lstStyle/>
        <a:p>
          <a:endParaRPr lang="en-GB"/>
        </a:p>
      </dgm:t>
    </dgm:pt>
    <dgm:pt modelId="{FF2F027C-8A7C-9B43-B750-9F6BB61DE1C6}">
      <dgm:prSet/>
      <dgm:spPr/>
      <dgm:t>
        <a:bodyPr/>
        <a:lstStyle/>
        <a:p>
          <a:r>
            <a:rPr lang="cs-CZ"/>
            <a:t>Aplikované obory</a:t>
          </a:r>
        </a:p>
      </dgm:t>
    </dgm:pt>
    <dgm:pt modelId="{89CF42D7-D63C-FB42-BC06-6BE939E6D33F}" type="parTrans" cxnId="{E5626EF7-E222-754A-AADB-FA3C0D417186}">
      <dgm:prSet/>
      <dgm:spPr/>
      <dgm:t>
        <a:bodyPr/>
        <a:lstStyle/>
        <a:p>
          <a:endParaRPr lang="en-GB"/>
        </a:p>
      </dgm:t>
    </dgm:pt>
    <dgm:pt modelId="{A7A35395-860C-F641-8630-E53E456EE79E}" type="sibTrans" cxnId="{E5626EF7-E222-754A-AADB-FA3C0D417186}">
      <dgm:prSet/>
      <dgm:spPr/>
      <dgm:t>
        <a:bodyPr/>
        <a:lstStyle/>
        <a:p>
          <a:endParaRPr lang="en-GB"/>
        </a:p>
      </dgm:t>
    </dgm:pt>
    <dgm:pt modelId="{0A730FE5-9C2F-8E4A-943F-CB697087136A}">
      <dgm:prSet/>
      <dgm:spPr/>
      <dgm:t>
        <a:bodyPr/>
        <a:lstStyle/>
        <a:p>
          <a:r>
            <a:rPr lang="cs-CZ"/>
            <a:t>Klinická psychoterapie</a:t>
          </a:r>
        </a:p>
      </dgm:t>
    </dgm:pt>
    <dgm:pt modelId="{AB536A14-23A3-D440-B0DC-4863CF85A787}" type="parTrans" cxnId="{5C4E18F9-9947-4B49-9AAC-92E4D6C6E2A4}">
      <dgm:prSet/>
      <dgm:spPr/>
      <dgm:t>
        <a:bodyPr/>
        <a:lstStyle/>
        <a:p>
          <a:endParaRPr lang="en-GB"/>
        </a:p>
      </dgm:t>
    </dgm:pt>
    <dgm:pt modelId="{A9639785-FEB6-4241-8438-7F73897D7894}" type="sibTrans" cxnId="{5C4E18F9-9947-4B49-9AAC-92E4D6C6E2A4}">
      <dgm:prSet/>
      <dgm:spPr/>
      <dgm:t>
        <a:bodyPr/>
        <a:lstStyle/>
        <a:p>
          <a:endParaRPr lang="en-GB"/>
        </a:p>
      </dgm:t>
    </dgm:pt>
    <dgm:pt modelId="{E95AD744-CB24-5543-A9E2-97CAC8C9D6CA}">
      <dgm:prSet/>
      <dgm:spPr/>
      <dgm:t>
        <a:bodyPr/>
        <a:lstStyle/>
        <a:p>
          <a:r>
            <a:rPr lang="cs-CZ"/>
            <a:t>Poradenská psychologie</a:t>
          </a:r>
        </a:p>
      </dgm:t>
    </dgm:pt>
    <dgm:pt modelId="{E2AD1403-F30A-EB4B-BDCC-746C224742E2}" type="parTrans" cxnId="{2AD153F8-1B04-404F-BF00-77A54AAFFA65}">
      <dgm:prSet/>
      <dgm:spPr/>
      <dgm:t>
        <a:bodyPr/>
        <a:lstStyle/>
        <a:p>
          <a:endParaRPr lang="en-GB"/>
        </a:p>
      </dgm:t>
    </dgm:pt>
    <dgm:pt modelId="{9D3A1E53-7C9A-0747-8D29-6FD424B26526}" type="sibTrans" cxnId="{2AD153F8-1B04-404F-BF00-77A54AAFFA65}">
      <dgm:prSet/>
      <dgm:spPr/>
      <dgm:t>
        <a:bodyPr/>
        <a:lstStyle/>
        <a:p>
          <a:endParaRPr lang="en-GB"/>
        </a:p>
      </dgm:t>
    </dgm:pt>
    <dgm:pt modelId="{2CB0610E-1F63-884E-A4D9-5C6333E82C25}">
      <dgm:prSet/>
      <dgm:spPr/>
      <dgm:t>
        <a:bodyPr/>
        <a:lstStyle/>
        <a:p>
          <a:r>
            <a:rPr lang="cs-CZ"/>
            <a:t>Pedagogická psychologie</a:t>
          </a:r>
        </a:p>
      </dgm:t>
    </dgm:pt>
    <dgm:pt modelId="{6178B5C1-965D-9D4D-BD3E-CD75F2DFAB80}" type="parTrans" cxnId="{15334271-5331-BC42-A31E-B285DEE32E42}">
      <dgm:prSet/>
      <dgm:spPr/>
      <dgm:t>
        <a:bodyPr/>
        <a:lstStyle/>
        <a:p>
          <a:endParaRPr lang="en-GB"/>
        </a:p>
      </dgm:t>
    </dgm:pt>
    <dgm:pt modelId="{BB87AE9F-7E90-2540-8D6E-380CB98C53B0}" type="sibTrans" cxnId="{15334271-5331-BC42-A31E-B285DEE32E42}">
      <dgm:prSet/>
      <dgm:spPr/>
      <dgm:t>
        <a:bodyPr/>
        <a:lstStyle/>
        <a:p>
          <a:endParaRPr lang="en-GB"/>
        </a:p>
      </dgm:t>
    </dgm:pt>
    <dgm:pt modelId="{4B922DA4-E6DA-B540-BB18-095B138AC0A2}">
      <dgm:prSet/>
      <dgm:spPr/>
      <dgm:t>
        <a:bodyPr/>
        <a:lstStyle/>
        <a:p>
          <a:r>
            <a:rPr lang="cs-CZ"/>
            <a:t>Psychologie práce</a:t>
          </a:r>
        </a:p>
      </dgm:t>
    </dgm:pt>
    <dgm:pt modelId="{0032FDB6-8B0A-7B4F-A8D4-F7A6D1456687}" type="parTrans" cxnId="{CD572825-EA50-1B4F-BE44-87416AE48043}">
      <dgm:prSet/>
      <dgm:spPr/>
      <dgm:t>
        <a:bodyPr/>
        <a:lstStyle/>
        <a:p>
          <a:endParaRPr lang="en-GB"/>
        </a:p>
      </dgm:t>
    </dgm:pt>
    <dgm:pt modelId="{44CEA51F-B902-3E48-8D2A-05C0ACFA9B92}" type="sibTrans" cxnId="{CD572825-EA50-1B4F-BE44-87416AE48043}">
      <dgm:prSet/>
      <dgm:spPr/>
      <dgm:t>
        <a:bodyPr/>
        <a:lstStyle/>
        <a:p>
          <a:endParaRPr lang="en-GB"/>
        </a:p>
      </dgm:t>
    </dgm:pt>
    <dgm:pt modelId="{A738B0DA-FE24-5B4C-A5CD-5E4D417A4254}">
      <dgm:prSet/>
      <dgm:spPr/>
      <dgm:t>
        <a:bodyPr/>
        <a:lstStyle/>
        <a:p>
          <a:r>
            <a:rPr lang="cs-CZ"/>
            <a:t>Forenzní psychologie</a:t>
          </a:r>
        </a:p>
      </dgm:t>
    </dgm:pt>
    <dgm:pt modelId="{3F535E5E-E660-ED43-BB9C-1F141F6AE9F6}" type="parTrans" cxnId="{32519A7E-5C70-514E-A88F-EAEBFF72D6E4}">
      <dgm:prSet/>
      <dgm:spPr/>
      <dgm:t>
        <a:bodyPr/>
        <a:lstStyle/>
        <a:p>
          <a:endParaRPr lang="en-GB"/>
        </a:p>
      </dgm:t>
    </dgm:pt>
    <dgm:pt modelId="{A9BE9273-6E9B-9B4B-9B83-EB0BE7DB9AB6}" type="sibTrans" cxnId="{32519A7E-5C70-514E-A88F-EAEBFF72D6E4}">
      <dgm:prSet/>
      <dgm:spPr/>
      <dgm:t>
        <a:bodyPr/>
        <a:lstStyle/>
        <a:p>
          <a:endParaRPr lang="en-GB"/>
        </a:p>
      </dgm:t>
    </dgm:pt>
    <dgm:pt modelId="{14F01ECB-54EB-5D48-A361-255929C27817}">
      <dgm:prSet/>
      <dgm:spPr/>
      <dgm:t>
        <a:bodyPr/>
        <a:lstStyle/>
        <a:p>
          <a:r>
            <a:rPr lang="cs-CZ"/>
            <a:t>Psychologie zdraví</a:t>
          </a:r>
        </a:p>
      </dgm:t>
    </dgm:pt>
    <dgm:pt modelId="{ADA8EE2F-B75A-004C-BC42-533B8520CEE3}" type="parTrans" cxnId="{A19FDDBB-F280-DE4A-82CB-3915A3221FCE}">
      <dgm:prSet/>
      <dgm:spPr/>
      <dgm:t>
        <a:bodyPr/>
        <a:lstStyle/>
        <a:p>
          <a:endParaRPr lang="en-GB"/>
        </a:p>
      </dgm:t>
    </dgm:pt>
    <dgm:pt modelId="{0FBCEB69-CDCD-6349-B516-547AEB754F57}" type="sibTrans" cxnId="{A19FDDBB-F280-DE4A-82CB-3915A3221FCE}">
      <dgm:prSet/>
      <dgm:spPr/>
      <dgm:t>
        <a:bodyPr/>
        <a:lstStyle/>
        <a:p>
          <a:endParaRPr lang="en-GB"/>
        </a:p>
      </dgm:t>
    </dgm:pt>
    <dgm:pt modelId="{EB59B803-7F84-424E-8FC9-B7B6D6BAA825}" type="pres">
      <dgm:prSet presAssocID="{755EF1EA-2323-734B-9065-D002D674EAB6}" presName="Name0" presStyleCnt="0">
        <dgm:presLayoutVars>
          <dgm:dir/>
          <dgm:animLvl val="lvl"/>
          <dgm:resizeHandles val="exact"/>
        </dgm:presLayoutVars>
      </dgm:prSet>
      <dgm:spPr/>
    </dgm:pt>
    <dgm:pt modelId="{6A665661-2FE1-604A-B617-471E99D4A25E}" type="pres">
      <dgm:prSet presAssocID="{C2483A7E-77FC-1F44-8533-C147BA8C6231}" presName="linNode" presStyleCnt="0"/>
      <dgm:spPr/>
    </dgm:pt>
    <dgm:pt modelId="{967683C7-7EFF-AD4E-9025-6015475EB48D}" type="pres">
      <dgm:prSet presAssocID="{C2483A7E-77FC-1F44-8533-C147BA8C6231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9091D21C-C2F6-7B4A-A09B-272BEDB83155}" type="pres">
      <dgm:prSet presAssocID="{C2483A7E-77FC-1F44-8533-C147BA8C6231}" presName="descendantText" presStyleLbl="alignAccFollowNode1" presStyleIdx="0" presStyleCnt="2">
        <dgm:presLayoutVars>
          <dgm:bulletEnabled val="1"/>
        </dgm:presLayoutVars>
      </dgm:prSet>
      <dgm:spPr/>
    </dgm:pt>
    <dgm:pt modelId="{9001A949-C6AF-A740-BAE3-6F34BEC1D0EF}" type="pres">
      <dgm:prSet presAssocID="{17E0D6E0-BDD8-8E46-8D46-506D906EDBCB}" presName="sp" presStyleCnt="0"/>
      <dgm:spPr/>
    </dgm:pt>
    <dgm:pt modelId="{5E294EDD-8572-CA43-B6F8-CC2CB80BA5D7}" type="pres">
      <dgm:prSet presAssocID="{FF2F027C-8A7C-9B43-B750-9F6BB61DE1C6}" presName="linNode" presStyleCnt="0"/>
      <dgm:spPr/>
    </dgm:pt>
    <dgm:pt modelId="{AC86B35B-91CD-AB48-99F4-4BA44768BF75}" type="pres">
      <dgm:prSet presAssocID="{FF2F027C-8A7C-9B43-B750-9F6BB61DE1C6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93F3F330-2112-7940-A998-F11642ABECA3}" type="pres">
      <dgm:prSet presAssocID="{FF2F027C-8A7C-9B43-B750-9F6BB61DE1C6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4CCD7907-2A33-5847-9B14-FF7E91CE5BCA}" type="presOf" srcId="{2CB0610E-1F63-884E-A4D9-5C6333E82C25}" destId="{93F3F330-2112-7940-A998-F11642ABECA3}" srcOrd="0" destOrd="2" presId="urn:microsoft.com/office/officeart/2005/8/layout/vList5"/>
    <dgm:cxn modelId="{0FA81508-C3A6-2046-910D-4E68F1B4AF7C}" type="presOf" srcId="{F2B9E103-4BA6-594A-AE94-F162717DD453}" destId="{9091D21C-C2F6-7B4A-A09B-272BEDB83155}" srcOrd="0" destOrd="3" presId="urn:microsoft.com/office/officeart/2005/8/layout/vList5"/>
    <dgm:cxn modelId="{048AAC1E-7018-B448-AD21-52A5DA5A9357}" type="presOf" srcId="{4B922DA4-E6DA-B540-BB18-095B138AC0A2}" destId="{93F3F330-2112-7940-A998-F11642ABECA3}" srcOrd="0" destOrd="3" presId="urn:microsoft.com/office/officeart/2005/8/layout/vList5"/>
    <dgm:cxn modelId="{87D4D621-0FBE-FD46-B82F-E381BFEA4773}" type="presOf" srcId="{C2483A7E-77FC-1F44-8533-C147BA8C6231}" destId="{967683C7-7EFF-AD4E-9025-6015475EB48D}" srcOrd="0" destOrd="0" presId="urn:microsoft.com/office/officeart/2005/8/layout/vList5"/>
    <dgm:cxn modelId="{CD572825-EA50-1B4F-BE44-87416AE48043}" srcId="{FF2F027C-8A7C-9B43-B750-9F6BB61DE1C6}" destId="{4B922DA4-E6DA-B540-BB18-095B138AC0A2}" srcOrd="3" destOrd="0" parTransId="{0032FDB6-8B0A-7B4F-A8D4-F7A6D1456687}" sibTransId="{44CEA51F-B902-3E48-8D2A-05C0ACFA9B92}"/>
    <dgm:cxn modelId="{5A647527-D41E-CF4C-B0DA-69BDC695BDFE}" srcId="{C2483A7E-77FC-1F44-8533-C147BA8C6231}" destId="{A16A3472-BA37-B64D-AE68-849E631B3E0A}" srcOrd="2" destOrd="0" parTransId="{255833EF-FA06-A84D-9C47-FF6C65366E83}" sibTransId="{2E7DE59B-6F18-904C-A1CF-9890B8955AEA}"/>
    <dgm:cxn modelId="{5A6E453D-F7F8-4B42-9BFB-8DE0C2702E17}" type="presOf" srcId="{A738B0DA-FE24-5B4C-A5CD-5E4D417A4254}" destId="{93F3F330-2112-7940-A998-F11642ABECA3}" srcOrd="0" destOrd="4" presId="urn:microsoft.com/office/officeart/2005/8/layout/vList5"/>
    <dgm:cxn modelId="{397A6149-0899-CE4D-A8F3-A449674AC813}" type="presOf" srcId="{E95AD744-CB24-5543-A9E2-97CAC8C9D6CA}" destId="{93F3F330-2112-7940-A998-F11642ABECA3}" srcOrd="0" destOrd="1" presId="urn:microsoft.com/office/officeart/2005/8/layout/vList5"/>
    <dgm:cxn modelId="{40A9B161-5B0C-434C-8335-0A8088ED622F}" type="presOf" srcId="{14F01ECB-54EB-5D48-A361-255929C27817}" destId="{93F3F330-2112-7940-A998-F11642ABECA3}" srcOrd="0" destOrd="5" presId="urn:microsoft.com/office/officeart/2005/8/layout/vList5"/>
    <dgm:cxn modelId="{674FE062-304F-3C45-A6B3-251C5E8D1EFF}" type="presOf" srcId="{0A730FE5-9C2F-8E4A-943F-CB697087136A}" destId="{93F3F330-2112-7940-A998-F11642ABECA3}" srcOrd="0" destOrd="0" presId="urn:microsoft.com/office/officeart/2005/8/layout/vList5"/>
    <dgm:cxn modelId="{15334271-5331-BC42-A31E-B285DEE32E42}" srcId="{FF2F027C-8A7C-9B43-B750-9F6BB61DE1C6}" destId="{2CB0610E-1F63-884E-A4D9-5C6333E82C25}" srcOrd="2" destOrd="0" parTransId="{6178B5C1-965D-9D4D-BD3E-CD75F2DFAB80}" sibTransId="{BB87AE9F-7E90-2540-8D6E-380CB98C53B0}"/>
    <dgm:cxn modelId="{EC4CB47A-B036-6647-94E7-352C59CDE59E}" type="presOf" srcId="{B4E263FE-DFDB-BA42-8B06-03BC841E86C3}" destId="{9091D21C-C2F6-7B4A-A09B-272BEDB83155}" srcOrd="0" destOrd="0" presId="urn:microsoft.com/office/officeart/2005/8/layout/vList5"/>
    <dgm:cxn modelId="{32519A7E-5C70-514E-A88F-EAEBFF72D6E4}" srcId="{FF2F027C-8A7C-9B43-B750-9F6BB61DE1C6}" destId="{A738B0DA-FE24-5B4C-A5CD-5E4D417A4254}" srcOrd="4" destOrd="0" parTransId="{3F535E5E-E660-ED43-BB9C-1F141F6AE9F6}" sibTransId="{A9BE9273-6E9B-9B4B-9B83-EB0BE7DB9AB6}"/>
    <dgm:cxn modelId="{DD8CAB7F-5529-CB4B-94AD-EDFB892DD8AD}" srcId="{C2483A7E-77FC-1F44-8533-C147BA8C6231}" destId="{2DBA22C6-38D8-B547-8BA7-BAC1E3135CB0}" srcOrd="1" destOrd="0" parTransId="{6795F60D-7AFB-AF43-9ABA-986E4A583883}" sibTransId="{D95FECD9-A2C8-D243-A401-91CDB94A4368}"/>
    <dgm:cxn modelId="{3D878F95-352F-0941-BAB1-8187892AD944}" type="presOf" srcId="{4DF92C16-711B-8C48-881D-6A5CF27BE055}" destId="{9091D21C-C2F6-7B4A-A09B-272BEDB83155}" srcOrd="0" destOrd="5" presId="urn:microsoft.com/office/officeart/2005/8/layout/vList5"/>
    <dgm:cxn modelId="{F421AC9A-5B8E-A645-84BF-0DC7065A3C93}" srcId="{755EF1EA-2323-734B-9065-D002D674EAB6}" destId="{C2483A7E-77FC-1F44-8533-C147BA8C6231}" srcOrd="0" destOrd="0" parTransId="{E6804250-1F32-C946-ADC7-05320AD2C06E}" sibTransId="{17E0D6E0-BDD8-8E46-8D46-506D906EDBCB}"/>
    <dgm:cxn modelId="{876E6CA3-56D6-2B4F-BB62-96AD8AD1A3E4}" srcId="{C2483A7E-77FC-1F44-8533-C147BA8C6231}" destId="{9225BBA8-CACA-0B40-A574-FE67BF4AA856}" srcOrd="4" destOrd="0" parTransId="{ECE50A0E-8B24-1046-B357-30C4AAE78EAB}" sibTransId="{5E522BA9-4600-6E41-89DD-64085EDB3744}"/>
    <dgm:cxn modelId="{2A99FDAE-01CC-BA4D-A588-97126D0BD422}" type="presOf" srcId="{A16A3472-BA37-B64D-AE68-849E631B3E0A}" destId="{9091D21C-C2F6-7B4A-A09B-272BEDB83155}" srcOrd="0" destOrd="2" presId="urn:microsoft.com/office/officeart/2005/8/layout/vList5"/>
    <dgm:cxn modelId="{0E3A75BA-EB8E-5F45-8FC8-80171247F6A9}" srcId="{C2483A7E-77FC-1F44-8533-C147BA8C6231}" destId="{F2B9E103-4BA6-594A-AE94-F162717DD453}" srcOrd="3" destOrd="0" parTransId="{94F00B2A-7927-AA46-B6C6-0065B7F11352}" sibTransId="{14325C44-7D05-DB48-A275-A80039EDB42C}"/>
    <dgm:cxn modelId="{A19FDDBB-F280-DE4A-82CB-3915A3221FCE}" srcId="{FF2F027C-8A7C-9B43-B750-9F6BB61DE1C6}" destId="{14F01ECB-54EB-5D48-A361-255929C27817}" srcOrd="5" destOrd="0" parTransId="{ADA8EE2F-B75A-004C-BC42-533B8520CEE3}" sibTransId="{0FBCEB69-CDCD-6349-B516-547AEB754F57}"/>
    <dgm:cxn modelId="{7516D7C4-3C61-564A-BFF0-C9CD7FE08D35}" type="presOf" srcId="{2DBA22C6-38D8-B547-8BA7-BAC1E3135CB0}" destId="{9091D21C-C2F6-7B4A-A09B-272BEDB83155}" srcOrd="0" destOrd="1" presId="urn:microsoft.com/office/officeart/2005/8/layout/vList5"/>
    <dgm:cxn modelId="{AC6C6BD9-B20B-294E-BD67-16895DB350A9}" srcId="{C2483A7E-77FC-1F44-8533-C147BA8C6231}" destId="{4DF92C16-711B-8C48-881D-6A5CF27BE055}" srcOrd="5" destOrd="0" parTransId="{AA6F4F31-27C8-8845-86BD-041DF053376F}" sibTransId="{A1A4C3AB-AF4A-DF45-A86F-F2E43A5564C9}"/>
    <dgm:cxn modelId="{8AF79CDF-3579-CB4D-A390-5AF2C3D5E739}" srcId="{C2483A7E-77FC-1F44-8533-C147BA8C6231}" destId="{B4E263FE-DFDB-BA42-8B06-03BC841E86C3}" srcOrd="0" destOrd="0" parTransId="{F5046B2E-010B-4D45-A799-57C186ED99ED}" sibTransId="{86808A22-0610-1A49-BFEA-E9302BE7FC80}"/>
    <dgm:cxn modelId="{74B2D0E4-21FE-D548-8131-84A58EAE3A40}" type="presOf" srcId="{FF2F027C-8A7C-9B43-B750-9F6BB61DE1C6}" destId="{AC86B35B-91CD-AB48-99F4-4BA44768BF75}" srcOrd="0" destOrd="0" presId="urn:microsoft.com/office/officeart/2005/8/layout/vList5"/>
    <dgm:cxn modelId="{60DCE8EF-5D4D-5E4F-A499-9C10CD5947D0}" type="presOf" srcId="{755EF1EA-2323-734B-9065-D002D674EAB6}" destId="{EB59B803-7F84-424E-8FC9-B7B6D6BAA825}" srcOrd="0" destOrd="0" presId="urn:microsoft.com/office/officeart/2005/8/layout/vList5"/>
    <dgm:cxn modelId="{E5626EF7-E222-754A-AADB-FA3C0D417186}" srcId="{755EF1EA-2323-734B-9065-D002D674EAB6}" destId="{FF2F027C-8A7C-9B43-B750-9F6BB61DE1C6}" srcOrd="1" destOrd="0" parTransId="{89CF42D7-D63C-FB42-BC06-6BE939E6D33F}" sibTransId="{A7A35395-860C-F641-8630-E53E456EE79E}"/>
    <dgm:cxn modelId="{2AD153F8-1B04-404F-BF00-77A54AAFFA65}" srcId="{FF2F027C-8A7C-9B43-B750-9F6BB61DE1C6}" destId="{E95AD744-CB24-5543-A9E2-97CAC8C9D6CA}" srcOrd="1" destOrd="0" parTransId="{E2AD1403-F30A-EB4B-BDCC-746C224742E2}" sibTransId="{9D3A1E53-7C9A-0747-8D29-6FD424B26526}"/>
    <dgm:cxn modelId="{5C4E18F9-9947-4B49-9AAC-92E4D6C6E2A4}" srcId="{FF2F027C-8A7C-9B43-B750-9F6BB61DE1C6}" destId="{0A730FE5-9C2F-8E4A-943F-CB697087136A}" srcOrd="0" destOrd="0" parTransId="{AB536A14-23A3-D440-B0DC-4863CF85A787}" sibTransId="{A9639785-FEB6-4241-8438-7F73897D7894}"/>
    <dgm:cxn modelId="{484E72FB-8131-CF4D-898B-1A11E8219DB1}" type="presOf" srcId="{9225BBA8-CACA-0B40-A574-FE67BF4AA856}" destId="{9091D21C-C2F6-7B4A-A09B-272BEDB83155}" srcOrd="0" destOrd="4" presId="urn:microsoft.com/office/officeart/2005/8/layout/vList5"/>
    <dgm:cxn modelId="{3DE76856-DA2A-0D4C-966B-8BFFDEFDCB4E}" type="presParOf" srcId="{EB59B803-7F84-424E-8FC9-B7B6D6BAA825}" destId="{6A665661-2FE1-604A-B617-471E99D4A25E}" srcOrd="0" destOrd="0" presId="urn:microsoft.com/office/officeart/2005/8/layout/vList5"/>
    <dgm:cxn modelId="{AE517FE3-45E9-E941-AE3D-9BB5BE76E1C7}" type="presParOf" srcId="{6A665661-2FE1-604A-B617-471E99D4A25E}" destId="{967683C7-7EFF-AD4E-9025-6015475EB48D}" srcOrd="0" destOrd="0" presId="urn:microsoft.com/office/officeart/2005/8/layout/vList5"/>
    <dgm:cxn modelId="{AF8C7CD8-FF6B-084C-AEFB-96C8CC9AA931}" type="presParOf" srcId="{6A665661-2FE1-604A-B617-471E99D4A25E}" destId="{9091D21C-C2F6-7B4A-A09B-272BEDB83155}" srcOrd="1" destOrd="0" presId="urn:microsoft.com/office/officeart/2005/8/layout/vList5"/>
    <dgm:cxn modelId="{CA9263DD-D89C-8841-AAC8-FBE247A3E64F}" type="presParOf" srcId="{EB59B803-7F84-424E-8FC9-B7B6D6BAA825}" destId="{9001A949-C6AF-A740-BAE3-6F34BEC1D0EF}" srcOrd="1" destOrd="0" presId="urn:microsoft.com/office/officeart/2005/8/layout/vList5"/>
    <dgm:cxn modelId="{671058E1-94F0-694A-A640-492A5C674447}" type="presParOf" srcId="{EB59B803-7F84-424E-8FC9-B7B6D6BAA825}" destId="{5E294EDD-8572-CA43-B6F8-CC2CB80BA5D7}" srcOrd="2" destOrd="0" presId="urn:microsoft.com/office/officeart/2005/8/layout/vList5"/>
    <dgm:cxn modelId="{15D2D77D-8206-E348-9E31-6A76FD7E35C6}" type="presParOf" srcId="{5E294EDD-8572-CA43-B6F8-CC2CB80BA5D7}" destId="{AC86B35B-91CD-AB48-99F4-4BA44768BF75}" srcOrd="0" destOrd="0" presId="urn:microsoft.com/office/officeart/2005/8/layout/vList5"/>
    <dgm:cxn modelId="{E856CBC5-8B31-C640-A56C-381131149AC3}" type="presParOf" srcId="{5E294EDD-8572-CA43-B6F8-CC2CB80BA5D7}" destId="{93F3F330-2112-7940-A998-F11642ABECA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0B3DD6E-71FE-B94D-A51A-084DDB6BA8C4}" type="doc">
      <dgm:prSet loTypeId="urn:microsoft.com/office/officeart/2005/8/layout/lProcess2" loCatId="matrix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n-GB"/>
        </a:p>
      </dgm:t>
    </dgm:pt>
    <dgm:pt modelId="{3C036C6D-109D-CD4E-A985-B18053618CD4}">
      <dgm:prSet/>
      <dgm:spPr/>
      <dgm:t>
        <a:bodyPr/>
        <a:lstStyle/>
        <a:p>
          <a:r>
            <a:rPr lang="cs-CZ"/>
            <a:t>Klinické metody</a:t>
          </a:r>
        </a:p>
      </dgm:t>
    </dgm:pt>
    <dgm:pt modelId="{CBA421C6-75E9-8240-A67F-0139A667946B}" type="parTrans" cxnId="{AA821FC9-1046-8D46-B5FA-892FF5F68D5D}">
      <dgm:prSet/>
      <dgm:spPr/>
      <dgm:t>
        <a:bodyPr/>
        <a:lstStyle/>
        <a:p>
          <a:endParaRPr lang="en-GB"/>
        </a:p>
      </dgm:t>
    </dgm:pt>
    <dgm:pt modelId="{E7FB89EA-EA88-B543-83A1-28937B8D90D7}" type="sibTrans" cxnId="{AA821FC9-1046-8D46-B5FA-892FF5F68D5D}">
      <dgm:prSet/>
      <dgm:spPr/>
      <dgm:t>
        <a:bodyPr/>
        <a:lstStyle/>
        <a:p>
          <a:endParaRPr lang="en-GB"/>
        </a:p>
      </dgm:t>
    </dgm:pt>
    <dgm:pt modelId="{7AB6D629-D3FA-B747-8003-A84DE65359F5}">
      <dgm:prSet/>
      <dgm:spPr/>
      <dgm:t>
        <a:bodyPr/>
        <a:lstStyle/>
        <a:p>
          <a:r>
            <a:rPr lang="cs-CZ"/>
            <a:t>Pozorování</a:t>
          </a:r>
        </a:p>
      </dgm:t>
    </dgm:pt>
    <dgm:pt modelId="{5E4D9977-85EE-384E-82ED-61F736289D4D}" type="parTrans" cxnId="{C9C7835D-81D3-1C44-94FD-A3054155A624}">
      <dgm:prSet/>
      <dgm:spPr/>
      <dgm:t>
        <a:bodyPr/>
        <a:lstStyle/>
        <a:p>
          <a:endParaRPr lang="en-GB"/>
        </a:p>
      </dgm:t>
    </dgm:pt>
    <dgm:pt modelId="{522DE1F9-4717-384E-B22F-66D2B5AF83DD}" type="sibTrans" cxnId="{C9C7835D-81D3-1C44-94FD-A3054155A624}">
      <dgm:prSet/>
      <dgm:spPr/>
      <dgm:t>
        <a:bodyPr/>
        <a:lstStyle/>
        <a:p>
          <a:endParaRPr lang="en-GB"/>
        </a:p>
      </dgm:t>
    </dgm:pt>
    <dgm:pt modelId="{2DA645B9-2618-8044-8F59-8AB72EDCF3EC}">
      <dgm:prSet/>
      <dgm:spPr/>
      <dgm:t>
        <a:bodyPr/>
        <a:lstStyle/>
        <a:p>
          <a:r>
            <a:rPr lang="cs-CZ"/>
            <a:t>Rozhovor</a:t>
          </a:r>
        </a:p>
      </dgm:t>
    </dgm:pt>
    <dgm:pt modelId="{3736BDE9-7EF8-B047-9C14-D3707A562784}" type="parTrans" cxnId="{7F2515CB-87D3-9E46-B421-56E40963B25E}">
      <dgm:prSet/>
      <dgm:spPr/>
      <dgm:t>
        <a:bodyPr/>
        <a:lstStyle/>
        <a:p>
          <a:endParaRPr lang="en-GB"/>
        </a:p>
      </dgm:t>
    </dgm:pt>
    <dgm:pt modelId="{81D5DC0B-CA60-EB41-8F9A-3300C568871D}" type="sibTrans" cxnId="{7F2515CB-87D3-9E46-B421-56E40963B25E}">
      <dgm:prSet/>
      <dgm:spPr/>
      <dgm:t>
        <a:bodyPr/>
        <a:lstStyle/>
        <a:p>
          <a:endParaRPr lang="en-GB"/>
        </a:p>
      </dgm:t>
    </dgm:pt>
    <dgm:pt modelId="{53963AF4-44B4-3949-9ABB-63BE17F6C42B}">
      <dgm:prSet/>
      <dgm:spPr/>
      <dgm:t>
        <a:bodyPr/>
        <a:lstStyle/>
        <a:p>
          <a:r>
            <a:rPr lang="cs-CZ"/>
            <a:t>Anamnéza</a:t>
          </a:r>
        </a:p>
      </dgm:t>
    </dgm:pt>
    <dgm:pt modelId="{452BC0D4-BFD5-6846-BF40-4866C0593432}" type="parTrans" cxnId="{3CB1CBCC-3F77-7640-9F4D-F0F36FA1C3ED}">
      <dgm:prSet/>
      <dgm:spPr/>
      <dgm:t>
        <a:bodyPr/>
        <a:lstStyle/>
        <a:p>
          <a:endParaRPr lang="en-GB"/>
        </a:p>
      </dgm:t>
    </dgm:pt>
    <dgm:pt modelId="{2C23DF1C-A291-3145-944A-FD5C50B22869}" type="sibTrans" cxnId="{3CB1CBCC-3F77-7640-9F4D-F0F36FA1C3ED}">
      <dgm:prSet/>
      <dgm:spPr/>
      <dgm:t>
        <a:bodyPr/>
        <a:lstStyle/>
        <a:p>
          <a:endParaRPr lang="en-GB"/>
        </a:p>
      </dgm:t>
    </dgm:pt>
    <dgm:pt modelId="{B403D648-4452-6D42-AD6C-CF804B66DD31}">
      <dgm:prSet/>
      <dgm:spPr/>
      <dgm:t>
        <a:bodyPr/>
        <a:lstStyle/>
        <a:p>
          <a:r>
            <a:rPr lang="cs-CZ"/>
            <a:t>Analýza spontánních produktů</a:t>
          </a:r>
        </a:p>
      </dgm:t>
    </dgm:pt>
    <dgm:pt modelId="{C155D878-4998-6E4D-8A91-74DEDF96F7C4}" type="parTrans" cxnId="{CBC4BBF9-5F85-E741-8A8F-D5E882AFC4C8}">
      <dgm:prSet/>
      <dgm:spPr/>
      <dgm:t>
        <a:bodyPr/>
        <a:lstStyle/>
        <a:p>
          <a:endParaRPr lang="en-GB"/>
        </a:p>
      </dgm:t>
    </dgm:pt>
    <dgm:pt modelId="{3D48FEA3-08F1-BC4E-B8FD-904729D59717}" type="sibTrans" cxnId="{CBC4BBF9-5F85-E741-8A8F-D5E882AFC4C8}">
      <dgm:prSet/>
      <dgm:spPr/>
      <dgm:t>
        <a:bodyPr/>
        <a:lstStyle/>
        <a:p>
          <a:endParaRPr lang="en-GB"/>
        </a:p>
      </dgm:t>
    </dgm:pt>
    <dgm:pt modelId="{8FE723DB-584E-4247-BF76-4AA0A6CC3262}">
      <dgm:prSet/>
      <dgm:spPr/>
      <dgm:t>
        <a:bodyPr/>
        <a:lstStyle/>
        <a:p>
          <a:r>
            <a:rPr lang="cs-CZ"/>
            <a:t>Testové metody</a:t>
          </a:r>
        </a:p>
      </dgm:t>
    </dgm:pt>
    <dgm:pt modelId="{6BBEA48E-F299-F841-82B5-8B11D7828EF3}" type="parTrans" cxnId="{9C222CC5-877C-C444-8765-CD6540DFD77A}">
      <dgm:prSet/>
      <dgm:spPr/>
      <dgm:t>
        <a:bodyPr/>
        <a:lstStyle/>
        <a:p>
          <a:endParaRPr lang="en-GB"/>
        </a:p>
      </dgm:t>
    </dgm:pt>
    <dgm:pt modelId="{CF63DC02-122D-B64E-B342-4860B740F409}" type="sibTrans" cxnId="{9C222CC5-877C-C444-8765-CD6540DFD77A}">
      <dgm:prSet/>
      <dgm:spPr/>
      <dgm:t>
        <a:bodyPr/>
        <a:lstStyle/>
        <a:p>
          <a:endParaRPr lang="en-GB"/>
        </a:p>
      </dgm:t>
    </dgm:pt>
    <dgm:pt modelId="{3674A731-37DC-5C43-8B22-6280866AC44E}">
      <dgm:prSet/>
      <dgm:spPr/>
      <dgm:t>
        <a:bodyPr/>
        <a:lstStyle/>
        <a:p>
          <a:r>
            <a:rPr lang="cs-CZ"/>
            <a:t>Výkonové testy (testy inteligence, neuropsychologické metody, testy psychických funkcí)</a:t>
          </a:r>
        </a:p>
      </dgm:t>
    </dgm:pt>
    <dgm:pt modelId="{5CFBF17B-4E1B-DB44-8603-9EBBFF873A7B}" type="parTrans" cxnId="{833DA932-372E-FC49-8F34-DE043605BBBF}">
      <dgm:prSet/>
      <dgm:spPr/>
      <dgm:t>
        <a:bodyPr/>
        <a:lstStyle/>
        <a:p>
          <a:endParaRPr lang="en-GB"/>
        </a:p>
      </dgm:t>
    </dgm:pt>
    <dgm:pt modelId="{DADF079A-C28C-634C-B92D-3EAEEBD11BA6}" type="sibTrans" cxnId="{833DA932-372E-FC49-8F34-DE043605BBBF}">
      <dgm:prSet/>
      <dgm:spPr/>
      <dgm:t>
        <a:bodyPr/>
        <a:lstStyle/>
        <a:p>
          <a:endParaRPr lang="en-GB"/>
        </a:p>
      </dgm:t>
    </dgm:pt>
    <dgm:pt modelId="{C4E84C5A-F859-FE45-9F16-74E517DD1D18}">
      <dgm:prSet/>
      <dgm:spPr/>
      <dgm:t>
        <a:bodyPr/>
        <a:lstStyle/>
        <a:p>
          <a:r>
            <a:rPr lang="cs-CZ"/>
            <a:t>Testy osobnosti (projektivní, objektivní, dotazníky, posuzovací stupnice)</a:t>
          </a:r>
        </a:p>
      </dgm:t>
    </dgm:pt>
    <dgm:pt modelId="{5EC12862-D8CA-8148-AA96-13C1985507EE}" type="parTrans" cxnId="{CC0258BD-D191-384E-AD08-79C1D6C80A29}">
      <dgm:prSet/>
      <dgm:spPr/>
      <dgm:t>
        <a:bodyPr/>
        <a:lstStyle/>
        <a:p>
          <a:endParaRPr lang="en-GB"/>
        </a:p>
      </dgm:t>
    </dgm:pt>
    <dgm:pt modelId="{383C08FD-3A22-AD40-958C-945DA0B420A9}" type="sibTrans" cxnId="{CC0258BD-D191-384E-AD08-79C1D6C80A29}">
      <dgm:prSet/>
      <dgm:spPr/>
      <dgm:t>
        <a:bodyPr/>
        <a:lstStyle/>
        <a:p>
          <a:endParaRPr lang="en-GB"/>
        </a:p>
      </dgm:t>
    </dgm:pt>
    <dgm:pt modelId="{8B6FE53D-E456-C64B-AC2A-915AC0F44273}">
      <dgm:prSet/>
      <dgm:spPr/>
      <dgm:t>
        <a:bodyPr/>
        <a:lstStyle/>
        <a:p>
          <a:r>
            <a:rPr lang="cs-CZ"/>
            <a:t>Přístrojové metody</a:t>
          </a:r>
        </a:p>
      </dgm:t>
    </dgm:pt>
    <dgm:pt modelId="{F483A854-EAD4-C14A-809A-A38DD346CD2B}" type="parTrans" cxnId="{69A54AC8-E688-E24E-9661-155C17D6D2B4}">
      <dgm:prSet/>
      <dgm:spPr/>
      <dgm:t>
        <a:bodyPr/>
        <a:lstStyle/>
        <a:p>
          <a:endParaRPr lang="en-GB"/>
        </a:p>
      </dgm:t>
    </dgm:pt>
    <dgm:pt modelId="{7DD08442-D543-F64F-8F4A-F99A695E7843}" type="sibTrans" cxnId="{69A54AC8-E688-E24E-9661-155C17D6D2B4}">
      <dgm:prSet/>
      <dgm:spPr/>
      <dgm:t>
        <a:bodyPr/>
        <a:lstStyle/>
        <a:p>
          <a:endParaRPr lang="en-GB"/>
        </a:p>
      </dgm:t>
    </dgm:pt>
    <dgm:pt modelId="{59FBAAB1-A49A-5D46-8C03-5E856370CD0C}" type="pres">
      <dgm:prSet presAssocID="{00B3DD6E-71FE-B94D-A51A-084DDB6BA8C4}" presName="theList" presStyleCnt="0">
        <dgm:presLayoutVars>
          <dgm:dir/>
          <dgm:animLvl val="lvl"/>
          <dgm:resizeHandles val="exact"/>
        </dgm:presLayoutVars>
      </dgm:prSet>
      <dgm:spPr/>
    </dgm:pt>
    <dgm:pt modelId="{27ABF4DC-0F58-7642-97D6-B0F64C1E24B5}" type="pres">
      <dgm:prSet presAssocID="{3C036C6D-109D-CD4E-A985-B18053618CD4}" presName="compNode" presStyleCnt="0"/>
      <dgm:spPr/>
    </dgm:pt>
    <dgm:pt modelId="{7072CABE-9FFD-494D-A7C5-5FB4EAB5C50F}" type="pres">
      <dgm:prSet presAssocID="{3C036C6D-109D-CD4E-A985-B18053618CD4}" presName="aNode" presStyleLbl="bgShp" presStyleIdx="0" presStyleCnt="3"/>
      <dgm:spPr/>
    </dgm:pt>
    <dgm:pt modelId="{848F4DF0-F719-2B43-9430-1659E1C02A4B}" type="pres">
      <dgm:prSet presAssocID="{3C036C6D-109D-CD4E-A985-B18053618CD4}" presName="textNode" presStyleLbl="bgShp" presStyleIdx="0" presStyleCnt="3"/>
      <dgm:spPr/>
    </dgm:pt>
    <dgm:pt modelId="{3E225E09-D7AD-664D-9BE8-003C2FDED321}" type="pres">
      <dgm:prSet presAssocID="{3C036C6D-109D-CD4E-A985-B18053618CD4}" presName="compChildNode" presStyleCnt="0"/>
      <dgm:spPr/>
    </dgm:pt>
    <dgm:pt modelId="{BD4DD0FC-06B9-484E-A327-798B9B7A1041}" type="pres">
      <dgm:prSet presAssocID="{3C036C6D-109D-CD4E-A985-B18053618CD4}" presName="theInnerList" presStyleCnt="0"/>
      <dgm:spPr/>
    </dgm:pt>
    <dgm:pt modelId="{23B66AF0-FD0F-704F-BC96-9370C96A24F9}" type="pres">
      <dgm:prSet presAssocID="{7AB6D629-D3FA-B747-8003-A84DE65359F5}" presName="childNode" presStyleLbl="node1" presStyleIdx="0" presStyleCnt="6">
        <dgm:presLayoutVars>
          <dgm:bulletEnabled val="1"/>
        </dgm:presLayoutVars>
      </dgm:prSet>
      <dgm:spPr/>
    </dgm:pt>
    <dgm:pt modelId="{23E226ED-8CD3-A84D-80AC-ACA41B8C9A42}" type="pres">
      <dgm:prSet presAssocID="{7AB6D629-D3FA-B747-8003-A84DE65359F5}" presName="aSpace2" presStyleCnt="0"/>
      <dgm:spPr/>
    </dgm:pt>
    <dgm:pt modelId="{AF4146DE-0460-2946-8EFF-ADC7E91D4943}" type="pres">
      <dgm:prSet presAssocID="{2DA645B9-2618-8044-8F59-8AB72EDCF3EC}" presName="childNode" presStyleLbl="node1" presStyleIdx="1" presStyleCnt="6">
        <dgm:presLayoutVars>
          <dgm:bulletEnabled val="1"/>
        </dgm:presLayoutVars>
      </dgm:prSet>
      <dgm:spPr/>
    </dgm:pt>
    <dgm:pt modelId="{488E853D-114C-3F4D-AF3E-93ABBB34FDB4}" type="pres">
      <dgm:prSet presAssocID="{2DA645B9-2618-8044-8F59-8AB72EDCF3EC}" presName="aSpace2" presStyleCnt="0"/>
      <dgm:spPr/>
    </dgm:pt>
    <dgm:pt modelId="{176310F8-4711-194D-B90A-E9B00BFCAB09}" type="pres">
      <dgm:prSet presAssocID="{53963AF4-44B4-3949-9ABB-63BE17F6C42B}" presName="childNode" presStyleLbl="node1" presStyleIdx="2" presStyleCnt="6">
        <dgm:presLayoutVars>
          <dgm:bulletEnabled val="1"/>
        </dgm:presLayoutVars>
      </dgm:prSet>
      <dgm:spPr/>
    </dgm:pt>
    <dgm:pt modelId="{9E0AFE95-6CD6-6541-9D91-0DA56F46F01E}" type="pres">
      <dgm:prSet presAssocID="{53963AF4-44B4-3949-9ABB-63BE17F6C42B}" presName="aSpace2" presStyleCnt="0"/>
      <dgm:spPr/>
    </dgm:pt>
    <dgm:pt modelId="{92D2C86C-2993-8C4A-882D-9F438EAAECC7}" type="pres">
      <dgm:prSet presAssocID="{B403D648-4452-6D42-AD6C-CF804B66DD31}" presName="childNode" presStyleLbl="node1" presStyleIdx="3" presStyleCnt="6">
        <dgm:presLayoutVars>
          <dgm:bulletEnabled val="1"/>
        </dgm:presLayoutVars>
      </dgm:prSet>
      <dgm:spPr/>
    </dgm:pt>
    <dgm:pt modelId="{8174CCCD-2581-454F-AEE5-BEC36FA122B4}" type="pres">
      <dgm:prSet presAssocID="{3C036C6D-109D-CD4E-A985-B18053618CD4}" presName="aSpace" presStyleCnt="0"/>
      <dgm:spPr/>
    </dgm:pt>
    <dgm:pt modelId="{CC1C284C-2B13-B045-8079-8A98B51C32A7}" type="pres">
      <dgm:prSet presAssocID="{8FE723DB-584E-4247-BF76-4AA0A6CC3262}" presName="compNode" presStyleCnt="0"/>
      <dgm:spPr/>
    </dgm:pt>
    <dgm:pt modelId="{62F99B8B-B524-EF42-8322-05E061F086E3}" type="pres">
      <dgm:prSet presAssocID="{8FE723DB-584E-4247-BF76-4AA0A6CC3262}" presName="aNode" presStyleLbl="bgShp" presStyleIdx="1" presStyleCnt="3"/>
      <dgm:spPr/>
    </dgm:pt>
    <dgm:pt modelId="{2C2AB10E-35A2-A54D-B74F-6BA1625374C5}" type="pres">
      <dgm:prSet presAssocID="{8FE723DB-584E-4247-BF76-4AA0A6CC3262}" presName="textNode" presStyleLbl="bgShp" presStyleIdx="1" presStyleCnt="3"/>
      <dgm:spPr/>
    </dgm:pt>
    <dgm:pt modelId="{6E068748-DF5E-B64E-B310-0062DA28D4FA}" type="pres">
      <dgm:prSet presAssocID="{8FE723DB-584E-4247-BF76-4AA0A6CC3262}" presName="compChildNode" presStyleCnt="0"/>
      <dgm:spPr/>
    </dgm:pt>
    <dgm:pt modelId="{C7FF74EF-9C2F-0F42-864C-658178453271}" type="pres">
      <dgm:prSet presAssocID="{8FE723DB-584E-4247-BF76-4AA0A6CC3262}" presName="theInnerList" presStyleCnt="0"/>
      <dgm:spPr/>
    </dgm:pt>
    <dgm:pt modelId="{BE8CC5CA-6CF0-424F-8A79-84FA2EA020DE}" type="pres">
      <dgm:prSet presAssocID="{3674A731-37DC-5C43-8B22-6280866AC44E}" presName="childNode" presStyleLbl="node1" presStyleIdx="4" presStyleCnt="6">
        <dgm:presLayoutVars>
          <dgm:bulletEnabled val="1"/>
        </dgm:presLayoutVars>
      </dgm:prSet>
      <dgm:spPr/>
    </dgm:pt>
    <dgm:pt modelId="{17C7DB92-BFA3-5747-B254-5321A77ECD3D}" type="pres">
      <dgm:prSet presAssocID="{3674A731-37DC-5C43-8B22-6280866AC44E}" presName="aSpace2" presStyleCnt="0"/>
      <dgm:spPr/>
    </dgm:pt>
    <dgm:pt modelId="{007140CB-40FF-824E-A246-161C2E3B15DF}" type="pres">
      <dgm:prSet presAssocID="{C4E84C5A-F859-FE45-9F16-74E517DD1D18}" presName="childNode" presStyleLbl="node1" presStyleIdx="5" presStyleCnt="6">
        <dgm:presLayoutVars>
          <dgm:bulletEnabled val="1"/>
        </dgm:presLayoutVars>
      </dgm:prSet>
      <dgm:spPr/>
    </dgm:pt>
    <dgm:pt modelId="{67A755B7-C012-6A43-8E19-CBEC3DF67EBB}" type="pres">
      <dgm:prSet presAssocID="{8FE723DB-584E-4247-BF76-4AA0A6CC3262}" presName="aSpace" presStyleCnt="0"/>
      <dgm:spPr/>
    </dgm:pt>
    <dgm:pt modelId="{42A513C3-511E-0B43-B4D4-DBB3F47E3269}" type="pres">
      <dgm:prSet presAssocID="{8B6FE53D-E456-C64B-AC2A-915AC0F44273}" presName="compNode" presStyleCnt="0"/>
      <dgm:spPr/>
    </dgm:pt>
    <dgm:pt modelId="{2E40A47E-1127-9344-B3C0-4F14F9418E73}" type="pres">
      <dgm:prSet presAssocID="{8B6FE53D-E456-C64B-AC2A-915AC0F44273}" presName="aNode" presStyleLbl="bgShp" presStyleIdx="2" presStyleCnt="3"/>
      <dgm:spPr/>
    </dgm:pt>
    <dgm:pt modelId="{9B0C8884-10CC-4C4C-9721-D1511273D7A2}" type="pres">
      <dgm:prSet presAssocID="{8B6FE53D-E456-C64B-AC2A-915AC0F44273}" presName="textNode" presStyleLbl="bgShp" presStyleIdx="2" presStyleCnt="3"/>
      <dgm:spPr/>
    </dgm:pt>
    <dgm:pt modelId="{EC138509-9A88-FC4C-9C67-354E5FA087D7}" type="pres">
      <dgm:prSet presAssocID="{8B6FE53D-E456-C64B-AC2A-915AC0F44273}" presName="compChildNode" presStyleCnt="0"/>
      <dgm:spPr/>
    </dgm:pt>
    <dgm:pt modelId="{E7ECC097-2578-C546-BDF2-790FF2E491BC}" type="pres">
      <dgm:prSet presAssocID="{8B6FE53D-E456-C64B-AC2A-915AC0F44273}" presName="theInnerList" presStyleCnt="0"/>
      <dgm:spPr/>
    </dgm:pt>
  </dgm:ptLst>
  <dgm:cxnLst>
    <dgm:cxn modelId="{2B4E250E-51C6-7B42-AD29-1FCA104465ED}" type="presOf" srcId="{B403D648-4452-6D42-AD6C-CF804B66DD31}" destId="{92D2C86C-2993-8C4A-882D-9F438EAAECC7}" srcOrd="0" destOrd="0" presId="urn:microsoft.com/office/officeart/2005/8/layout/lProcess2"/>
    <dgm:cxn modelId="{833DA932-372E-FC49-8F34-DE043605BBBF}" srcId="{8FE723DB-584E-4247-BF76-4AA0A6CC3262}" destId="{3674A731-37DC-5C43-8B22-6280866AC44E}" srcOrd="0" destOrd="0" parTransId="{5CFBF17B-4E1B-DB44-8603-9EBBFF873A7B}" sibTransId="{DADF079A-C28C-634C-B92D-3EAEEBD11BA6}"/>
    <dgm:cxn modelId="{321F883A-FD79-5046-AD08-A11A005C9B91}" type="presOf" srcId="{53963AF4-44B4-3949-9ABB-63BE17F6C42B}" destId="{176310F8-4711-194D-B90A-E9B00BFCAB09}" srcOrd="0" destOrd="0" presId="urn:microsoft.com/office/officeart/2005/8/layout/lProcess2"/>
    <dgm:cxn modelId="{9C2F923D-64C7-A641-9222-900BA6BF3CA8}" type="presOf" srcId="{C4E84C5A-F859-FE45-9F16-74E517DD1D18}" destId="{007140CB-40FF-824E-A246-161C2E3B15DF}" srcOrd="0" destOrd="0" presId="urn:microsoft.com/office/officeart/2005/8/layout/lProcess2"/>
    <dgm:cxn modelId="{D8F3DC51-8F10-3640-9045-FE65904D98DD}" type="presOf" srcId="{3C036C6D-109D-CD4E-A985-B18053618CD4}" destId="{7072CABE-9FFD-494D-A7C5-5FB4EAB5C50F}" srcOrd="0" destOrd="0" presId="urn:microsoft.com/office/officeart/2005/8/layout/lProcess2"/>
    <dgm:cxn modelId="{C9C7835D-81D3-1C44-94FD-A3054155A624}" srcId="{3C036C6D-109D-CD4E-A985-B18053618CD4}" destId="{7AB6D629-D3FA-B747-8003-A84DE65359F5}" srcOrd="0" destOrd="0" parTransId="{5E4D9977-85EE-384E-82ED-61F736289D4D}" sibTransId="{522DE1F9-4717-384E-B22F-66D2B5AF83DD}"/>
    <dgm:cxn modelId="{ADD26566-DB5F-854B-98AA-3559FCE63489}" type="presOf" srcId="{3674A731-37DC-5C43-8B22-6280866AC44E}" destId="{BE8CC5CA-6CF0-424F-8A79-84FA2EA020DE}" srcOrd="0" destOrd="0" presId="urn:microsoft.com/office/officeart/2005/8/layout/lProcess2"/>
    <dgm:cxn modelId="{B9E61871-9E39-1D41-9447-74231C7D088F}" type="presOf" srcId="{8FE723DB-584E-4247-BF76-4AA0A6CC3262}" destId="{2C2AB10E-35A2-A54D-B74F-6BA1625374C5}" srcOrd="1" destOrd="0" presId="urn:microsoft.com/office/officeart/2005/8/layout/lProcess2"/>
    <dgm:cxn modelId="{B3221B75-C8EF-AC4A-8F17-FB537D1ED1B2}" type="presOf" srcId="{8B6FE53D-E456-C64B-AC2A-915AC0F44273}" destId="{2E40A47E-1127-9344-B3C0-4F14F9418E73}" srcOrd="0" destOrd="0" presId="urn:microsoft.com/office/officeart/2005/8/layout/lProcess2"/>
    <dgm:cxn modelId="{D1D1C08B-236B-EB49-95C9-C2A9BC919E92}" type="presOf" srcId="{00B3DD6E-71FE-B94D-A51A-084DDB6BA8C4}" destId="{59FBAAB1-A49A-5D46-8C03-5E856370CD0C}" srcOrd="0" destOrd="0" presId="urn:microsoft.com/office/officeart/2005/8/layout/lProcess2"/>
    <dgm:cxn modelId="{4E4E4096-14D6-1B40-9D70-BBAB29741A7E}" type="presOf" srcId="{8B6FE53D-E456-C64B-AC2A-915AC0F44273}" destId="{9B0C8884-10CC-4C4C-9721-D1511273D7A2}" srcOrd="1" destOrd="0" presId="urn:microsoft.com/office/officeart/2005/8/layout/lProcess2"/>
    <dgm:cxn modelId="{B0262C97-9107-1A47-93F3-12B4D883AB1F}" type="presOf" srcId="{8FE723DB-584E-4247-BF76-4AA0A6CC3262}" destId="{62F99B8B-B524-EF42-8322-05E061F086E3}" srcOrd="0" destOrd="0" presId="urn:microsoft.com/office/officeart/2005/8/layout/lProcess2"/>
    <dgm:cxn modelId="{1C2E50B7-105E-164B-B1DD-2FB7B45A3F8B}" type="presOf" srcId="{2DA645B9-2618-8044-8F59-8AB72EDCF3EC}" destId="{AF4146DE-0460-2946-8EFF-ADC7E91D4943}" srcOrd="0" destOrd="0" presId="urn:microsoft.com/office/officeart/2005/8/layout/lProcess2"/>
    <dgm:cxn modelId="{CC0258BD-D191-384E-AD08-79C1D6C80A29}" srcId="{8FE723DB-584E-4247-BF76-4AA0A6CC3262}" destId="{C4E84C5A-F859-FE45-9F16-74E517DD1D18}" srcOrd="1" destOrd="0" parTransId="{5EC12862-D8CA-8148-AA96-13C1985507EE}" sibTransId="{383C08FD-3A22-AD40-958C-945DA0B420A9}"/>
    <dgm:cxn modelId="{9C222CC5-877C-C444-8765-CD6540DFD77A}" srcId="{00B3DD6E-71FE-B94D-A51A-084DDB6BA8C4}" destId="{8FE723DB-584E-4247-BF76-4AA0A6CC3262}" srcOrd="1" destOrd="0" parTransId="{6BBEA48E-F299-F841-82B5-8B11D7828EF3}" sibTransId="{CF63DC02-122D-B64E-B342-4860B740F409}"/>
    <dgm:cxn modelId="{69A54AC8-E688-E24E-9661-155C17D6D2B4}" srcId="{00B3DD6E-71FE-B94D-A51A-084DDB6BA8C4}" destId="{8B6FE53D-E456-C64B-AC2A-915AC0F44273}" srcOrd="2" destOrd="0" parTransId="{F483A854-EAD4-C14A-809A-A38DD346CD2B}" sibTransId="{7DD08442-D543-F64F-8F4A-F99A695E7843}"/>
    <dgm:cxn modelId="{AA821FC9-1046-8D46-B5FA-892FF5F68D5D}" srcId="{00B3DD6E-71FE-B94D-A51A-084DDB6BA8C4}" destId="{3C036C6D-109D-CD4E-A985-B18053618CD4}" srcOrd="0" destOrd="0" parTransId="{CBA421C6-75E9-8240-A67F-0139A667946B}" sibTransId="{E7FB89EA-EA88-B543-83A1-28937B8D90D7}"/>
    <dgm:cxn modelId="{7F2515CB-87D3-9E46-B421-56E40963B25E}" srcId="{3C036C6D-109D-CD4E-A985-B18053618CD4}" destId="{2DA645B9-2618-8044-8F59-8AB72EDCF3EC}" srcOrd="1" destOrd="0" parTransId="{3736BDE9-7EF8-B047-9C14-D3707A562784}" sibTransId="{81D5DC0B-CA60-EB41-8F9A-3300C568871D}"/>
    <dgm:cxn modelId="{3CB1CBCC-3F77-7640-9F4D-F0F36FA1C3ED}" srcId="{3C036C6D-109D-CD4E-A985-B18053618CD4}" destId="{53963AF4-44B4-3949-9ABB-63BE17F6C42B}" srcOrd="2" destOrd="0" parTransId="{452BC0D4-BFD5-6846-BF40-4866C0593432}" sibTransId="{2C23DF1C-A291-3145-944A-FD5C50B22869}"/>
    <dgm:cxn modelId="{1CC26FE6-EE37-594B-A214-0E7E99ABC688}" type="presOf" srcId="{3C036C6D-109D-CD4E-A985-B18053618CD4}" destId="{848F4DF0-F719-2B43-9430-1659E1C02A4B}" srcOrd="1" destOrd="0" presId="urn:microsoft.com/office/officeart/2005/8/layout/lProcess2"/>
    <dgm:cxn modelId="{27851BF5-C75D-E344-90EC-6A27AA164F64}" type="presOf" srcId="{7AB6D629-D3FA-B747-8003-A84DE65359F5}" destId="{23B66AF0-FD0F-704F-BC96-9370C96A24F9}" srcOrd="0" destOrd="0" presId="urn:microsoft.com/office/officeart/2005/8/layout/lProcess2"/>
    <dgm:cxn modelId="{CBC4BBF9-5F85-E741-8A8F-D5E882AFC4C8}" srcId="{3C036C6D-109D-CD4E-A985-B18053618CD4}" destId="{B403D648-4452-6D42-AD6C-CF804B66DD31}" srcOrd="3" destOrd="0" parTransId="{C155D878-4998-6E4D-8A91-74DEDF96F7C4}" sibTransId="{3D48FEA3-08F1-BC4E-B8FD-904729D59717}"/>
    <dgm:cxn modelId="{D16B78AA-A76A-F541-8EAC-E06009EBE492}" type="presParOf" srcId="{59FBAAB1-A49A-5D46-8C03-5E856370CD0C}" destId="{27ABF4DC-0F58-7642-97D6-B0F64C1E24B5}" srcOrd="0" destOrd="0" presId="urn:microsoft.com/office/officeart/2005/8/layout/lProcess2"/>
    <dgm:cxn modelId="{59479A59-CE64-3849-8C7A-D2EDE91DDCCF}" type="presParOf" srcId="{27ABF4DC-0F58-7642-97D6-B0F64C1E24B5}" destId="{7072CABE-9FFD-494D-A7C5-5FB4EAB5C50F}" srcOrd="0" destOrd="0" presId="urn:microsoft.com/office/officeart/2005/8/layout/lProcess2"/>
    <dgm:cxn modelId="{AF09356A-B3DD-884D-9E39-6BDC7CE25E2A}" type="presParOf" srcId="{27ABF4DC-0F58-7642-97D6-B0F64C1E24B5}" destId="{848F4DF0-F719-2B43-9430-1659E1C02A4B}" srcOrd="1" destOrd="0" presId="urn:microsoft.com/office/officeart/2005/8/layout/lProcess2"/>
    <dgm:cxn modelId="{23CC3DC9-B8C1-CA4B-B65A-14D55EC8DBFA}" type="presParOf" srcId="{27ABF4DC-0F58-7642-97D6-B0F64C1E24B5}" destId="{3E225E09-D7AD-664D-9BE8-003C2FDED321}" srcOrd="2" destOrd="0" presId="urn:microsoft.com/office/officeart/2005/8/layout/lProcess2"/>
    <dgm:cxn modelId="{38A14A7A-C55F-B340-94BA-0D2F834B481C}" type="presParOf" srcId="{3E225E09-D7AD-664D-9BE8-003C2FDED321}" destId="{BD4DD0FC-06B9-484E-A327-798B9B7A1041}" srcOrd="0" destOrd="0" presId="urn:microsoft.com/office/officeart/2005/8/layout/lProcess2"/>
    <dgm:cxn modelId="{B79ED781-DF14-8144-9DB4-22B7968BE273}" type="presParOf" srcId="{BD4DD0FC-06B9-484E-A327-798B9B7A1041}" destId="{23B66AF0-FD0F-704F-BC96-9370C96A24F9}" srcOrd="0" destOrd="0" presId="urn:microsoft.com/office/officeart/2005/8/layout/lProcess2"/>
    <dgm:cxn modelId="{7B09242B-4BD0-1148-93BB-644B8F3AE0F9}" type="presParOf" srcId="{BD4DD0FC-06B9-484E-A327-798B9B7A1041}" destId="{23E226ED-8CD3-A84D-80AC-ACA41B8C9A42}" srcOrd="1" destOrd="0" presId="urn:microsoft.com/office/officeart/2005/8/layout/lProcess2"/>
    <dgm:cxn modelId="{025FFD2F-4832-3A4F-B5B7-15B131501793}" type="presParOf" srcId="{BD4DD0FC-06B9-484E-A327-798B9B7A1041}" destId="{AF4146DE-0460-2946-8EFF-ADC7E91D4943}" srcOrd="2" destOrd="0" presId="urn:microsoft.com/office/officeart/2005/8/layout/lProcess2"/>
    <dgm:cxn modelId="{CF803041-202F-F04C-9223-67AD2E5EAA2B}" type="presParOf" srcId="{BD4DD0FC-06B9-484E-A327-798B9B7A1041}" destId="{488E853D-114C-3F4D-AF3E-93ABBB34FDB4}" srcOrd="3" destOrd="0" presId="urn:microsoft.com/office/officeart/2005/8/layout/lProcess2"/>
    <dgm:cxn modelId="{4F4C2B8F-BD78-184C-BA33-7621B6FC2B54}" type="presParOf" srcId="{BD4DD0FC-06B9-484E-A327-798B9B7A1041}" destId="{176310F8-4711-194D-B90A-E9B00BFCAB09}" srcOrd="4" destOrd="0" presId="urn:microsoft.com/office/officeart/2005/8/layout/lProcess2"/>
    <dgm:cxn modelId="{BC9FA091-D5F6-574A-8E1E-90ABD35D8F13}" type="presParOf" srcId="{BD4DD0FC-06B9-484E-A327-798B9B7A1041}" destId="{9E0AFE95-6CD6-6541-9D91-0DA56F46F01E}" srcOrd="5" destOrd="0" presId="urn:microsoft.com/office/officeart/2005/8/layout/lProcess2"/>
    <dgm:cxn modelId="{547CFA3B-6C71-224D-968B-FA70B91A6105}" type="presParOf" srcId="{BD4DD0FC-06B9-484E-A327-798B9B7A1041}" destId="{92D2C86C-2993-8C4A-882D-9F438EAAECC7}" srcOrd="6" destOrd="0" presId="urn:microsoft.com/office/officeart/2005/8/layout/lProcess2"/>
    <dgm:cxn modelId="{D12F78A1-AEBF-2744-AB2B-5A0263192325}" type="presParOf" srcId="{59FBAAB1-A49A-5D46-8C03-5E856370CD0C}" destId="{8174CCCD-2581-454F-AEE5-BEC36FA122B4}" srcOrd="1" destOrd="0" presId="urn:microsoft.com/office/officeart/2005/8/layout/lProcess2"/>
    <dgm:cxn modelId="{A71D848B-1394-CE48-91FF-732E71B7773C}" type="presParOf" srcId="{59FBAAB1-A49A-5D46-8C03-5E856370CD0C}" destId="{CC1C284C-2B13-B045-8079-8A98B51C32A7}" srcOrd="2" destOrd="0" presId="urn:microsoft.com/office/officeart/2005/8/layout/lProcess2"/>
    <dgm:cxn modelId="{18019AA4-47FB-8542-A05D-D1C68BB91E27}" type="presParOf" srcId="{CC1C284C-2B13-B045-8079-8A98B51C32A7}" destId="{62F99B8B-B524-EF42-8322-05E061F086E3}" srcOrd="0" destOrd="0" presId="urn:microsoft.com/office/officeart/2005/8/layout/lProcess2"/>
    <dgm:cxn modelId="{C0D43BE7-B5EE-D949-8DED-44D02DF8F4DC}" type="presParOf" srcId="{CC1C284C-2B13-B045-8079-8A98B51C32A7}" destId="{2C2AB10E-35A2-A54D-B74F-6BA1625374C5}" srcOrd="1" destOrd="0" presId="urn:microsoft.com/office/officeart/2005/8/layout/lProcess2"/>
    <dgm:cxn modelId="{E6211A48-0BC8-5541-BC33-CA76B0F86A25}" type="presParOf" srcId="{CC1C284C-2B13-B045-8079-8A98B51C32A7}" destId="{6E068748-DF5E-B64E-B310-0062DA28D4FA}" srcOrd="2" destOrd="0" presId="urn:microsoft.com/office/officeart/2005/8/layout/lProcess2"/>
    <dgm:cxn modelId="{332A0FE7-55B6-2C40-BF96-38A7204BFF0C}" type="presParOf" srcId="{6E068748-DF5E-B64E-B310-0062DA28D4FA}" destId="{C7FF74EF-9C2F-0F42-864C-658178453271}" srcOrd="0" destOrd="0" presId="urn:microsoft.com/office/officeart/2005/8/layout/lProcess2"/>
    <dgm:cxn modelId="{11981A32-5B09-864F-A3E6-262E03F47160}" type="presParOf" srcId="{C7FF74EF-9C2F-0F42-864C-658178453271}" destId="{BE8CC5CA-6CF0-424F-8A79-84FA2EA020DE}" srcOrd="0" destOrd="0" presId="urn:microsoft.com/office/officeart/2005/8/layout/lProcess2"/>
    <dgm:cxn modelId="{BD032E26-2666-7D43-AB06-0A9DB7EE2A8E}" type="presParOf" srcId="{C7FF74EF-9C2F-0F42-864C-658178453271}" destId="{17C7DB92-BFA3-5747-B254-5321A77ECD3D}" srcOrd="1" destOrd="0" presId="urn:microsoft.com/office/officeart/2005/8/layout/lProcess2"/>
    <dgm:cxn modelId="{F8419FC6-5DC4-B34E-9ADB-74BE8A556F2F}" type="presParOf" srcId="{C7FF74EF-9C2F-0F42-864C-658178453271}" destId="{007140CB-40FF-824E-A246-161C2E3B15DF}" srcOrd="2" destOrd="0" presId="urn:microsoft.com/office/officeart/2005/8/layout/lProcess2"/>
    <dgm:cxn modelId="{DB14B37A-746C-1B43-8353-7578806640F8}" type="presParOf" srcId="{59FBAAB1-A49A-5D46-8C03-5E856370CD0C}" destId="{67A755B7-C012-6A43-8E19-CBEC3DF67EBB}" srcOrd="3" destOrd="0" presId="urn:microsoft.com/office/officeart/2005/8/layout/lProcess2"/>
    <dgm:cxn modelId="{B5661F19-EA7B-BD4B-880E-CE51934E7455}" type="presParOf" srcId="{59FBAAB1-A49A-5D46-8C03-5E856370CD0C}" destId="{42A513C3-511E-0B43-B4D4-DBB3F47E3269}" srcOrd="4" destOrd="0" presId="urn:microsoft.com/office/officeart/2005/8/layout/lProcess2"/>
    <dgm:cxn modelId="{F6A6360E-0A14-9643-BF5F-ADA40FF3AD5B}" type="presParOf" srcId="{42A513C3-511E-0B43-B4D4-DBB3F47E3269}" destId="{2E40A47E-1127-9344-B3C0-4F14F9418E73}" srcOrd="0" destOrd="0" presId="urn:microsoft.com/office/officeart/2005/8/layout/lProcess2"/>
    <dgm:cxn modelId="{0C2DB50D-3E28-F140-86AF-4A8AE39D8950}" type="presParOf" srcId="{42A513C3-511E-0B43-B4D4-DBB3F47E3269}" destId="{9B0C8884-10CC-4C4C-9721-D1511273D7A2}" srcOrd="1" destOrd="0" presId="urn:microsoft.com/office/officeart/2005/8/layout/lProcess2"/>
    <dgm:cxn modelId="{34CB06EA-AD6D-A943-8443-3012FE1A19E1}" type="presParOf" srcId="{42A513C3-511E-0B43-B4D4-DBB3F47E3269}" destId="{EC138509-9A88-FC4C-9C67-354E5FA087D7}" srcOrd="2" destOrd="0" presId="urn:microsoft.com/office/officeart/2005/8/layout/lProcess2"/>
    <dgm:cxn modelId="{4DDCCB72-67F6-2A43-8057-EB475791F260}" type="presParOf" srcId="{EC138509-9A88-FC4C-9C67-354E5FA087D7}" destId="{E7ECC097-2578-C546-BDF2-790FF2E491BC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5369143-9146-3146-88CF-154B642CC129}" type="doc">
      <dgm:prSet loTypeId="urn:microsoft.com/office/officeart/2005/8/layout/hierarchy4" loCatId="matrix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37F85ACD-24D0-0043-905A-2DFDE1A7036D}">
      <dgm:prSet/>
      <dgm:spPr/>
      <dgm:t>
        <a:bodyPr/>
        <a:lstStyle/>
        <a:p>
          <a:r>
            <a:rPr lang="cs-CZ"/>
            <a:t>Proces</a:t>
          </a:r>
        </a:p>
      </dgm:t>
    </dgm:pt>
    <dgm:pt modelId="{79B2BD86-D8B9-074E-B612-FAEEA4D52844}" type="parTrans" cxnId="{CAB1090B-2EEE-8949-88EB-A26303ADF9F2}">
      <dgm:prSet/>
      <dgm:spPr/>
      <dgm:t>
        <a:bodyPr/>
        <a:lstStyle/>
        <a:p>
          <a:endParaRPr lang="en-GB"/>
        </a:p>
      </dgm:t>
    </dgm:pt>
    <dgm:pt modelId="{58535F6A-5690-5E40-B8C8-E0CCBF2B5A04}" type="sibTrans" cxnId="{CAB1090B-2EEE-8949-88EB-A26303ADF9F2}">
      <dgm:prSet/>
      <dgm:spPr/>
      <dgm:t>
        <a:bodyPr/>
        <a:lstStyle/>
        <a:p>
          <a:endParaRPr lang="en-GB"/>
        </a:p>
      </dgm:t>
    </dgm:pt>
    <dgm:pt modelId="{309A2880-2DFB-DC48-B771-102E1E8DF340}">
      <dgm:prSet/>
      <dgm:spPr/>
      <dgm:t>
        <a:bodyPr/>
        <a:lstStyle/>
        <a:p>
          <a:r>
            <a:rPr lang="cs-CZ" dirty="0"/>
            <a:t>Kognitivní (poznávací): vnímání, učení, paměť, imaginace, myšlení</a:t>
          </a:r>
        </a:p>
      </dgm:t>
    </dgm:pt>
    <dgm:pt modelId="{981FB941-2741-344E-A2A3-632EA71CF1BD}" type="parTrans" cxnId="{D869A54A-5A58-C948-8EF6-3D59DC9EFE53}">
      <dgm:prSet/>
      <dgm:spPr/>
      <dgm:t>
        <a:bodyPr/>
        <a:lstStyle/>
        <a:p>
          <a:endParaRPr lang="en-GB"/>
        </a:p>
      </dgm:t>
    </dgm:pt>
    <dgm:pt modelId="{5878CAC3-2B2E-0E41-ABB3-145A6A88EBAF}" type="sibTrans" cxnId="{D869A54A-5A58-C948-8EF6-3D59DC9EFE53}">
      <dgm:prSet/>
      <dgm:spPr/>
      <dgm:t>
        <a:bodyPr/>
        <a:lstStyle/>
        <a:p>
          <a:endParaRPr lang="en-GB"/>
        </a:p>
      </dgm:t>
    </dgm:pt>
    <dgm:pt modelId="{301D8DA7-3582-8349-8604-ECCED50F4F92}">
      <dgm:prSet/>
      <dgm:spPr/>
      <dgm:t>
        <a:bodyPr/>
        <a:lstStyle/>
        <a:p>
          <a:r>
            <a:rPr lang="cs-CZ" dirty="0"/>
            <a:t>Emocionální</a:t>
          </a:r>
        </a:p>
      </dgm:t>
    </dgm:pt>
    <dgm:pt modelId="{E1E07450-D27A-9D4B-998A-F4B91BDF5321}" type="parTrans" cxnId="{AEB94A63-F753-9D49-814A-D061B119D5E7}">
      <dgm:prSet/>
      <dgm:spPr/>
      <dgm:t>
        <a:bodyPr/>
        <a:lstStyle/>
        <a:p>
          <a:endParaRPr lang="en-GB"/>
        </a:p>
      </dgm:t>
    </dgm:pt>
    <dgm:pt modelId="{33445A8C-E744-A84D-B376-705E72268468}" type="sibTrans" cxnId="{AEB94A63-F753-9D49-814A-D061B119D5E7}">
      <dgm:prSet/>
      <dgm:spPr/>
      <dgm:t>
        <a:bodyPr/>
        <a:lstStyle/>
        <a:p>
          <a:endParaRPr lang="en-GB"/>
        </a:p>
      </dgm:t>
    </dgm:pt>
    <dgm:pt modelId="{89D77BE0-6AD2-3047-AD17-EAC7A95CA96F}">
      <dgm:prSet/>
      <dgm:spPr/>
      <dgm:t>
        <a:bodyPr/>
        <a:lstStyle/>
        <a:p>
          <a:r>
            <a:rPr lang="cs-CZ" dirty="0"/>
            <a:t>Motivační (vůle)</a:t>
          </a:r>
        </a:p>
      </dgm:t>
    </dgm:pt>
    <dgm:pt modelId="{C637CFC5-617E-2A47-A940-423EBB132E11}" type="parTrans" cxnId="{895ECD26-4472-A147-B469-F4EC5F267D1E}">
      <dgm:prSet/>
      <dgm:spPr/>
      <dgm:t>
        <a:bodyPr/>
        <a:lstStyle/>
        <a:p>
          <a:endParaRPr lang="en-GB"/>
        </a:p>
      </dgm:t>
    </dgm:pt>
    <dgm:pt modelId="{037A9D4F-1648-0F45-AC84-EEB9AF021C0D}" type="sibTrans" cxnId="{895ECD26-4472-A147-B469-F4EC5F267D1E}">
      <dgm:prSet/>
      <dgm:spPr/>
      <dgm:t>
        <a:bodyPr/>
        <a:lstStyle/>
        <a:p>
          <a:endParaRPr lang="en-GB"/>
        </a:p>
      </dgm:t>
    </dgm:pt>
    <dgm:pt modelId="{8AAD705E-7734-DE4D-880F-0BD4F4428079}">
      <dgm:prSet/>
      <dgm:spPr/>
      <dgm:t>
        <a:bodyPr/>
        <a:lstStyle/>
        <a:p>
          <a:r>
            <a:rPr lang="cs-CZ" dirty="0"/>
            <a:t>Obsah            (vjemy, představy, sny, vzpomínky, vědomosti, myšlenky, přání, pocity)</a:t>
          </a:r>
        </a:p>
      </dgm:t>
    </dgm:pt>
    <dgm:pt modelId="{7E895135-BF13-3B41-A455-7ACB7EC8E25A}" type="parTrans" cxnId="{9890BA91-E1C1-634B-89BB-8C036B3BE025}">
      <dgm:prSet/>
      <dgm:spPr/>
      <dgm:t>
        <a:bodyPr/>
        <a:lstStyle/>
        <a:p>
          <a:endParaRPr lang="en-GB"/>
        </a:p>
      </dgm:t>
    </dgm:pt>
    <dgm:pt modelId="{0CFCED9F-EBC9-4B40-970F-4EBB9A6D439E}" type="sibTrans" cxnId="{9890BA91-E1C1-634B-89BB-8C036B3BE025}">
      <dgm:prSet/>
      <dgm:spPr/>
      <dgm:t>
        <a:bodyPr/>
        <a:lstStyle/>
        <a:p>
          <a:endParaRPr lang="en-GB"/>
        </a:p>
      </dgm:t>
    </dgm:pt>
    <dgm:pt modelId="{8954D9AF-347B-D44F-95DB-D6E4B0963539}">
      <dgm:prSet/>
      <dgm:spPr/>
      <dgm:t>
        <a:bodyPr/>
        <a:lstStyle/>
        <a:p>
          <a:r>
            <a:rPr lang="cs-CZ" dirty="0"/>
            <a:t>Stav (stavy vědomí)</a:t>
          </a:r>
        </a:p>
      </dgm:t>
    </dgm:pt>
    <dgm:pt modelId="{333A7181-B49E-6141-9DAF-72B3E5E2E082}" type="parTrans" cxnId="{6F750713-DD89-0C46-81DD-7B7E7AA33322}">
      <dgm:prSet/>
      <dgm:spPr/>
      <dgm:t>
        <a:bodyPr/>
        <a:lstStyle/>
        <a:p>
          <a:endParaRPr lang="en-GB"/>
        </a:p>
      </dgm:t>
    </dgm:pt>
    <dgm:pt modelId="{A3553051-DBE2-4840-895C-940274E31D79}" type="sibTrans" cxnId="{6F750713-DD89-0C46-81DD-7B7E7AA33322}">
      <dgm:prSet/>
      <dgm:spPr/>
      <dgm:t>
        <a:bodyPr/>
        <a:lstStyle/>
        <a:p>
          <a:endParaRPr lang="en-GB"/>
        </a:p>
      </dgm:t>
    </dgm:pt>
    <dgm:pt modelId="{2FEA15E4-1DB3-AC4A-8862-7B44951EAF11}" type="pres">
      <dgm:prSet presAssocID="{95369143-9146-3146-88CF-154B642CC129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33F471B-7466-5649-8750-CA0B8CABE27C}" type="pres">
      <dgm:prSet presAssocID="{37F85ACD-24D0-0043-905A-2DFDE1A7036D}" presName="vertOne" presStyleCnt="0"/>
      <dgm:spPr/>
    </dgm:pt>
    <dgm:pt modelId="{311B86A0-A8D0-424F-B7BE-B229EA687605}" type="pres">
      <dgm:prSet presAssocID="{37F85ACD-24D0-0043-905A-2DFDE1A7036D}" presName="txOne" presStyleLbl="node0" presStyleIdx="0" presStyleCnt="3">
        <dgm:presLayoutVars>
          <dgm:chPref val="3"/>
        </dgm:presLayoutVars>
      </dgm:prSet>
      <dgm:spPr/>
    </dgm:pt>
    <dgm:pt modelId="{5A9B570A-B831-F643-B702-6226D9F9C2AA}" type="pres">
      <dgm:prSet presAssocID="{37F85ACD-24D0-0043-905A-2DFDE1A7036D}" presName="parTransOne" presStyleCnt="0"/>
      <dgm:spPr/>
    </dgm:pt>
    <dgm:pt modelId="{20860E91-3720-AA47-AF4D-5E41C7F29AEC}" type="pres">
      <dgm:prSet presAssocID="{37F85ACD-24D0-0043-905A-2DFDE1A7036D}" presName="horzOne" presStyleCnt="0"/>
      <dgm:spPr/>
    </dgm:pt>
    <dgm:pt modelId="{29D0FE91-CB43-0D4E-BA32-A8A9BFABCF34}" type="pres">
      <dgm:prSet presAssocID="{309A2880-2DFB-DC48-B771-102E1E8DF340}" presName="vertTwo" presStyleCnt="0"/>
      <dgm:spPr/>
    </dgm:pt>
    <dgm:pt modelId="{E1923C88-6039-2942-B143-B37E2D708D7B}" type="pres">
      <dgm:prSet presAssocID="{309A2880-2DFB-DC48-B771-102E1E8DF340}" presName="txTwo" presStyleLbl="node2" presStyleIdx="0" presStyleCnt="3" custScaleX="107612">
        <dgm:presLayoutVars>
          <dgm:chPref val="3"/>
        </dgm:presLayoutVars>
      </dgm:prSet>
      <dgm:spPr/>
    </dgm:pt>
    <dgm:pt modelId="{310A9736-5156-6A45-B117-BD39D4A24840}" type="pres">
      <dgm:prSet presAssocID="{309A2880-2DFB-DC48-B771-102E1E8DF340}" presName="horzTwo" presStyleCnt="0"/>
      <dgm:spPr/>
    </dgm:pt>
    <dgm:pt modelId="{5606A1CE-978C-4A4A-8996-177039062264}" type="pres">
      <dgm:prSet presAssocID="{5878CAC3-2B2E-0E41-ABB3-145A6A88EBAF}" presName="sibSpaceTwo" presStyleCnt="0"/>
      <dgm:spPr/>
    </dgm:pt>
    <dgm:pt modelId="{267DE9D7-D278-954A-AD2C-54F861665DA9}" type="pres">
      <dgm:prSet presAssocID="{89D77BE0-6AD2-3047-AD17-EAC7A95CA96F}" presName="vertTwo" presStyleCnt="0"/>
      <dgm:spPr/>
    </dgm:pt>
    <dgm:pt modelId="{1B01F146-8C00-1B49-B57A-80C62BC44539}" type="pres">
      <dgm:prSet presAssocID="{89D77BE0-6AD2-3047-AD17-EAC7A95CA96F}" presName="txTwo" presStyleLbl="node2" presStyleIdx="1" presStyleCnt="3">
        <dgm:presLayoutVars>
          <dgm:chPref val="3"/>
        </dgm:presLayoutVars>
      </dgm:prSet>
      <dgm:spPr/>
    </dgm:pt>
    <dgm:pt modelId="{D56800D5-DC3E-834D-B8BA-2A66020AB3D8}" type="pres">
      <dgm:prSet presAssocID="{89D77BE0-6AD2-3047-AD17-EAC7A95CA96F}" presName="horzTwo" presStyleCnt="0"/>
      <dgm:spPr/>
    </dgm:pt>
    <dgm:pt modelId="{86BFABF3-BADF-F545-9765-956A51EAB5B6}" type="pres">
      <dgm:prSet presAssocID="{037A9D4F-1648-0F45-AC84-EEB9AF021C0D}" presName="sibSpaceTwo" presStyleCnt="0"/>
      <dgm:spPr/>
    </dgm:pt>
    <dgm:pt modelId="{A9C36FB0-273E-934A-95F2-764E651811BB}" type="pres">
      <dgm:prSet presAssocID="{301D8DA7-3582-8349-8604-ECCED50F4F92}" presName="vertTwo" presStyleCnt="0"/>
      <dgm:spPr/>
    </dgm:pt>
    <dgm:pt modelId="{F4D7107B-90DD-E84B-8BA6-BC2B80748A60}" type="pres">
      <dgm:prSet presAssocID="{301D8DA7-3582-8349-8604-ECCED50F4F92}" presName="txTwo" presStyleLbl="node2" presStyleIdx="2" presStyleCnt="3">
        <dgm:presLayoutVars>
          <dgm:chPref val="3"/>
        </dgm:presLayoutVars>
      </dgm:prSet>
      <dgm:spPr/>
    </dgm:pt>
    <dgm:pt modelId="{C23F6060-1CCF-BA45-8F5E-44516A83D404}" type="pres">
      <dgm:prSet presAssocID="{301D8DA7-3582-8349-8604-ECCED50F4F92}" presName="horzTwo" presStyleCnt="0"/>
      <dgm:spPr/>
    </dgm:pt>
    <dgm:pt modelId="{F70E2546-5369-CF4E-9FA9-D63B8AB92289}" type="pres">
      <dgm:prSet presAssocID="{58535F6A-5690-5E40-B8C8-E0CCBF2B5A04}" presName="sibSpaceOne" presStyleCnt="0"/>
      <dgm:spPr/>
    </dgm:pt>
    <dgm:pt modelId="{9D4D5674-26C3-A34F-8C0E-B2AFC2B4572C}" type="pres">
      <dgm:prSet presAssocID="{8AAD705E-7734-DE4D-880F-0BD4F4428079}" presName="vertOne" presStyleCnt="0"/>
      <dgm:spPr/>
    </dgm:pt>
    <dgm:pt modelId="{D860664B-A893-5B48-8AB4-99B6AE7B9D21}" type="pres">
      <dgm:prSet presAssocID="{8AAD705E-7734-DE4D-880F-0BD4F4428079}" presName="txOne" presStyleLbl="node0" presStyleIdx="1" presStyleCnt="3">
        <dgm:presLayoutVars>
          <dgm:chPref val="3"/>
        </dgm:presLayoutVars>
      </dgm:prSet>
      <dgm:spPr/>
    </dgm:pt>
    <dgm:pt modelId="{BBDA70F7-219D-604F-91ED-DE2341FE493C}" type="pres">
      <dgm:prSet presAssocID="{8AAD705E-7734-DE4D-880F-0BD4F4428079}" presName="horzOne" presStyleCnt="0"/>
      <dgm:spPr/>
    </dgm:pt>
    <dgm:pt modelId="{F597A617-6883-0246-AB44-CA98897E046F}" type="pres">
      <dgm:prSet presAssocID="{0CFCED9F-EBC9-4B40-970F-4EBB9A6D439E}" presName="sibSpaceOne" presStyleCnt="0"/>
      <dgm:spPr/>
    </dgm:pt>
    <dgm:pt modelId="{B62E442F-EB28-E94A-B1EF-25C93A021E01}" type="pres">
      <dgm:prSet presAssocID="{8954D9AF-347B-D44F-95DB-D6E4B0963539}" presName="vertOne" presStyleCnt="0"/>
      <dgm:spPr/>
    </dgm:pt>
    <dgm:pt modelId="{7A910F63-A100-C244-AFA7-DD39316946FF}" type="pres">
      <dgm:prSet presAssocID="{8954D9AF-347B-D44F-95DB-D6E4B0963539}" presName="txOne" presStyleLbl="node0" presStyleIdx="2" presStyleCnt="3">
        <dgm:presLayoutVars>
          <dgm:chPref val="3"/>
        </dgm:presLayoutVars>
      </dgm:prSet>
      <dgm:spPr/>
    </dgm:pt>
    <dgm:pt modelId="{D1FE29D9-82E6-0444-BD12-59AB3A97141A}" type="pres">
      <dgm:prSet presAssocID="{8954D9AF-347B-D44F-95DB-D6E4B0963539}" presName="horzOne" presStyleCnt="0"/>
      <dgm:spPr/>
    </dgm:pt>
  </dgm:ptLst>
  <dgm:cxnLst>
    <dgm:cxn modelId="{08A73C09-9B7F-7143-AA57-09CB4352596B}" type="presOf" srcId="{37F85ACD-24D0-0043-905A-2DFDE1A7036D}" destId="{311B86A0-A8D0-424F-B7BE-B229EA687605}" srcOrd="0" destOrd="0" presId="urn:microsoft.com/office/officeart/2005/8/layout/hierarchy4"/>
    <dgm:cxn modelId="{CAB1090B-2EEE-8949-88EB-A26303ADF9F2}" srcId="{95369143-9146-3146-88CF-154B642CC129}" destId="{37F85ACD-24D0-0043-905A-2DFDE1A7036D}" srcOrd="0" destOrd="0" parTransId="{79B2BD86-D8B9-074E-B612-FAEEA4D52844}" sibTransId="{58535F6A-5690-5E40-B8C8-E0CCBF2B5A04}"/>
    <dgm:cxn modelId="{D84AA20F-8AF7-AA4A-96F5-BF5F8FC46DDD}" type="presOf" srcId="{8AAD705E-7734-DE4D-880F-0BD4F4428079}" destId="{D860664B-A893-5B48-8AB4-99B6AE7B9D21}" srcOrd="0" destOrd="0" presId="urn:microsoft.com/office/officeart/2005/8/layout/hierarchy4"/>
    <dgm:cxn modelId="{6F750713-DD89-0C46-81DD-7B7E7AA33322}" srcId="{95369143-9146-3146-88CF-154B642CC129}" destId="{8954D9AF-347B-D44F-95DB-D6E4B0963539}" srcOrd="2" destOrd="0" parTransId="{333A7181-B49E-6141-9DAF-72B3E5E2E082}" sibTransId="{A3553051-DBE2-4840-895C-940274E31D79}"/>
    <dgm:cxn modelId="{895ECD26-4472-A147-B469-F4EC5F267D1E}" srcId="{37F85ACD-24D0-0043-905A-2DFDE1A7036D}" destId="{89D77BE0-6AD2-3047-AD17-EAC7A95CA96F}" srcOrd="1" destOrd="0" parTransId="{C637CFC5-617E-2A47-A940-423EBB132E11}" sibTransId="{037A9D4F-1648-0F45-AC84-EEB9AF021C0D}"/>
    <dgm:cxn modelId="{D869A54A-5A58-C948-8EF6-3D59DC9EFE53}" srcId="{37F85ACD-24D0-0043-905A-2DFDE1A7036D}" destId="{309A2880-2DFB-DC48-B771-102E1E8DF340}" srcOrd="0" destOrd="0" parTransId="{981FB941-2741-344E-A2A3-632EA71CF1BD}" sibTransId="{5878CAC3-2B2E-0E41-ABB3-145A6A88EBAF}"/>
    <dgm:cxn modelId="{DA95C34B-4BA2-FB46-8BE7-10F6D0DB44B7}" type="presOf" srcId="{8954D9AF-347B-D44F-95DB-D6E4B0963539}" destId="{7A910F63-A100-C244-AFA7-DD39316946FF}" srcOrd="0" destOrd="0" presId="urn:microsoft.com/office/officeart/2005/8/layout/hierarchy4"/>
    <dgm:cxn modelId="{AEB94A63-F753-9D49-814A-D061B119D5E7}" srcId="{37F85ACD-24D0-0043-905A-2DFDE1A7036D}" destId="{301D8DA7-3582-8349-8604-ECCED50F4F92}" srcOrd="2" destOrd="0" parTransId="{E1E07450-D27A-9D4B-998A-F4B91BDF5321}" sibTransId="{33445A8C-E744-A84D-B376-705E72268468}"/>
    <dgm:cxn modelId="{59CB5680-9145-AB42-B983-E3385B15672B}" type="presOf" srcId="{309A2880-2DFB-DC48-B771-102E1E8DF340}" destId="{E1923C88-6039-2942-B143-B37E2D708D7B}" srcOrd="0" destOrd="0" presId="urn:microsoft.com/office/officeart/2005/8/layout/hierarchy4"/>
    <dgm:cxn modelId="{47F2FE80-A1CD-244D-85AE-F27580117ADC}" type="presOf" srcId="{95369143-9146-3146-88CF-154B642CC129}" destId="{2FEA15E4-1DB3-AC4A-8862-7B44951EAF11}" srcOrd="0" destOrd="0" presId="urn:microsoft.com/office/officeart/2005/8/layout/hierarchy4"/>
    <dgm:cxn modelId="{9890BA91-E1C1-634B-89BB-8C036B3BE025}" srcId="{95369143-9146-3146-88CF-154B642CC129}" destId="{8AAD705E-7734-DE4D-880F-0BD4F4428079}" srcOrd="1" destOrd="0" parTransId="{7E895135-BF13-3B41-A455-7ACB7EC8E25A}" sibTransId="{0CFCED9F-EBC9-4B40-970F-4EBB9A6D439E}"/>
    <dgm:cxn modelId="{FD4EA69B-009C-924C-9DD4-E2D9DAABE0C5}" type="presOf" srcId="{301D8DA7-3582-8349-8604-ECCED50F4F92}" destId="{F4D7107B-90DD-E84B-8BA6-BC2B80748A60}" srcOrd="0" destOrd="0" presId="urn:microsoft.com/office/officeart/2005/8/layout/hierarchy4"/>
    <dgm:cxn modelId="{48E1A2E9-3059-B942-AF55-DB4D38C2212C}" type="presOf" srcId="{89D77BE0-6AD2-3047-AD17-EAC7A95CA96F}" destId="{1B01F146-8C00-1B49-B57A-80C62BC44539}" srcOrd="0" destOrd="0" presId="urn:microsoft.com/office/officeart/2005/8/layout/hierarchy4"/>
    <dgm:cxn modelId="{EEEAB236-BA87-F04E-9BBA-CE433EF241A4}" type="presParOf" srcId="{2FEA15E4-1DB3-AC4A-8862-7B44951EAF11}" destId="{F33F471B-7466-5649-8750-CA0B8CABE27C}" srcOrd="0" destOrd="0" presId="urn:microsoft.com/office/officeart/2005/8/layout/hierarchy4"/>
    <dgm:cxn modelId="{5FBBB8C7-FF87-8646-AEBB-7D9D954B4271}" type="presParOf" srcId="{F33F471B-7466-5649-8750-CA0B8CABE27C}" destId="{311B86A0-A8D0-424F-B7BE-B229EA687605}" srcOrd="0" destOrd="0" presId="urn:microsoft.com/office/officeart/2005/8/layout/hierarchy4"/>
    <dgm:cxn modelId="{4913B958-1879-DC4A-A07A-3246DC7A94BC}" type="presParOf" srcId="{F33F471B-7466-5649-8750-CA0B8CABE27C}" destId="{5A9B570A-B831-F643-B702-6226D9F9C2AA}" srcOrd="1" destOrd="0" presId="urn:microsoft.com/office/officeart/2005/8/layout/hierarchy4"/>
    <dgm:cxn modelId="{B8EB7BF1-89C7-E243-A77C-C655B66DCD24}" type="presParOf" srcId="{F33F471B-7466-5649-8750-CA0B8CABE27C}" destId="{20860E91-3720-AA47-AF4D-5E41C7F29AEC}" srcOrd="2" destOrd="0" presId="urn:microsoft.com/office/officeart/2005/8/layout/hierarchy4"/>
    <dgm:cxn modelId="{52638FC8-44A9-9D4F-AAF5-661AD1286385}" type="presParOf" srcId="{20860E91-3720-AA47-AF4D-5E41C7F29AEC}" destId="{29D0FE91-CB43-0D4E-BA32-A8A9BFABCF34}" srcOrd="0" destOrd="0" presId="urn:microsoft.com/office/officeart/2005/8/layout/hierarchy4"/>
    <dgm:cxn modelId="{36BC6507-040F-BB4E-ACFD-53F609756AD4}" type="presParOf" srcId="{29D0FE91-CB43-0D4E-BA32-A8A9BFABCF34}" destId="{E1923C88-6039-2942-B143-B37E2D708D7B}" srcOrd="0" destOrd="0" presId="urn:microsoft.com/office/officeart/2005/8/layout/hierarchy4"/>
    <dgm:cxn modelId="{9E6E820C-1F49-F649-A063-9F8902BCFCD9}" type="presParOf" srcId="{29D0FE91-CB43-0D4E-BA32-A8A9BFABCF34}" destId="{310A9736-5156-6A45-B117-BD39D4A24840}" srcOrd="1" destOrd="0" presId="urn:microsoft.com/office/officeart/2005/8/layout/hierarchy4"/>
    <dgm:cxn modelId="{F9C0B146-58F9-E743-A366-2B2CE5A83D7C}" type="presParOf" srcId="{20860E91-3720-AA47-AF4D-5E41C7F29AEC}" destId="{5606A1CE-978C-4A4A-8996-177039062264}" srcOrd="1" destOrd="0" presId="urn:microsoft.com/office/officeart/2005/8/layout/hierarchy4"/>
    <dgm:cxn modelId="{6DCC8BF1-4C1E-CF4C-8E91-ADF8471EEF3D}" type="presParOf" srcId="{20860E91-3720-AA47-AF4D-5E41C7F29AEC}" destId="{267DE9D7-D278-954A-AD2C-54F861665DA9}" srcOrd="2" destOrd="0" presId="urn:microsoft.com/office/officeart/2005/8/layout/hierarchy4"/>
    <dgm:cxn modelId="{3B9752B6-125D-5E4F-BA06-6E1FC52ACDC4}" type="presParOf" srcId="{267DE9D7-D278-954A-AD2C-54F861665DA9}" destId="{1B01F146-8C00-1B49-B57A-80C62BC44539}" srcOrd="0" destOrd="0" presId="urn:microsoft.com/office/officeart/2005/8/layout/hierarchy4"/>
    <dgm:cxn modelId="{B55BB91C-EB4A-C149-BD38-8A96E84115C4}" type="presParOf" srcId="{267DE9D7-D278-954A-AD2C-54F861665DA9}" destId="{D56800D5-DC3E-834D-B8BA-2A66020AB3D8}" srcOrd="1" destOrd="0" presId="urn:microsoft.com/office/officeart/2005/8/layout/hierarchy4"/>
    <dgm:cxn modelId="{68DDFD22-6136-C643-A984-C5FC91A6736D}" type="presParOf" srcId="{20860E91-3720-AA47-AF4D-5E41C7F29AEC}" destId="{86BFABF3-BADF-F545-9765-956A51EAB5B6}" srcOrd="3" destOrd="0" presId="urn:microsoft.com/office/officeart/2005/8/layout/hierarchy4"/>
    <dgm:cxn modelId="{97D88F3B-2BD8-9146-8639-620E111D8760}" type="presParOf" srcId="{20860E91-3720-AA47-AF4D-5E41C7F29AEC}" destId="{A9C36FB0-273E-934A-95F2-764E651811BB}" srcOrd="4" destOrd="0" presId="urn:microsoft.com/office/officeart/2005/8/layout/hierarchy4"/>
    <dgm:cxn modelId="{2DD2CF12-8951-3344-AAF6-837B96A2B02F}" type="presParOf" srcId="{A9C36FB0-273E-934A-95F2-764E651811BB}" destId="{F4D7107B-90DD-E84B-8BA6-BC2B80748A60}" srcOrd="0" destOrd="0" presId="urn:microsoft.com/office/officeart/2005/8/layout/hierarchy4"/>
    <dgm:cxn modelId="{EEF482F3-DBD4-5A4D-8A60-9088DC7EBAC7}" type="presParOf" srcId="{A9C36FB0-273E-934A-95F2-764E651811BB}" destId="{C23F6060-1CCF-BA45-8F5E-44516A83D404}" srcOrd="1" destOrd="0" presId="urn:microsoft.com/office/officeart/2005/8/layout/hierarchy4"/>
    <dgm:cxn modelId="{1F12667C-63F0-A945-B14B-537E29A79FE2}" type="presParOf" srcId="{2FEA15E4-1DB3-AC4A-8862-7B44951EAF11}" destId="{F70E2546-5369-CF4E-9FA9-D63B8AB92289}" srcOrd="1" destOrd="0" presId="urn:microsoft.com/office/officeart/2005/8/layout/hierarchy4"/>
    <dgm:cxn modelId="{CCDC9E3A-D046-DB46-AD8D-B5EEC58F55FB}" type="presParOf" srcId="{2FEA15E4-1DB3-AC4A-8862-7B44951EAF11}" destId="{9D4D5674-26C3-A34F-8C0E-B2AFC2B4572C}" srcOrd="2" destOrd="0" presId="urn:microsoft.com/office/officeart/2005/8/layout/hierarchy4"/>
    <dgm:cxn modelId="{04C38DC9-10D0-E042-BA8D-B446C9C8A663}" type="presParOf" srcId="{9D4D5674-26C3-A34F-8C0E-B2AFC2B4572C}" destId="{D860664B-A893-5B48-8AB4-99B6AE7B9D21}" srcOrd="0" destOrd="0" presId="urn:microsoft.com/office/officeart/2005/8/layout/hierarchy4"/>
    <dgm:cxn modelId="{771DB271-5288-B642-97D7-05B76E97A20B}" type="presParOf" srcId="{9D4D5674-26C3-A34F-8C0E-B2AFC2B4572C}" destId="{BBDA70F7-219D-604F-91ED-DE2341FE493C}" srcOrd="1" destOrd="0" presId="urn:microsoft.com/office/officeart/2005/8/layout/hierarchy4"/>
    <dgm:cxn modelId="{3B0025A6-936A-4144-8F0C-2F946208CFED}" type="presParOf" srcId="{2FEA15E4-1DB3-AC4A-8862-7B44951EAF11}" destId="{F597A617-6883-0246-AB44-CA98897E046F}" srcOrd="3" destOrd="0" presId="urn:microsoft.com/office/officeart/2005/8/layout/hierarchy4"/>
    <dgm:cxn modelId="{916465D7-4074-1B4F-946C-1F47A0AC4E34}" type="presParOf" srcId="{2FEA15E4-1DB3-AC4A-8862-7B44951EAF11}" destId="{B62E442F-EB28-E94A-B1EF-25C93A021E01}" srcOrd="4" destOrd="0" presId="urn:microsoft.com/office/officeart/2005/8/layout/hierarchy4"/>
    <dgm:cxn modelId="{5168076C-22D5-1E44-A0BA-D15164C8F456}" type="presParOf" srcId="{B62E442F-EB28-E94A-B1EF-25C93A021E01}" destId="{7A910F63-A100-C244-AFA7-DD39316946FF}" srcOrd="0" destOrd="0" presId="urn:microsoft.com/office/officeart/2005/8/layout/hierarchy4"/>
    <dgm:cxn modelId="{F8926050-529C-AA44-AD9F-A3001F162C4F}" type="presParOf" srcId="{B62E442F-EB28-E94A-B1EF-25C93A021E01}" destId="{D1FE29D9-82E6-0444-BD12-59AB3A97141A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FF91134-F4E3-4FC4-A7F1-EFA191B5EEC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762EF231-BA88-4736-8497-96629CC6C1E7}">
      <dgm:prSet/>
      <dgm:spPr/>
      <dgm:t>
        <a:bodyPr/>
        <a:lstStyle/>
        <a:p>
          <a:r>
            <a:rPr lang="cs-CZ"/>
            <a:t>Kapacita krátkodobé paměti- 7+-2</a:t>
          </a:r>
          <a:endParaRPr lang="en-US"/>
        </a:p>
      </dgm:t>
    </dgm:pt>
    <dgm:pt modelId="{FC80162F-7504-4D5E-88F5-3CA1678121CF}" type="parTrans" cxnId="{A00E1D3C-3F30-44B8-B063-045A49D9E947}">
      <dgm:prSet/>
      <dgm:spPr/>
      <dgm:t>
        <a:bodyPr/>
        <a:lstStyle/>
        <a:p>
          <a:endParaRPr lang="en-US"/>
        </a:p>
      </dgm:t>
    </dgm:pt>
    <dgm:pt modelId="{4DC65166-CF83-4EAC-919F-9516EDB52761}" type="sibTrans" cxnId="{A00E1D3C-3F30-44B8-B063-045A49D9E947}">
      <dgm:prSet/>
      <dgm:spPr/>
      <dgm:t>
        <a:bodyPr/>
        <a:lstStyle/>
        <a:p>
          <a:endParaRPr lang="en-US"/>
        </a:p>
      </dgm:t>
    </dgm:pt>
    <dgm:pt modelId="{0B41EC83-AE4B-45AC-B860-48C80FB59B01}">
      <dgm:prSet/>
      <dgm:spPr/>
      <dgm:t>
        <a:bodyPr/>
        <a:lstStyle/>
        <a:p>
          <a:r>
            <a:rPr lang="cs-CZ"/>
            <a:t>Když se propojí údaje do smysluplných jednotek-chunks, tak se kapacita krátkodobé paměti podstatně zvýší</a:t>
          </a:r>
          <a:endParaRPr lang="en-US"/>
        </a:p>
      </dgm:t>
    </dgm:pt>
    <dgm:pt modelId="{11ABBA72-8271-4C51-A1D2-11DC319018E2}" type="parTrans" cxnId="{5D7D803A-9794-448D-A107-2D3588B0701C}">
      <dgm:prSet/>
      <dgm:spPr/>
      <dgm:t>
        <a:bodyPr/>
        <a:lstStyle/>
        <a:p>
          <a:endParaRPr lang="en-US"/>
        </a:p>
      </dgm:t>
    </dgm:pt>
    <dgm:pt modelId="{34B9FD52-5E85-4B87-B0B0-F200A5F38550}" type="sibTrans" cxnId="{5D7D803A-9794-448D-A107-2D3588B0701C}">
      <dgm:prSet/>
      <dgm:spPr/>
      <dgm:t>
        <a:bodyPr/>
        <a:lstStyle/>
        <a:p>
          <a:endParaRPr lang="en-US"/>
        </a:p>
      </dgm:t>
    </dgm:pt>
    <dgm:pt modelId="{616290B5-5A23-4DDD-BE10-D040CB3425A1}">
      <dgm:prSet/>
      <dgm:spPr/>
      <dgm:t>
        <a:bodyPr/>
        <a:lstStyle/>
        <a:p>
          <a:r>
            <a:rPr lang="cs-CZ"/>
            <a:t>Efekt novosti- konec seznamu</a:t>
          </a:r>
          <a:endParaRPr lang="en-US"/>
        </a:p>
      </dgm:t>
    </dgm:pt>
    <dgm:pt modelId="{8CD6A0C8-E44F-4B77-BB39-D4196D43186E}" type="parTrans" cxnId="{7C3F1349-8B40-4E32-95B5-3A5F8B38C13E}">
      <dgm:prSet/>
      <dgm:spPr/>
      <dgm:t>
        <a:bodyPr/>
        <a:lstStyle/>
        <a:p>
          <a:endParaRPr lang="en-US"/>
        </a:p>
      </dgm:t>
    </dgm:pt>
    <dgm:pt modelId="{4C05BF94-C49F-4B75-96DE-DB6462C83879}" type="sibTrans" cxnId="{7C3F1349-8B40-4E32-95B5-3A5F8B38C13E}">
      <dgm:prSet/>
      <dgm:spPr/>
      <dgm:t>
        <a:bodyPr/>
        <a:lstStyle/>
        <a:p>
          <a:endParaRPr lang="en-US"/>
        </a:p>
      </dgm:t>
    </dgm:pt>
    <dgm:pt modelId="{3C95080D-27EC-47DA-96E2-A0DF7230D99A}">
      <dgm:prSet/>
      <dgm:spPr/>
      <dgm:t>
        <a:bodyPr/>
        <a:lstStyle/>
        <a:p>
          <a:r>
            <a:rPr lang="cs-CZ"/>
            <a:t>Efekt primárnosti- začátek seznamu</a:t>
          </a:r>
          <a:endParaRPr lang="en-US"/>
        </a:p>
      </dgm:t>
    </dgm:pt>
    <dgm:pt modelId="{F05A7F2E-31FC-4BFE-B2DA-B636C726C535}" type="parTrans" cxnId="{CF178695-B14E-4BE2-B97C-E8374D9D93C1}">
      <dgm:prSet/>
      <dgm:spPr/>
      <dgm:t>
        <a:bodyPr/>
        <a:lstStyle/>
        <a:p>
          <a:endParaRPr lang="en-US"/>
        </a:p>
      </dgm:t>
    </dgm:pt>
    <dgm:pt modelId="{2F52F7E9-7B70-4429-AFA3-AE477A70D0D3}" type="sibTrans" cxnId="{CF178695-B14E-4BE2-B97C-E8374D9D93C1}">
      <dgm:prSet/>
      <dgm:spPr/>
      <dgm:t>
        <a:bodyPr/>
        <a:lstStyle/>
        <a:p>
          <a:endParaRPr lang="en-US"/>
        </a:p>
      </dgm:t>
    </dgm:pt>
    <dgm:pt modelId="{9CD4121B-5DE7-4FB0-A03C-3ADC41BB9598}">
      <dgm:prSet/>
      <dgm:spPr/>
      <dgm:t>
        <a:bodyPr/>
        <a:lstStyle/>
        <a:p>
          <a:r>
            <a:rPr lang="cs-CZ"/>
            <a:t>Efekt délky slov</a:t>
          </a:r>
          <a:endParaRPr lang="en-US"/>
        </a:p>
      </dgm:t>
    </dgm:pt>
    <dgm:pt modelId="{D8FED1E3-FE96-4D79-B77B-525D8EA96907}" type="parTrans" cxnId="{6624440B-3EE3-427D-BC5F-D3946F7E6C99}">
      <dgm:prSet/>
      <dgm:spPr/>
      <dgm:t>
        <a:bodyPr/>
        <a:lstStyle/>
        <a:p>
          <a:endParaRPr lang="en-US"/>
        </a:p>
      </dgm:t>
    </dgm:pt>
    <dgm:pt modelId="{680E381F-A364-47C1-9AD9-FFA539570AE2}" type="sibTrans" cxnId="{6624440B-3EE3-427D-BC5F-D3946F7E6C99}">
      <dgm:prSet/>
      <dgm:spPr/>
      <dgm:t>
        <a:bodyPr/>
        <a:lstStyle/>
        <a:p>
          <a:endParaRPr lang="en-US"/>
        </a:p>
      </dgm:t>
    </dgm:pt>
    <dgm:pt modelId="{24CEDD0A-5D8B-4385-9C7E-C07CF6991E3A}" type="pres">
      <dgm:prSet presAssocID="{7FF91134-F4E3-4FC4-A7F1-EFA191B5EEC0}" presName="root" presStyleCnt="0">
        <dgm:presLayoutVars>
          <dgm:dir/>
          <dgm:resizeHandles val="exact"/>
        </dgm:presLayoutVars>
      </dgm:prSet>
      <dgm:spPr/>
    </dgm:pt>
    <dgm:pt modelId="{EE1ED04D-42B7-41AC-8EF5-A9772BEB16D1}" type="pres">
      <dgm:prSet presAssocID="{762EF231-BA88-4736-8497-96629CC6C1E7}" presName="compNode" presStyleCnt="0"/>
      <dgm:spPr/>
    </dgm:pt>
    <dgm:pt modelId="{9A79FD70-35CC-417F-800B-EDD5BEBD8465}" type="pres">
      <dgm:prSet presAssocID="{762EF231-BA88-4736-8497-96629CC6C1E7}" presName="bgRect" presStyleLbl="bgShp" presStyleIdx="0" presStyleCnt="5"/>
      <dgm:spPr/>
    </dgm:pt>
    <dgm:pt modelId="{293A368A-4D28-402A-A824-F1FE62429C4D}" type="pres">
      <dgm:prSet presAssocID="{762EF231-BA88-4736-8497-96629CC6C1E7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lle"/>
        </a:ext>
      </dgm:extLst>
    </dgm:pt>
    <dgm:pt modelId="{13D8134D-90F1-499D-A30C-F3A52B30C742}" type="pres">
      <dgm:prSet presAssocID="{762EF231-BA88-4736-8497-96629CC6C1E7}" presName="spaceRect" presStyleCnt="0"/>
      <dgm:spPr/>
    </dgm:pt>
    <dgm:pt modelId="{DF894143-437E-4B85-90E7-5426585AE219}" type="pres">
      <dgm:prSet presAssocID="{762EF231-BA88-4736-8497-96629CC6C1E7}" presName="parTx" presStyleLbl="revTx" presStyleIdx="0" presStyleCnt="5">
        <dgm:presLayoutVars>
          <dgm:chMax val="0"/>
          <dgm:chPref val="0"/>
        </dgm:presLayoutVars>
      </dgm:prSet>
      <dgm:spPr/>
    </dgm:pt>
    <dgm:pt modelId="{0D0191F4-9A76-448F-83DE-E2CADA945CE8}" type="pres">
      <dgm:prSet presAssocID="{4DC65166-CF83-4EAC-919F-9516EDB52761}" presName="sibTrans" presStyleCnt="0"/>
      <dgm:spPr/>
    </dgm:pt>
    <dgm:pt modelId="{1CC5FAD3-FF07-4FE0-844B-D14035AAF757}" type="pres">
      <dgm:prSet presAssocID="{0B41EC83-AE4B-45AC-B860-48C80FB59B01}" presName="compNode" presStyleCnt="0"/>
      <dgm:spPr/>
    </dgm:pt>
    <dgm:pt modelId="{D3BFBF4B-24C1-4225-A7AB-ABE21D6FD6F5}" type="pres">
      <dgm:prSet presAssocID="{0B41EC83-AE4B-45AC-B860-48C80FB59B01}" presName="bgRect" presStyleLbl="bgShp" presStyleIdx="1" presStyleCnt="5"/>
      <dgm:spPr/>
    </dgm:pt>
    <dgm:pt modelId="{42B897F9-161D-4C0B-8D16-5FE58E637126}" type="pres">
      <dgm:prSet presAssocID="{0B41EC83-AE4B-45AC-B860-48C80FB59B01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sconnected"/>
        </a:ext>
      </dgm:extLst>
    </dgm:pt>
    <dgm:pt modelId="{97CF83A8-7128-4D73-9559-6431D299CEB4}" type="pres">
      <dgm:prSet presAssocID="{0B41EC83-AE4B-45AC-B860-48C80FB59B01}" presName="spaceRect" presStyleCnt="0"/>
      <dgm:spPr/>
    </dgm:pt>
    <dgm:pt modelId="{0316212C-307E-4B1B-9720-1A280C8035FF}" type="pres">
      <dgm:prSet presAssocID="{0B41EC83-AE4B-45AC-B860-48C80FB59B01}" presName="parTx" presStyleLbl="revTx" presStyleIdx="1" presStyleCnt="5">
        <dgm:presLayoutVars>
          <dgm:chMax val="0"/>
          <dgm:chPref val="0"/>
        </dgm:presLayoutVars>
      </dgm:prSet>
      <dgm:spPr/>
    </dgm:pt>
    <dgm:pt modelId="{2EA6B3BA-A984-4C28-8FEC-CF7EEDE18D57}" type="pres">
      <dgm:prSet presAssocID="{34B9FD52-5E85-4B87-B0B0-F200A5F38550}" presName="sibTrans" presStyleCnt="0"/>
      <dgm:spPr/>
    </dgm:pt>
    <dgm:pt modelId="{ED8B9BA1-F77A-4732-BD96-1B979E1F4EE8}" type="pres">
      <dgm:prSet presAssocID="{616290B5-5A23-4DDD-BE10-D040CB3425A1}" presName="compNode" presStyleCnt="0"/>
      <dgm:spPr/>
    </dgm:pt>
    <dgm:pt modelId="{B4916674-02BF-4E04-AF84-105EDF7575A8}" type="pres">
      <dgm:prSet presAssocID="{616290B5-5A23-4DDD-BE10-D040CB3425A1}" presName="bgRect" presStyleLbl="bgShp" presStyleIdx="2" presStyleCnt="5"/>
      <dgm:spPr/>
    </dgm:pt>
    <dgm:pt modelId="{574302F4-E26D-421E-B972-339A27D10730}" type="pres">
      <dgm:prSet presAssocID="{616290B5-5A23-4DDD-BE10-D040CB3425A1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610F1D6B-4331-43A9-A4BA-866010CD40D9}" type="pres">
      <dgm:prSet presAssocID="{616290B5-5A23-4DDD-BE10-D040CB3425A1}" presName="spaceRect" presStyleCnt="0"/>
      <dgm:spPr/>
    </dgm:pt>
    <dgm:pt modelId="{2C745209-B6E9-410D-BEAB-D6C57A844AEF}" type="pres">
      <dgm:prSet presAssocID="{616290B5-5A23-4DDD-BE10-D040CB3425A1}" presName="parTx" presStyleLbl="revTx" presStyleIdx="2" presStyleCnt="5">
        <dgm:presLayoutVars>
          <dgm:chMax val="0"/>
          <dgm:chPref val="0"/>
        </dgm:presLayoutVars>
      </dgm:prSet>
      <dgm:spPr/>
    </dgm:pt>
    <dgm:pt modelId="{DA8F7FC3-F67C-49B5-B3AD-7947D5A181D1}" type="pres">
      <dgm:prSet presAssocID="{4C05BF94-C49F-4B75-96DE-DB6462C83879}" presName="sibTrans" presStyleCnt="0"/>
      <dgm:spPr/>
    </dgm:pt>
    <dgm:pt modelId="{4DE20DCD-675F-46C8-A62B-B64B583FDA99}" type="pres">
      <dgm:prSet presAssocID="{3C95080D-27EC-47DA-96E2-A0DF7230D99A}" presName="compNode" presStyleCnt="0"/>
      <dgm:spPr/>
    </dgm:pt>
    <dgm:pt modelId="{A010D88A-505E-4D23-B17C-BF7E32B02049}" type="pres">
      <dgm:prSet presAssocID="{3C95080D-27EC-47DA-96E2-A0DF7230D99A}" presName="bgRect" presStyleLbl="bgShp" presStyleIdx="3" presStyleCnt="5"/>
      <dgm:spPr/>
    </dgm:pt>
    <dgm:pt modelId="{3481D919-4D17-424D-8987-01BB2C8B7578}" type="pres">
      <dgm:prSet presAssocID="{3C95080D-27EC-47DA-96E2-A0DF7230D99A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93ACED39-7B2B-41BF-B827-94EF1726B827}" type="pres">
      <dgm:prSet presAssocID="{3C95080D-27EC-47DA-96E2-A0DF7230D99A}" presName="spaceRect" presStyleCnt="0"/>
      <dgm:spPr/>
    </dgm:pt>
    <dgm:pt modelId="{71392698-FB5C-413D-9BC2-A4F5E10C5CF1}" type="pres">
      <dgm:prSet presAssocID="{3C95080D-27EC-47DA-96E2-A0DF7230D99A}" presName="parTx" presStyleLbl="revTx" presStyleIdx="3" presStyleCnt="5">
        <dgm:presLayoutVars>
          <dgm:chMax val="0"/>
          <dgm:chPref val="0"/>
        </dgm:presLayoutVars>
      </dgm:prSet>
      <dgm:spPr/>
    </dgm:pt>
    <dgm:pt modelId="{A6CE326D-2A97-402A-A6B2-E7C97F61B0CE}" type="pres">
      <dgm:prSet presAssocID="{2F52F7E9-7B70-4429-AFA3-AE477A70D0D3}" presName="sibTrans" presStyleCnt="0"/>
      <dgm:spPr/>
    </dgm:pt>
    <dgm:pt modelId="{65FD5141-9E8F-4BDD-B55F-0E5E55179687}" type="pres">
      <dgm:prSet presAssocID="{9CD4121B-5DE7-4FB0-A03C-3ADC41BB9598}" presName="compNode" presStyleCnt="0"/>
      <dgm:spPr/>
    </dgm:pt>
    <dgm:pt modelId="{C3EEE979-B0EC-4D01-A26F-06CB10B098EE}" type="pres">
      <dgm:prSet presAssocID="{9CD4121B-5DE7-4FB0-A03C-3ADC41BB9598}" presName="bgRect" presStyleLbl="bgShp" presStyleIdx="4" presStyleCnt="5"/>
      <dgm:spPr/>
    </dgm:pt>
    <dgm:pt modelId="{87576D67-C9AA-45A0-A4E9-B69CE193DAB2}" type="pres">
      <dgm:prSet presAssocID="{9CD4121B-5DE7-4FB0-A03C-3ADC41BB9598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45407B11-DC35-4E36-84AA-65FE3918FC51}" type="pres">
      <dgm:prSet presAssocID="{9CD4121B-5DE7-4FB0-A03C-3ADC41BB9598}" presName="spaceRect" presStyleCnt="0"/>
      <dgm:spPr/>
    </dgm:pt>
    <dgm:pt modelId="{564A5437-1065-40E9-AE39-0D7CF01526E1}" type="pres">
      <dgm:prSet presAssocID="{9CD4121B-5DE7-4FB0-A03C-3ADC41BB9598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6624440B-3EE3-427D-BC5F-D3946F7E6C99}" srcId="{7FF91134-F4E3-4FC4-A7F1-EFA191B5EEC0}" destId="{9CD4121B-5DE7-4FB0-A03C-3ADC41BB9598}" srcOrd="4" destOrd="0" parTransId="{D8FED1E3-FE96-4D79-B77B-525D8EA96907}" sibTransId="{680E381F-A364-47C1-9AD9-FFA539570AE2}"/>
    <dgm:cxn modelId="{5D7D803A-9794-448D-A107-2D3588B0701C}" srcId="{7FF91134-F4E3-4FC4-A7F1-EFA191B5EEC0}" destId="{0B41EC83-AE4B-45AC-B860-48C80FB59B01}" srcOrd="1" destOrd="0" parTransId="{11ABBA72-8271-4C51-A1D2-11DC319018E2}" sibTransId="{34B9FD52-5E85-4B87-B0B0-F200A5F38550}"/>
    <dgm:cxn modelId="{A00E1D3C-3F30-44B8-B063-045A49D9E947}" srcId="{7FF91134-F4E3-4FC4-A7F1-EFA191B5EEC0}" destId="{762EF231-BA88-4736-8497-96629CC6C1E7}" srcOrd="0" destOrd="0" parTransId="{FC80162F-7504-4D5E-88F5-3CA1678121CF}" sibTransId="{4DC65166-CF83-4EAC-919F-9516EDB52761}"/>
    <dgm:cxn modelId="{7C3F1349-8B40-4E32-95B5-3A5F8B38C13E}" srcId="{7FF91134-F4E3-4FC4-A7F1-EFA191B5EEC0}" destId="{616290B5-5A23-4DDD-BE10-D040CB3425A1}" srcOrd="2" destOrd="0" parTransId="{8CD6A0C8-E44F-4B77-BB39-D4196D43186E}" sibTransId="{4C05BF94-C49F-4B75-96DE-DB6462C83879}"/>
    <dgm:cxn modelId="{2E334667-996A-4815-ACD3-DF07DC0EE521}" type="presOf" srcId="{9CD4121B-5DE7-4FB0-A03C-3ADC41BB9598}" destId="{564A5437-1065-40E9-AE39-0D7CF01526E1}" srcOrd="0" destOrd="0" presId="urn:microsoft.com/office/officeart/2018/2/layout/IconVerticalSolidList"/>
    <dgm:cxn modelId="{CF178695-B14E-4BE2-B97C-E8374D9D93C1}" srcId="{7FF91134-F4E3-4FC4-A7F1-EFA191B5EEC0}" destId="{3C95080D-27EC-47DA-96E2-A0DF7230D99A}" srcOrd="3" destOrd="0" parTransId="{F05A7F2E-31FC-4BFE-B2DA-B636C726C535}" sibTransId="{2F52F7E9-7B70-4429-AFA3-AE477A70D0D3}"/>
    <dgm:cxn modelId="{94B6BE9A-4E26-4C46-9852-8F45BFA46F6D}" type="presOf" srcId="{0B41EC83-AE4B-45AC-B860-48C80FB59B01}" destId="{0316212C-307E-4B1B-9720-1A280C8035FF}" srcOrd="0" destOrd="0" presId="urn:microsoft.com/office/officeart/2018/2/layout/IconVerticalSolidList"/>
    <dgm:cxn modelId="{72C8E0A2-214C-4A83-9043-0D0EA27D018E}" type="presOf" srcId="{616290B5-5A23-4DDD-BE10-D040CB3425A1}" destId="{2C745209-B6E9-410D-BEAB-D6C57A844AEF}" srcOrd="0" destOrd="0" presId="urn:microsoft.com/office/officeart/2018/2/layout/IconVerticalSolidList"/>
    <dgm:cxn modelId="{30E92FB5-95A7-4EE3-94E5-F843F9C825A6}" type="presOf" srcId="{3C95080D-27EC-47DA-96E2-A0DF7230D99A}" destId="{71392698-FB5C-413D-9BC2-A4F5E10C5CF1}" srcOrd="0" destOrd="0" presId="urn:microsoft.com/office/officeart/2018/2/layout/IconVerticalSolidList"/>
    <dgm:cxn modelId="{78C294C3-B7F2-4B68-AF42-857C6CA32059}" type="presOf" srcId="{7FF91134-F4E3-4FC4-A7F1-EFA191B5EEC0}" destId="{24CEDD0A-5D8B-4385-9C7E-C07CF6991E3A}" srcOrd="0" destOrd="0" presId="urn:microsoft.com/office/officeart/2018/2/layout/IconVerticalSolidList"/>
    <dgm:cxn modelId="{4A73E6FF-D8CA-4EA6-BD2D-63DEC3239B6B}" type="presOf" srcId="{762EF231-BA88-4736-8497-96629CC6C1E7}" destId="{DF894143-437E-4B85-90E7-5426585AE219}" srcOrd="0" destOrd="0" presId="urn:microsoft.com/office/officeart/2018/2/layout/IconVerticalSolidList"/>
    <dgm:cxn modelId="{3130F92D-A3B6-490F-96C8-D41CAF78ABBE}" type="presParOf" srcId="{24CEDD0A-5D8B-4385-9C7E-C07CF6991E3A}" destId="{EE1ED04D-42B7-41AC-8EF5-A9772BEB16D1}" srcOrd="0" destOrd="0" presId="urn:microsoft.com/office/officeart/2018/2/layout/IconVerticalSolidList"/>
    <dgm:cxn modelId="{5B3D5EA9-3BC6-415C-B2B2-91C2B45E2B6B}" type="presParOf" srcId="{EE1ED04D-42B7-41AC-8EF5-A9772BEB16D1}" destId="{9A79FD70-35CC-417F-800B-EDD5BEBD8465}" srcOrd="0" destOrd="0" presId="urn:microsoft.com/office/officeart/2018/2/layout/IconVerticalSolidList"/>
    <dgm:cxn modelId="{C8670FEF-B81E-44C2-84D4-9DB2A83AEF2F}" type="presParOf" srcId="{EE1ED04D-42B7-41AC-8EF5-A9772BEB16D1}" destId="{293A368A-4D28-402A-A824-F1FE62429C4D}" srcOrd="1" destOrd="0" presId="urn:microsoft.com/office/officeart/2018/2/layout/IconVerticalSolidList"/>
    <dgm:cxn modelId="{AB5C0468-6068-463A-8CC7-8AF86C891A26}" type="presParOf" srcId="{EE1ED04D-42B7-41AC-8EF5-A9772BEB16D1}" destId="{13D8134D-90F1-499D-A30C-F3A52B30C742}" srcOrd="2" destOrd="0" presId="urn:microsoft.com/office/officeart/2018/2/layout/IconVerticalSolidList"/>
    <dgm:cxn modelId="{7BEC75EF-AA34-4D71-9B1C-97800DE50E52}" type="presParOf" srcId="{EE1ED04D-42B7-41AC-8EF5-A9772BEB16D1}" destId="{DF894143-437E-4B85-90E7-5426585AE219}" srcOrd="3" destOrd="0" presId="urn:microsoft.com/office/officeart/2018/2/layout/IconVerticalSolidList"/>
    <dgm:cxn modelId="{85773B14-C9BD-4007-AA0C-648EA689C25B}" type="presParOf" srcId="{24CEDD0A-5D8B-4385-9C7E-C07CF6991E3A}" destId="{0D0191F4-9A76-448F-83DE-E2CADA945CE8}" srcOrd="1" destOrd="0" presId="urn:microsoft.com/office/officeart/2018/2/layout/IconVerticalSolidList"/>
    <dgm:cxn modelId="{1DB050E4-E86B-4642-8BD1-DB2306B8C845}" type="presParOf" srcId="{24CEDD0A-5D8B-4385-9C7E-C07CF6991E3A}" destId="{1CC5FAD3-FF07-4FE0-844B-D14035AAF757}" srcOrd="2" destOrd="0" presId="urn:microsoft.com/office/officeart/2018/2/layout/IconVerticalSolidList"/>
    <dgm:cxn modelId="{DFDC2B18-763A-4651-951B-4EF8546C24BF}" type="presParOf" srcId="{1CC5FAD3-FF07-4FE0-844B-D14035AAF757}" destId="{D3BFBF4B-24C1-4225-A7AB-ABE21D6FD6F5}" srcOrd="0" destOrd="0" presId="urn:microsoft.com/office/officeart/2018/2/layout/IconVerticalSolidList"/>
    <dgm:cxn modelId="{A04B4552-0BDD-4229-9118-BDECA20C680B}" type="presParOf" srcId="{1CC5FAD3-FF07-4FE0-844B-D14035AAF757}" destId="{42B897F9-161D-4C0B-8D16-5FE58E637126}" srcOrd="1" destOrd="0" presId="urn:microsoft.com/office/officeart/2018/2/layout/IconVerticalSolidList"/>
    <dgm:cxn modelId="{4A54C178-3409-4241-B603-935EA93B7F02}" type="presParOf" srcId="{1CC5FAD3-FF07-4FE0-844B-D14035AAF757}" destId="{97CF83A8-7128-4D73-9559-6431D299CEB4}" srcOrd="2" destOrd="0" presId="urn:microsoft.com/office/officeart/2018/2/layout/IconVerticalSolidList"/>
    <dgm:cxn modelId="{E5A40F31-8A94-45B6-A7C5-25E33887E1A8}" type="presParOf" srcId="{1CC5FAD3-FF07-4FE0-844B-D14035AAF757}" destId="{0316212C-307E-4B1B-9720-1A280C8035FF}" srcOrd="3" destOrd="0" presId="urn:microsoft.com/office/officeart/2018/2/layout/IconVerticalSolidList"/>
    <dgm:cxn modelId="{175B7484-20F3-4A1D-B76E-D93B4B64F713}" type="presParOf" srcId="{24CEDD0A-5D8B-4385-9C7E-C07CF6991E3A}" destId="{2EA6B3BA-A984-4C28-8FEC-CF7EEDE18D57}" srcOrd="3" destOrd="0" presId="urn:microsoft.com/office/officeart/2018/2/layout/IconVerticalSolidList"/>
    <dgm:cxn modelId="{0F31825D-6F87-4445-86CD-4E085B19A574}" type="presParOf" srcId="{24CEDD0A-5D8B-4385-9C7E-C07CF6991E3A}" destId="{ED8B9BA1-F77A-4732-BD96-1B979E1F4EE8}" srcOrd="4" destOrd="0" presId="urn:microsoft.com/office/officeart/2018/2/layout/IconVerticalSolidList"/>
    <dgm:cxn modelId="{04E243FD-B6DA-407E-98B8-943BD1ECB728}" type="presParOf" srcId="{ED8B9BA1-F77A-4732-BD96-1B979E1F4EE8}" destId="{B4916674-02BF-4E04-AF84-105EDF7575A8}" srcOrd="0" destOrd="0" presId="urn:microsoft.com/office/officeart/2018/2/layout/IconVerticalSolidList"/>
    <dgm:cxn modelId="{4FE97C7A-1DB6-4DE4-8F51-1F7EE1794775}" type="presParOf" srcId="{ED8B9BA1-F77A-4732-BD96-1B979E1F4EE8}" destId="{574302F4-E26D-421E-B972-339A27D10730}" srcOrd="1" destOrd="0" presId="urn:microsoft.com/office/officeart/2018/2/layout/IconVerticalSolidList"/>
    <dgm:cxn modelId="{AE36E053-62CB-4027-B8A5-71E25FE9846F}" type="presParOf" srcId="{ED8B9BA1-F77A-4732-BD96-1B979E1F4EE8}" destId="{610F1D6B-4331-43A9-A4BA-866010CD40D9}" srcOrd="2" destOrd="0" presId="urn:microsoft.com/office/officeart/2018/2/layout/IconVerticalSolidList"/>
    <dgm:cxn modelId="{1D7B974C-F4B5-4C60-9881-2C06F6B2D243}" type="presParOf" srcId="{ED8B9BA1-F77A-4732-BD96-1B979E1F4EE8}" destId="{2C745209-B6E9-410D-BEAB-D6C57A844AEF}" srcOrd="3" destOrd="0" presId="urn:microsoft.com/office/officeart/2018/2/layout/IconVerticalSolidList"/>
    <dgm:cxn modelId="{F5D4825C-37E4-4D8B-B15B-816941E4DA2F}" type="presParOf" srcId="{24CEDD0A-5D8B-4385-9C7E-C07CF6991E3A}" destId="{DA8F7FC3-F67C-49B5-B3AD-7947D5A181D1}" srcOrd="5" destOrd="0" presId="urn:microsoft.com/office/officeart/2018/2/layout/IconVerticalSolidList"/>
    <dgm:cxn modelId="{3EC13453-65B8-43F2-A857-2C4B261D8E09}" type="presParOf" srcId="{24CEDD0A-5D8B-4385-9C7E-C07CF6991E3A}" destId="{4DE20DCD-675F-46C8-A62B-B64B583FDA99}" srcOrd="6" destOrd="0" presId="urn:microsoft.com/office/officeart/2018/2/layout/IconVerticalSolidList"/>
    <dgm:cxn modelId="{2F686182-EEB1-471B-AA3E-77FC9C807D58}" type="presParOf" srcId="{4DE20DCD-675F-46C8-A62B-B64B583FDA99}" destId="{A010D88A-505E-4D23-B17C-BF7E32B02049}" srcOrd="0" destOrd="0" presId="urn:microsoft.com/office/officeart/2018/2/layout/IconVerticalSolidList"/>
    <dgm:cxn modelId="{B3D5B476-4D55-42A4-B982-91CBEAE4433C}" type="presParOf" srcId="{4DE20DCD-675F-46C8-A62B-B64B583FDA99}" destId="{3481D919-4D17-424D-8987-01BB2C8B7578}" srcOrd="1" destOrd="0" presId="urn:microsoft.com/office/officeart/2018/2/layout/IconVerticalSolidList"/>
    <dgm:cxn modelId="{460DBE09-7EE8-4BD1-A608-0D6E66D2F6D5}" type="presParOf" srcId="{4DE20DCD-675F-46C8-A62B-B64B583FDA99}" destId="{93ACED39-7B2B-41BF-B827-94EF1726B827}" srcOrd="2" destOrd="0" presId="urn:microsoft.com/office/officeart/2018/2/layout/IconVerticalSolidList"/>
    <dgm:cxn modelId="{84E49306-36DC-464D-B914-603764EF83FA}" type="presParOf" srcId="{4DE20DCD-675F-46C8-A62B-B64B583FDA99}" destId="{71392698-FB5C-413D-9BC2-A4F5E10C5CF1}" srcOrd="3" destOrd="0" presId="urn:microsoft.com/office/officeart/2018/2/layout/IconVerticalSolidList"/>
    <dgm:cxn modelId="{903B112F-05FB-4F6F-BF16-4971EF4134E9}" type="presParOf" srcId="{24CEDD0A-5D8B-4385-9C7E-C07CF6991E3A}" destId="{A6CE326D-2A97-402A-A6B2-E7C97F61B0CE}" srcOrd="7" destOrd="0" presId="urn:microsoft.com/office/officeart/2018/2/layout/IconVerticalSolidList"/>
    <dgm:cxn modelId="{AADD727D-30B5-4AC2-9D97-5E3BF7970E7A}" type="presParOf" srcId="{24CEDD0A-5D8B-4385-9C7E-C07CF6991E3A}" destId="{65FD5141-9E8F-4BDD-B55F-0E5E55179687}" srcOrd="8" destOrd="0" presId="urn:microsoft.com/office/officeart/2018/2/layout/IconVerticalSolidList"/>
    <dgm:cxn modelId="{29E5CBE6-D7AF-441C-8CFF-966C51BC646B}" type="presParOf" srcId="{65FD5141-9E8F-4BDD-B55F-0E5E55179687}" destId="{C3EEE979-B0EC-4D01-A26F-06CB10B098EE}" srcOrd="0" destOrd="0" presId="urn:microsoft.com/office/officeart/2018/2/layout/IconVerticalSolidList"/>
    <dgm:cxn modelId="{08FEB3ED-F77F-453A-941D-A341B7E8D6E4}" type="presParOf" srcId="{65FD5141-9E8F-4BDD-B55F-0E5E55179687}" destId="{87576D67-C9AA-45A0-A4E9-B69CE193DAB2}" srcOrd="1" destOrd="0" presId="urn:microsoft.com/office/officeart/2018/2/layout/IconVerticalSolidList"/>
    <dgm:cxn modelId="{24CEC351-6CD7-4890-9F19-57C841F5008C}" type="presParOf" srcId="{65FD5141-9E8F-4BDD-B55F-0E5E55179687}" destId="{45407B11-DC35-4E36-84AA-65FE3918FC51}" srcOrd="2" destOrd="0" presId="urn:microsoft.com/office/officeart/2018/2/layout/IconVerticalSolidList"/>
    <dgm:cxn modelId="{6373043E-4605-457B-ACCB-4765CDDAEA1E}" type="presParOf" srcId="{65FD5141-9E8F-4BDD-B55F-0E5E55179687}" destId="{564A5437-1065-40E9-AE39-0D7CF01526E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87252D3-68A4-47FA-8104-7DCD3EB2DBD2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9739551C-4C14-4EFE-AC86-EDE35A896128}">
      <dgm:prSet/>
      <dgm:spPr/>
      <dgm:t>
        <a:bodyPr/>
        <a:lstStyle/>
        <a:p>
          <a:r>
            <a:rPr lang="cs-CZ"/>
            <a:t>Teorie snů</a:t>
          </a:r>
          <a:endParaRPr lang="en-US"/>
        </a:p>
      </dgm:t>
    </dgm:pt>
    <dgm:pt modelId="{2F323B35-3A42-49C6-9BD0-D46012005A32}" type="parTrans" cxnId="{BFF1BB9B-78A0-4F83-9409-4DCC9EF1EDB4}">
      <dgm:prSet/>
      <dgm:spPr/>
      <dgm:t>
        <a:bodyPr/>
        <a:lstStyle/>
        <a:p>
          <a:endParaRPr lang="en-US"/>
        </a:p>
      </dgm:t>
    </dgm:pt>
    <dgm:pt modelId="{BF158F15-20D3-4DB4-BE51-1CFA38A5DFB7}" type="sibTrans" cxnId="{BFF1BB9B-78A0-4F83-9409-4DCC9EF1EDB4}">
      <dgm:prSet/>
      <dgm:spPr/>
      <dgm:t>
        <a:bodyPr/>
        <a:lstStyle/>
        <a:p>
          <a:endParaRPr lang="en-US"/>
        </a:p>
      </dgm:t>
    </dgm:pt>
    <dgm:pt modelId="{1309A98A-FAB7-4939-B770-8E2BB4310F45}">
      <dgm:prSet/>
      <dgm:spPr/>
      <dgm:t>
        <a:bodyPr/>
        <a:lstStyle/>
        <a:p>
          <a:r>
            <a:rPr lang="cs-CZ"/>
            <a:t>Poruchy spánků</a:t>
          </a:r>
          <a:endParaRPr lang="en-US"/>
        </a:p>
      </dgm:t>
    </dgm:pt>
    <dgm:pt modelId="{87F96FD4-DD37-4A9B-A9BB-F035F5EB447B}" type="parTrans" cxnId="{1ADA81C6-BD18-47A3-88CB-13A65E27B0AD}">
      <dgm:prSet/>
      <dgm:spPr/>
      <dgm:t>
        <a:bodyPr/>
        <a:lstStyle/>
        <a:p>
          <a:endParaRPr lang="en-US"/>
        </a:p>
      </dgm:t>
    </dgm:pt>
    <dgm:pt modelId="{D2CF50A9-EAB8-46C2-AF50-8F845E0D7B38}" type="sibTrans" cxnId="{1ADA81C6-BD18-47A3-88CB-13A65E27B0AD}">
      <dgm:prSet/>
      <dgm:spPr/>
      <dgm:t>
        <a:bodyPr/>
        <a:lstStyle/>
        <a:p>
          <a:endParaRPr lang="en-US"/>
        </a:p>
      </dgm:t>
    </dgm:pt>
    <dgm:pt modelId="{5776D2BF-5B13-41D2-9AC1-94653D358FF8}" type="pres">
      <dgm:prSet presAssocID="{B87252D3-68A4-47FA-8104-7DCD3EB2DBD2}" presName="root" presStyleCnt="0">
        <dgm:presLayoutVars>
          <dgm:dir/>
          <dgm:resizeHandles val="exact"/>
        </dgm:presLayoutVars>
      </dgm:prSet>
      <dgm:spPr/>
    </dgm:pt>
    <dgm:pt modelId="{E33F96DE-46B1-4144-B19C-44A80D313C5C}" type="pres">
      <dgm:prSet presAssocID="{9739551C-4C14-4EFE-AC86-EDE35A896128}" presName="compNode" presStyleCnt="0"/>
      <dgm:spPr/>
    </dgm:pt>
    <dgm:pt modelId="{410B0789-3E94-4191-B13F-75D956071950}" type="pres">
      <dgm:prSet presAssocID="{9739551C-4C14-4EFE-AC86-EDE35A896128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ought bubble"/>
        </a:ext>
      </dgm:extLst>
    </dgm:pt>
    <dgm:pt modelId="{022FCBC4-50D3-4CE9-9E86-1D6F84230FAE}" type="pres">
      <dgm:prSet presAssocID="{9739551C-4C14-4EFE-AC86-EDE35A896128}" presName="spaceRect" presStyleCnt="0"/>
      <dgm:spPr/>
    </dgm:pt>
    <dgm:pt modelId="{9E9117F5-BD24-420D-A3BA-F5255E9DC134}" type="pres">
      <dgm:prSet presAssocID="{9739551C-4C14-4EFE-AC86-EDE35A896128}" presName="textRect" presStyleLbl="revTx" presStyleIdx="0" presStyleCnt="2">
        <dgm:presLayoutVars>
          <dgm:chMax val="1"/>
          <dgm:chPref val="1"/>
        </dgm:presLayoutVars>
      </dgm:prSet>
      <dgm:spPr/>
    </dgm:pt>
    <dgm:pt modelId="{5B362DF5-8E89-42F8-AF46-4CE995270264}" type="pres">
      <dgm:prSet presAssocID="{BF158F15-20D3-4DB4-BE51-1CFA38A5DFB7}" presName="sibTrans" presStyleCnt="0"/>
      <dgm:spPr/>
    </dgm:pt>
    <dgm:pt modelId="{2FC44237-5DD8-400E-B3F7-BBD880341941}" type="pres">
      <dgm:prSet presAssocID="{1309A98A-FAB7-4939-B770-8E2BB4310F45}" presName="compNode" presStyleCnt="0"/>
      <dgm:spPr/>
    </dgm:pt>
    <dgm:pt modelId="{D2CA8005-E6B2-4F7F-878F-7641DD060F78}" type="pres">
      <dgm:prSet presAssocID="{1309A98A-FAB7-4939-B770-8E2BB4310F45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Graph with Downward Trend"/>
        </a:ext>
      </dgm:extLst>
    </dgm:pt>
    <dgm:pt modelId="{373782C8-0461-447D-9E0E-75C9C707F4A3}" type="pres">
      <dgm:prSet presAssocID="{1309A98A-FAB7-4939-B770-8E2BB4310F45}" presName="spaceRect" presStyleCnt="0"/>
      <dgm:spPr/>
    </dgm:pt>
    <dgm:pt modelId="{F529D933-CE14-47AF-B692-8F0292024D4B}" type="pres">
      <dgm:prSet presAssocID="{1309A98A-FAB7-4939-B770-8E2BB4310F45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4F190550-939D-4F6A-B458-0B58FB4956FC}" type="presOf" srcId="{9739551C-4C14-4EFE-AC86-EDE35A896128}" destId="{9E9117F5-BD24-420D-A3BA-F5255E9DC134}" srcOrd="0" destOrd="0" presId="urn:microsoft.com/office/officeart/2018/2/layout/IconLabelList"/>
    <dgm:cxn modelId="{CAB77252-CF31-4764-8C30-E732BC756236}" type="presOf" srcId="{1309A98A-FAB7-4939-B770-8E2BB4310F45}" destId="{F529D933-CE14-47AF-B692-8F0292024D4B}" srcOrd="0" destOrd="0" presId="urn:microsoft.com/office/officeart/2018/2/layout/IconLabelList"/>
    <dgm:cxn modelId="{58498B69-381E-4961-8F40-BF5C28BBF2E8}" type="presOf" srcId="{B87252D3-68A4-47FA-8104-7DCD3EB2DBD2}" destId="{5776D2BF-5B13-41D2-9AC1-94653D358FF8}" srcOrd="0" destOrd="0" presId="urn:microsoft.com/office/officeart/2018/2/layout/IconLabelList"/>
    <dgm:cxn modelId="{BFF1BB9B-78A0-4F83-9409-4DCC9EF1EDB4}" srcId="{B87252D3-68A4-47FA-8104-7DCD3EB2DBD2}" destId="{9739551C-4C14-4EFE-AC86-EDE35A896128}" srcOrd="0" destOrd="0" parTransId="{2F323B35-3A42-49C6-9BD0-D46012005A32}" sibTransId="{BF158F15-20D3-4DB4-BE51-1CFA38A5DFB7}"/>
    <dgm:cxn modelId="{1ADA81C6-BD18-47A3-88CB-13A65E27B0AD}" srcId="{B87252D3-68A4-47FA-8104-7DCD3EB2DBD2}" destId="{1309A98A-FAB7-4939-B770-8E2BB4310F45}" srcOrd="1" destOrd="0" parTransId="{87F96FD4-DD37-4A9B-A9BB-F035F5EB447B}" sibTransId="{D2CF50A9-EAB8-46C2-AF50-8F845E0D7B38}"/>
    <dgm:cxn modelId="{A1343967-212F-4D7F-84BF-16D05257EC37}" type="presParOf" srcId="{5776D2BF-5B13-41D2-9AC1-94653D358FF8}" destId="{E33F96DE-46B1-4144-B19C-44A80D313C5C}" srcOrd="0" destOrd="0" presId="urn:microsoft.com/office/officeart/2018/2/layout/IconLabelList"/>
    <dgm:cxn modelId="{AE394C39-78F2-44E2-8DBB-E84D5D326FD2}" type="presParOf" srcId="{E33F96DE-46B1-4144-B19C-44A80D313C5C}" destId="{410B0789-3E94-4191-B13F-75D956071950}" srcOrd="0" destOrd="0" presId="urn:microsoft.com/office/officeart/2018/2/layout/IconLabelList"/>
    <dgm:cxn modelId="{1BFC418E-35C7-4D3B-B1CE-74012604C90F}" type="presParOf" srcId="{E33F96DE-46B1-4144-B19C-44A80D313C5C}" destId="{022FCBC4-50D3-4CE9-9E86-1D6F84230FAE}" srcOrd="1" destOrd="0" presId="urn:microsoft.com/office/officeart/2018/2/layout/IconLabelList"/>
    <dgm:cxn modelId="{2A2A0C0E-4EE1-447F-B08E-45A5CC8A2D16}" type="presParOf" srcId="{E33F96DE-46B1-4144-B19C-44A80D313C5C}" destId="{9E9117F5-BD24-420D-A3BA-F5255E9DC134}" srcOrd="2" destOrd="0" presId="urn:microsoft.com/office/officeart/2018/2/layout/IconLabelList"/>
    <dgm:cxn modelId="{BE7ED95A-31FA-4F51-9E10-37F35B9B8B9C}" type="presParOf" srcId="{5776D2BF-5B13-41D2-9AC1-94653D358FF8}" destId="{5B362DF5-8E89-42F8-AF46-4CE995270264}" srcOrd="1" destOrd="0" presId="urn:microsoft.com/office/officeart/2018/2/layout/IconLabelList"/>
    <dgm:cxn modelId="{B41AC715-C026-4734-B087-2677B21D6B22}" type="presParOf" srcId="{5776D2BF-5B13-41D2-9AC1-94653D358FF8}" destId="{2FC44237-5DD8-400E-B3F7-BBD880341941}" srcOrd="2" destOrd="0" presId="urn:microsoft.com/office/officeart/2018/2/layout/IconLabelList"/>
    <dgm:cxn modelId="{A909F4B5-76F5-43D0-B152-93B2F11D532C}" type="presParOf" srcId="{2FC44237-5DD8-400E-B3F7-BBD880341941}" destId="{D2CA8005-E6B2-4F7F-878F-7641DD060F78}" srcOrd="0" destOrd="0" presId="urn:microsoft.com/office/officeart/2018/2/layout/IconLabelList"/>
    <dgm:cxn modelId="{FF43E7D6-DBA9-4666-ADBB-8E2DA0DA9185}" type="presParOf" srcId="{2FC44237-5DD8-400E-B3F7-BBD880341941}" destId="{373782C8-0461-447D-9E0E-75C9C707F4A3}" srcOrd="1" destOrd="0" presId="urn:microsoft.com/office/officeart/2018/2/layout/IconLabelList"/>
    <dgm:cxn modelId="{8E4E986B-8094-4D38-A6ED-2F773B69A9FF}" type="presParOf" srcId="{2FC44237-5DD8-400E-B3F7-BBD880341941}" destId="{F529D933-CE14-47AF-B692-8F0292024D4B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E54EC59-EE20-412E-8F08-6F0D1F3B5136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E8A8894-99DB-49BD-8847-C682A2E8CB34}">
      <dgm:prSet/>
      <dgm:spPr/>
      <dgm:t>
        <a:bodyPr/>
        <a:lstStyle/>
        <a:p>
          <a:r>
            <a:rPr lang="cs-CZ"/>
            <a:t>AFEKTY (prudké, rychle začnou, rychle odezní, výrazné zevní projevy)</a:t>
          </a:r>
          <a:endParaRPr lang="en-US"/>
        </a:p>
      </dgm:t>
    </dgm:pt>
    <dgm:pt modelId="{F2184B01-3F18-4D48-ABF7-0AE1A42F4BCB}" type="parTrans" cxnId="{B9A80CF1-FA2E-4EC7-B57D-795E928662D1}">
      <dgm:prSet/>
      <dgm:spPr/>
      <dgm:t>
        <a:bodyPr/>
        <a:lstStyle/>
        <a:p>
          <a:endParaRPr lang="en-US"/>
        </a:p>
      </dgm:t>
    </dgm:pt>
    <dgm:pt modelId="{6D187EEB-58EE-40ED-B091-D13947B40923}" type="sibTrans" cxnId="{B9A80CF1-FA2E-4EC7-B57D-795E928662D1}">
      <dgm:prSet/>
      <dgm:spPr/>
      <dgm:t>
        <a:bodyPr/>
        <a:lstStyle/>
        <a:p>
          <a:endParaRPr lang="en-US"/>
        </a:p>
      </dgm:t>
    </dgm:pt>
    <dgm:pt modelId="{E633A7F6-2719-4D0C-90CB-5E42390E5E30}">
      <dgm:prSet/>
      <dgm:spPr/>
      <dgm:t>
        <a:bodyPr/>
        <a:lstStyle/>
        <a:p>
          <a:r>
            <a:rPr lang="cs-CZ"/>
            <a:t>NÁLADY (dlouhodobé, méně intenzivní, nespecifické zaměření)</a:t>
          </a:r>
          <a:endParaRPr lang="en-US"/>
        </a:p>
      </dgm:t>
    </dgm:pt>
    <dgm:pt modelId="{2473AAD8-BCF9-494C-B19A-9DE52DEF5F6F}" type="parTrans" cxnId="{3D3727F2-332A-4FE9-A2C7-0D591B009F13}">
      <dgm:prSet/>
      <dgm:spPr/>
      <dgm:t>
        <a:bodyPr/>
        <a:lstStyle/>
        <a:p>
          <a:endParaRPr lang="en-US"/>
        </a:p>
      </dgm:t>
    </dgm:pt>
    <dgm:pt modelId="{83345EB1-F313-4AA1-8D78-ABFDE8245BDE}" type="sibTrans" cxnId="{3D3727F2-332A-4FE9-A2C7-0D591B009F13}">
      <dgm:prSet/>
      <dgm:spPr/>
      <dgm:t>
        <a:bodyPr/>
        <a:lstStyle/>
        <a:p>
          <a:endParaRPr lang="en-US"/>
        </a:p>
      </dgm:t>
    </dgm:pt>
    <dgm:pt modelId="{08530CB0-791F-4647-AFCB-CF0DE9B070C0}" type="pres">
      <dgm:prSet presAssocID="{1E54EC59-EE20-412E-8F08-6F0D1F3B513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AF03077-7129-4D48-9D83-BCE1C524E7E6}" type="pres">
      <dgm:prSet presAssocID="{EE8A8894-99DB-49BD-8847-C682A2E8CB34}" presName="hierRoot1" presStyleCnt="0"/>
      <dgm:spPr/>
    </dgm:pt>
    <dgm:pt modelId="{99D2A85F-90A5-C44F-ABD0-D591B0C1E5D9}" type="pres">
      <dgm:prSet presAssocID="{EE8A8894-99DB-49BD-8847-C682A2E8CB34}" presName="composite" presStyleCnt="0"/>
      <dgm:spPr/>
    </dgm:pt>
    <dgm:pt modelId="{2DA30FBA-3A91-C945-A4F3-2D68DABA4E58}" type="pres">
      <dgm:prSet presAssocID="{EE8A8894-99DB-49BD-8847-C682A2E8CB34}" presName="background" presStyleLbl="node0" presStyleIdx="0" presStyleCnt="2"/>
      <dgm:spPr/>
    </dgm:pt>
    <dgm:pt modelId="{48CEFCFC-6AB1-404D-B8F2-CEDBAC2C8D32}" type="pres">
      <dgm:prSet presAssocID="{EE8A8894-99DB-49BD-8847-C682A2E8CB34}" presName="text" presStyleLbl="fgAcc0" presStyleIdx="0" presStyleCnt="2">
        <dgm:presLayoutVars>
          <dgm:chPref val="3"/>
        </dgm:presLayoutVars>
      </dgm:prSet>
      <dgm:spPr/>
    </dgm:pt>
    <dgm:pt modelId="{B7F6B2AF-800C-7E47-A79A-ECB8555DD515}" type="pres">
      <dgm:prSet presAssocID="{EE8A8894-99DB-49BD-8847-C682A2E8CB34}" presName="hierChild2" presStyleCnt="0"/>
      <dgm:spPr/>
    </dgm:pt>
    <dgm:pt modelId="{1BF687C6-7013-0A43-AAFA-1E734014E02D}" type="pres">
      <dgm:prSet presAssocID="{E633A7F6-2719-4D0C-90CB-5E42390E5E30}" presName="hierRoot1" presStyleCnt="0"/>
      <dgm:spPr/>
    </dgm:pt>
    <dgm:pt modelId="{BE271181-BBB4-3844-8533-9497E44D3887}" type="pres">
      <dgm:prSet presAssocID="{E633A7F6-2719-4D0C-90CB-5E42390E5E30}" presName="composite" presStyleCnt="0"/>
      <dgm:spPr/>
    </dgm:pt>
    <dgm:pt modelId="{0906A408-C899-B142-94AE-5CD9DA52EA6C}" type="pres">
      <dgm:prSet presAssocID="{E633A7F6-2719-4D0C-90CB-5E42390E5E30}" presName="background" presStyleLbl="node0" presStyleIdx="1" presStyleCnt="2"/>
      <dgm:spPr/>
    </dgm:pt>
    <dgm:pt modelId="{3B344419-5FE0-5942-90AE-776FEF900C80}" type="pres">
      <dgm:prSet presAssocID="{E633A7F6-2719-4D0C-90CB-5E42390E5E30}" presName="text" presStyleLbl="fgAcc0" presStyleIdx="1" presStyleCnt="2">
        <dgm:presLayoutVars>
          <dgm:chPref val="3"/>
        </dgm:presLayoutVars>
      </dgm:prSet>
      <dgm:spPr/>
    </dgm:pt>
    <dgm:pt modelId="{A63CCFEC-2ED7-2842-9226-CFC8DCF5FB53}" type="pres">
      <dgm:prSet presAssocID="{E633A7F6-2719-4D0C-90CB-5E42390E5E30}" presName="hierChild2" presStyleCnt="0"/>
      <dgm:spPr/>
    </dgm:pt>
  </dgm:ptLst>
  <dgm:cxnLst>
    <dgm:cxn modelId="{81AFA030-0E56-4B41-91AD-6078DCBB9517}" type="presOf" srcId="{1E54EC59-EE20-412E-8F08-6F0D1F3B5136}" destId="{08530CB0-791F-4647-AFCB-CF0DE9B070C0}" srcOrd="0" destOrd="0" presId="urn:microsoft.com/office/officeart/2005/8/layout/hierarchy1"/>
    <dgm:cxn modelId="{22937C44-32C8-CB42-8908-4875BA2265B7}" type="presOf" srcId="{E633A7F6-2719-4D0C-90CB-5E42390E5E30}" destId="{3B344419-5FE0-5942-90AE-776FEF900C80}" srcOrd="0" destOrd="0" presId="urn:microsoft.com/office/officeart/2005/8/layout/hierarchy1"/>
    <dgm:cxn modelId="{B18280AC-94BA-F543-9541-EB2B5D661C87}" type="presOf" srcId="{EE8A8894-99DB-49BD-8847-C682A2E8CB34}" destId="{48CEFCFC-6AB1-404D-B8F2-CEDBAC2C8D32}" srcOrd="0" destOrd="0" presId="urn:microsoft.com/office/officeart/2005/8/layout/hierarchy1"/>
    <dgm:cxn modelId="{B9A80CF1-FA2E-4EC7-B57D-795E928662D1}" srcId="{1E54EC59-EE20-412E-8F08-6F0D1F3B5136}" destId="{EE8A8894-99DB-49BD-8847-C682A2E8CB34}" srcOrd="0" destOrd="0" parTransId="{F2184B01-3F18-4D48-ABF7-0AE1A42F4BCB}" sibTransId="{6D187EEB-58EE-40ED-B091-D13947B40923}"/>
    <dgm:cxn modelId="{3D3727F2-332A-4FE9-A2C7-0D591B009F13}" srcId="{1E54EC59-EE20-412E-8F08-6F0D1F3B5136}" destId="{E633A7F6-2719-4D0C-90CB-5E42390E5E30}" srcOrd="1" destOrd="0" parTransId="{2473AAD8-BCF9-494C-B19A-9DE52DEF5F6F}" sibTransId="{83345EB1-F313-4AA1-8D78-ABFDE8245BDE}"/>
    <dgm:cxn modelId="{ACDAA552-7DBA-E142-8679-8ECBE9545B22}" type="presParOf" srcId="{08530CB0-791F-4647-AFCB-CF0DE9B070C0}" destId="{CAF03077-7129-4D48-9D83-BCE1C524E7E6}" srcOrd="0" destOrd="0" presId="urn:microsoft.com/office/officeart/2005/8/layout/hierarchy1"/>
    <dgm:cxn modelId="{938501CE-8F5F-5049-A17D-1C6626EB6D3D}" type="presParOf" srcId="{CAF03077-7129-4D48-9D83-BCE1C524E7E6}" destId="{99D2A85F-90A5-C44F-ABD0-D591B0C1E5D9}" srcOrd="0" destOrd="0" presId="urn:microsoft.com/office/officeart/2005/8/layout/hierarchy1"/>
    <dgm:cxn modelId="{0A99EABE-C976-9F47-BEA7-0730861BCC53}" type="presParOf" srcId="{99D2A85F-90A5-C44F-ABD0-D591B0C1E5D9}" destId="{2DA30FBA-3A91-C945-A4F3-2D68DABA4E58}" srcOrd="0" destOrd="0" presId="urn:microsoft.com/office/officeart/2005/8/layout/hierarchy1"/>
    <dgm:cxn modelId="{E5C24B88-CA78-0146-BF85-3825EAD3DBC3}" type="presParOf" srcId="{99D2A85F-90A5-C44F-ABD0-D591B0C1E5D9}" destId="{48CEFCFC-6AB1-404D-B8F2-CEDBAC2C8D32}" srcOrd="1" destOrd="0" presId="urn:microsoft.com/office/officeart/2005/8/layout/hierarchy1"/>
    <dgm:cxn modelId="{B4BC8348-4FE0-3242-83C3-D0DF82CB719E}" type="presParOf" srcId="{CAF03077-7129-4D48-9D83-BCE1C524E7E6}" destId="{B7F6B2AF-800C-7E47-A79A-ECB8555DD515}" srcOrd="1" destOrd="0" presId="urn:microsoft.com/office/officeart/2005/8/layout/hierarchy1"/>
    <dgm:cxn modelId="{1B5D5DD4-914C-CE4D-AB8D-E6E2D62FBB79}" type="presParOf" srcId="{08530CB0-791F-4647-AFCB-CF0DE9B070C0}" destId="{1BF687C6-7013-0A43-AAFA-1E734014E02D}" srcOrd="1" destOrd="0" presId="urn:microsoft.com/office/officeart/2005/8/layout/hierarchy1"/>
    <dgm:cxn modelId="{6400ACAB-9759-034B-A603-429BD2DDC42E}" type="presParOf" srcId="{1BF687C6-7013-0A43-AAFA-1E734014E02D}" destId="{BE271181-BBB4-3844-8533-9497E44D3887}" srcOrd="0" destOrd="0" presId="urn:microsoft.com/office/officeart/2005/8/layout/hierarchy1"/>
    <dgm:cxn modelId="{F66A1A0E-37D8-8043-B7B8-F37944936325}" type="presParOf" srcId="{BE271181-BBB4-3844-8533-9497E44D3887}" destId="{0906A408-C899-B142-94AE-5CD9DA52EA6C}" srcOrd="0" destOrd="0" presId="urn:microsoft.com/office/officeart/2005/8/layout/hierarchy1"/>
    <dgm:cxn modelId="{7F25DB87-ECD7-7041-8E1F-3AFF43F8CC72}" type="presParOf" srcId="{BE271181-BBB4-3844-8533-9497E44D3887}" destId="{3B344419-5FE0-5942-90AE-776FEF900C80}" srcOrd="1" destOrd="0" presId="urn:microsoft.com/office/officeart/2005/8/layout/hierarchy1"/>
    <dgm:cxn modelId="{1F5B7D33-7EE3-5C42-897A-FCA9BA26FBC3}" type="presParOf" srcId="{1BF687C6-7013-0A43-AAFA-1E734014E02D}" destId="{A63CCFEC-2ED7-2842-9226-CFC8DCF5FB5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580E33-538E-EC4A-9E00-F83A8FE9A3F4}">
      <dsp:nvSpPr>
        <dsp:cNvPr id="0" name=""/>
        <dsp:cNvSpPr/>
      </dsp:nvSpPr>
      <dsp:spPr>
        <a:xfrm>
          <a:off x="6298118" y="-253848"/>
          <a:ext cx="2943077" cy="143772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Předmět, cíle psychologie</a:t>
          </a:r>
        </a:p>
      </dsp:txBody>
      <dsp:txXfrm>
        <a:off x="6368302" y="-183664"/>
        <a:ext cx="2802709" cy="1297354"/>
      </dsp:txXfrm>
    </dsp:sp>
    <dsp:sp modelId="{3C1CAA1F-92E5-CC4B-B115-938F84CB6167}">
      <dsp:nvSpPr>
        <dsp:cNvPr id="0" name=""/>
        <dsp:cNvSpPr/>
      </dsp:nvSpPr>
      <dsp:spPr>
        <a:xfrm>
          <a:off x="3844271" y="550153"/>
          <a:ext cx="5453745" cy="5453745"/>
        </a:xfrm>
        <a:custGeom>
          <a:avLst/>
          <a:gdLst/>
          <a:ahLst/>
          <a:cxnLst/>
          <a:rect l="0" t="0" r="0" b="0"/>
          <a:pathLst>
            <a:path>
              <a:moveTo>
                <a:pt x="4539654" y="689802"/>
              </a:moveTo>
              <a:arcTo wR="2726872" hR="2726872" stAng="18699946" swAng="325424"/>
            </a:path>
          </a:pathLst>
        </a:custGeom>
        <a:noFill/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AB3A57-021B-0B4A-BDA5-66B5DE0784EF}">
      <dsp:nvSpPr>
        <dsp:cNvPr id="0" name=""/>
        <dsp:cNvSpPr/>
      </dsp:nvSpPr>
      <dsp:spPr>
        <a:xfrm>
          <a:off x="7542864" y="1484243"/>
          <a:ext cx="2701585" cy="15466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Psychologické obory</a:t>
          </a:r>
        </a:p>
      </dsp:txBody>
      <dsp:txXfrm>
        <a:off x="7618363" y="1559742"/>
        <a:ext cx="2550587" cy="1395610"/>
      </dsp:txXfrm>
    </dsp:sp>
    <dsp:sp modelId="{246C7089-3512-BC4C-A352-7194818509AA}">
      <dsp:nvSpPr>
        <dsp:cNvPr id="0" name=""/>
        <dsp:cNvSpPr/>
      </dsp:nvSpPr>
      <dsp:spPr>
        <a:xfrm>
          <a:off x="4357864" y="-1637533"/>
          <a:ext cx="5453745" cy="5453745"/>
        </a:xfrm>
        <a:custGeom>
          <a:avLst/>
          <a:gdLst/>
          <a:ahLst/>
          <a:cxnLst/>
          <a:rect l="0" t="0" r="0" b="0"/>
          <a:pathLst>
            <a:path>
              <a:moveTo>
                <a:pt x="4584580" y="4723057"/>
              </a:moveTo>
              <a:arcTo wR="2726872" hR="2726872" stAng="2823471" swAng="299342"/>
            </a:path>
          </a:pathLst>
        </a:custGeom>
        <a:noFill/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29984D-BC7D-6E41-8086-4FED31DEFCF7}">
      <dsp:nvSpPr>
        <dsp:cNvPr id="0" name=""/>
        <dsp:cNvSpPr/>
      </dsp:nvSpPr>
      <dsp:spPr>
        <a:xfrm>
          <a:off x="6821515" y="3287213"/>
          <a:ext cx="3667808" cy="9631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Psychodiagnostické metody</a:t>
          </a:r>
        </a:p>
      </dsp:txBody>
      <dsp:txXfrm>
        <a:off x="6868531" y="3334229"/>
        <a:ext cx="3573776" cy="869103"/>
      </dsp:txXfrm>
    </dsp:sp>
    <dsp:sp modelId="{D6E1F814-7637-A44E-AAE9-71642C68C165}">
      <dsp:nvSpPr>
        <dsp:cNvPr id="0" name=""/>
        <dsp:cNvSpPr/>
      </dsp:nvSpPr>
      <dsp:spPr>
        <a:xfrm>
          <a:off x="4135656" y="3667299"/>
          <a:ext cx="5453745" cy="5453745"/>
        </a:xfrm>
        <a:custGeom>
          <a:avLst/>
          <a:gdLst/>
          <a:ahLst/>
          <a:cxnLst/>
          <a:rect l="0" t="0" r="0" b="0"/>
          <a:pathLst>
            <a:path>
              <a:moveTo>
                <a:pt x="4512259" y="665749"/>
              </a:moveTo>
              <a:arcTo wR="2726872" hR="2726872" stAng="18653986" swAng="493365"/>
            </a:path>
          </a:pathLst>
        </a:custGeom>
        <a:noFill/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2399ED-4956-8942-8D0B-5259B32AB86E}">
      <dsp:nvSpPr>
        <dsp:cNvPr id="0" name=""/>
        <dsp:cNvSpPr/>
      </dsp:nvSpPr>
      <dsp:spPr>
        <a:xfrm>
          <a:off x="7658334" y="4709819"/>
          <a:ext cx="2101378" cy="12703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Modely lidské psychiky</a:t>
          </a:r>
        </a:p>
      </dsp:txBody>
      <dsp:txXfrm>
        <a:off x="7720347" y="4771832"/>
        <a:ext cx="1977352" cy="1146308"/>
      </dsp:txXfrm>
    </dsp:sp>
    <dsp:sp modelId="{63C8318F-9517-684E-910D-F943A9814CC9}">
      <dsp:nvSpPr>
        <dsp:cNvPr id="0" name=""/>
        <dsp:cNvSpPr/>
      </dsp:nvSpPr>
      <dsp:spPr>
        <a:xfrm>
          <a:off x="5318225" y="535367"/>
          <a:ext cx="5453745" cy="5453745"/>
        </a:xfrm>
        <a:custGeom>
          <a:avLst/>
          <a:gdLst/>
          <a:ahLst/>
          <a:cxnLst/>
          <a:rect l="0" t="0" r="0" b="0"/>
          <a:pathLst>
            <a:path>
              <a:moveTo>
                <a:pt x="2488334" y="5443291"/>
              </a:moveTo>
              <a:arcTo wR="2726872" hR="2726872" stAng="5701107" swAng="1833200"/>
            </a:path>
          </a:pathLst>
        </a:custGeom>
        <a:noFill/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632EE3-20C0-B647-B9CF-15DF4EF61256}">
      <dsp:nvSpPr>
        <dsp:cNvPr id="0" name=""/>
        <dsp:cNvSpPr/>
      </dsp:nvSpPr>
      <dsp:spPr>
        <a:xfrm>
          <a:off x="4142943" y="4816613"/>
          <a:ext cx="1966036" cy="13477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Vědomí, nevědomí</a:t>
          </a:r>
        </a:p>
      </dsp:txBody>
      <dsp:txXfrm>
        <a:off x="4208733" y="4882403"/>
        <a:ext cx="1834456" cy="1216127"/>
      </dsp:txXfrm>
    </dsp:sp>
    <dsp:sp modelId="{083502FD-3F4F-EC47-A13D-63441A734CDA}">
      <dsp:nvSpPr>
        <dsp:cNvPr id="0" name=""/>
        <dsp:cNvSpPr/>
      </dsp:nvSpPr>
      <dsp:spPr>
        <a:xfrm>
          <a:off x="-372196" y="567842"/>
          <a:ext cx="5453745" cy="5453745"/>
        </a:xfrm>
        <a:custGeom>
          <a:avLst/>
          <a:gdLst/>
          <a:ahLst/>
          <a:cxnLst/>
          <a:rect l="0" t="0" r="0" b="0"/>
          <a:pathLst>
            <a:path>
              <a:moveTo>
                <a:pt x="4136083" y="5061387"/>
              </a:moveTo>
              <a:arcTo wR="2726872" hR="2726872" stAng="3532984" swAng="1875236"/>
            </a:path>
          </a:pathLst>
        </a:custGeom>
        <a:noFill/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541D4D-CB66-EF4A-92BF-F1930D89174D}">
      <dsp:nvSpPr>
        <dsp:cNvPr id="0" name=""/>
        <dsp:cNvSpPr/>
      </dsp:nvSpPr>
      <dsp:spPr>
        <a:xfrm>
          <a:off x="489552" y="5011282"/>
          <a:ext cx="2025107" cy="9688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Pozornost</a:t>
          </a:r>
        </a:p>
      </dsp:txBody>
      <dsp:txXfrm>
        <a:off x="536849" y="5058579"/>
        <a:ext cx="1930513" cy="874284"/>
      </dsp:txXfrm>
    </dsp:sp>
    <dsp:sp modelId="{16C9CEBB-869A-144D-81FF-D6D18A2803B3}">
      <dsp:nvSpPr>
        <dsp:cNvPr id="0" name=""/>
        <dsp:cNvSpPr/>
      </dsp:nvSpPr>
      <dsp:spPr>
        <a:xfrm>
          <a:off x="1196966" y="2662821"/>
          <a:ext cx="5453745" cy="5453745"/>
        </a:xfrm>
        <a:custGeom>
          <a:avLst/>
          <a:gdLst/>
          <a:ahLst/>
          <a:cxnLst/>
          <a:rect l="0" t="0" r="0" b="0"/>
          <a:pathLst>
            <a:path>
              <a:moveTo>
                <a:pt x="47438" y="2220444"/>
              </a:moveTo>
              <a:arcTo wR="2726872" hR="2726872" stAng="11442178" swAng="492659"/>
            </a:path>
          </a:pathLst>
        </a:custGeom>
        <a:noFill/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8B4885-7CDF-F24B-B411-9FF8EB034B94}">
      <dsp:nvSpPr>
        <dsp:cNvPr id="0" name=""/>
        <dsp:cNvSpPr/>
      </dsp:nvSpPr>
      <dsp:spPr>
        <a:xfrm>
          <a:off x="0" y="3105748"/>
          <a:ext cx="2471286" cy="12783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Spánek, sny</a:t>
          </a:r>
        </a:p>
      </dsp:txBody>
      <dsp:txXfrm>
        <a:off x="62403" y="3168151"/>
        <a:ext cx="2346480" cy="1153534"/>
      </dsp:txXfrm>
    </dsp:sp>
    <dsp:sp modelId="{888E840F-0A9B-B94F-A071-177311F4261A}">
      <dsp:nvSpPr>
        <dsp:cNvPr id="0" name=""/>
        <dsp:cNvSpPr/>
      </dsp:nvSpPr>
      <dsp:spPr>
        <a:xfrm>
          <a:off x="1015646" y="1353162"/>
          <a:ext cx="5453745" cy="5453745"/>
        </a:xfrm>
        <a:custGeom>
          <a:avLst/>
          <a:gdLst/>
          <a:ahLst/>
          <a:cxnLst/>
          <a:rect l="0" t="0" r="0" b="0"/>
          <a:pathLst>
            <a:path>
              <a:moveTo>
                <a:pt x="198261" y="1706108"/>
              </a:moveTo>
              <a:arcTo wR="2726872" hR="2726872" stAng="12118994" swAng="188988"/>
            </a:path>
          </a:pathLst>
        </a:custGeom>
        <a:noFill/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942530-9053-854E-B161-DC3F780E39DC}">
      <dsp:nvSpPr>
        <dsp:cNvPr id="0" name=""/>
        <dsp:cNvSpPr/>
      </dsp:nvSpPr>
      <dsp:spPr>
        <a:xfrm>
          <a:off x="0" y="-349468"/>
          <a:ext cx="3660652" cy="32263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Základní psychické fenomény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/>
            <a:t>Kognitivní</a:t>
          </a: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 dirty="0"/>
            <a:t>Vnímání</a:t>
          </a: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 dirty="0"/>
            <a:t>Učení</a:t>
          </a: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/>
            <a:t>Paměť</a:t>
          </a:r>
          <a:endParaRPr lang="cs-CZ" sz="1500" kern="1200" dirty="0"/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 dirty="0"/>
            <a:t>Myšlení</a:t>
          </a: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 dirty="0"/>
            <a:t>Jazyk a myšlení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 dirty="0"/>
            <a:t>Motivace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 dirty="0"/>
            <a:t>Emoce</a:t>
          </a:r>
        </a:p>
      </dsp:txBody>
      <dsp:txXfrm>
        <a:off x="157496" y="-191972"/>
        <a:ext cx="3345660" cy="2911335"/>
      </dsp:txXfrm>
    </dsp:sp>
    <dsp:sp modelId="{9BD18858-CB83-F649-BFF7-D89FF9F052E0}">
      <dsp:nvSpPr>
        <dsp:cNvPr id="0" name=""/>
        <dsp:cNvSpPr/>
      </dsp:nvSpPr>
      <dsp:spPr>
        <a:xfrm>
          <a:off x="2527116" y="-753007"/>
          <a:ext cx="5453745" cy="5453745"/>
        </a:xfrm>
        <a:custGeom>
          <a:avLst/>
          <a:gdLst/>
          <a:ahLst/>
          <a:cxnLst/>
          <a:rect l="0" t="0" r="0" b="0"/>
          <a:pathLst>
            <a:path>
              <a:moveTo>
                <a:pt x="1685554" y="206656"/>
              </a:moveTo>
              <a:arcTo wR="2726872" hR="2726872" stAng="14853016" swAng="2661889"/>
            </a:path>
          </a:pathLst>
        </a:custGeom>
        <a:noFill/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FB47AE-9DB4-AF40-B74D-2F3F7DF0F1DE}">
      <dsp:nvSpPr>
        <dsp:cNvPr id="0" name=""/>
        <dsp:cNvSpPr/>
      </dsp:nvSpPr>
      <dsp:spPr>
        <a:xfrm>
          <a:off x="0" y="43"/>
          <a:ext cx="3664195" cy="17529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/>
            <a:t>NIŽŠÍ EMOCE (vázané na vitální oblast, i u zvířat, pocit hladu)</a:t>
          </a:r>
        </a:p>
      </dsp:txBody>
      <dsp:txXfrm>
        <a:off x="85571" y="85614"/>
        <a:ext cx="3493053" cy="1581786"/>
      </dsp:txXfrm>
    </dsp:sp>
    <dsp:sp modelId="{BEC7CD44-16C1-0741-873B-4B4BEC87BE9C}">
      <dsp:nvSpPr>
        <dsp:cNvPr id="0" name=""/>
        <dsp:cNvSpPr/>
      </dsp:nvSpPr>
      <dsp:spPr>
        <a:xfrm rot="5400000">
          <a:off x="6220087" y="-539980"/>
          <a:ext cx="1402342" cy="651412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200" kern="1200"/>
            <a:t>Estetické (např. prožitek krásy)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200" kern="1200"/>
            <a:t>Intelektuální (např. radost z dané činnosti)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200" kern="1200"/>
            <a:t>Etické (morální, mravní, např. láska, přátelství, soucit)</a:t>
          </a:r>
        </a:p>
      </dsp:txBody>
      <dsp:txXfrm rot="-5400000">
        <a:off x="3664196" y="2084368"/>
        <a:ext cx="6445669" cy="1265428"/>
      </dsp:txXfrm>
    </dsp:sp>
    <dsp:sp modelId="{E1EAD356-596D-174A-8FED-F78E5D1DCDC8}">
      <dsp:nvSpPr>
        <dsp:cNvPr id="0" name=""/>
        <dsp:cNvSpPr/>
      </dsp:nvSpPr>
      <dsp:spPr>
        <a:xfrm>
          <a:off x="0" y="1840618"/>
          <a:ext cx="3664195" cy="17529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/>
            <a:t>VYŠŠÍ EMOCE (lidské, společensky podmíněné)</a:t>
          </a:r>
        </a:p>
      </dsp:txBody>
      <dsp:txXfrm>
        <a:off x="85571" y="1926189"/>
        <a:ext cx="3493053" cy="15817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7481B5-B7AA-C844-8A1B-70C06E6402D5}">
      <dsp:nvSpPr>
        <dsp:cNvPr id="0" name=""/>
        <dsp:cNvSpPr/>
      </dsp:nvSpPr>
      <dsp:spPr>
        <a:xfrm>
          <a:off x="0" y="14282"/>
          <a:ext cx="6305550" cy="13127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400" kern="1200" dirty="0"/>
            <a:t>Popsat (pozorování, rozhovor, experiment, testy)</a:t>
          </a:r>
          <a:endParaRPr lang="en-US" sz="3400" kern="1200" dirty="0"/>
        </a:p>
      </dsp:txBody>
      <dsp:txXfrm>
        <a:off x="64083" y="78365"/>
        <a:ext cx="6177384" cy="1184574"/>
      </dsp:txXfrm>
    </dsp:sp>
    <dsp:sp modelId="{9244A958-EEC2-6349-ABB0-07673CE1A212}">
      <dsp:nvSpPr>
        <dsp:cNvPr id="0" name=""/>
        <dsp:cNvSpPr/>
      </dsp:nvSpPr>
      <dsp:spPr>
        <a:xfrm>
          <a:off x="0" y="1424942"/>
          <a:ext cx="6305550" cy="1312740"/>
        </a:xfrm>
        <a:prstGeom prst="roundRect">
          <a:avLst/>
        </a:prstGeom>
        <a:solidFill>
          <a:schemeClr val="accent5">
            <a:hueOff val="6371560"/>
            <a:satOff val="-13612"/>
            <a:lumOff val="-5686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400" kern="1200"/>
            <a:t>Vysvětlit (psychologické teorie)</a:t>
          </a:r>
          <a:endParaRPr lang="en-US" sz="3400" kern="1200"/>
        </a:p>
      </dsp:txBody>
      <dsp:txXfrm>
        <a:off x="64083" y="1489025"/>
        <a:ext cx="6177384" cy="1184574"/>
      </dsp:txXfrm>
    </dsp:sp>
    <dsp:sp modelId="{0D1579F6-043F-EA44-AFF9-9A7D532C5703}">
      <dsp:nvSpPr>
        <dsp:cNvPr id="0" name=""/>
        <dsp:cNvSpPr/>
      </dsp:nvSpPr>
      <dsp:spPr>
        <a:xfrm>
          <a:off x="0" y="2835602"/>
          <a:ext cx="6305550" cy="1312740"/>
        </a:xfrm>
        <a:prstGeom prst="roundRect">
          <a:avLst/>
        </a:prstGeom>
        <a:solidFill>
          <a:schemeClr val="accent5">
            <a:hueOff val="12743121"/>
            <a:satOff val="-27225"/>
            <a:lumOff val="-11373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400" kern="1200" dirty="0"/>
            <a:t>Předvídat</a:t>
          </a:r>
          <a:endParaRPr lang="en-US" sz="3400" kern="1200" dirty="0"/>
        </a:p>
      </dsp:txBody>
      <dsp:txXfrm>
        <a:off x="64083" y="2899685"/>
        <a:ext cx="6177384" cy="1184574"/>
      </dsp:txXfrm>
    </dsp:sp>
    <dsp:sp modelId="{75AEB131-E3A7-3B41-84D8-E794D9F4790A}">
      <dsp:nvSpPr>
        <dsp:cNvPr id="0" name=""/>
        <dsp:cNvSpPr/>
      </dsp:nvSpPr>
      <dsp:spPr>
        <a:xfrm>
          <a:off x="0" y="4246262"/>
          <a:ext cx="6305550" cy="1312740"/>
        </a:xfrm>
        <a:prstGeom prst="roundRect">
          <a:avLst/>
        </a:prstGeom>
        <a:solidFill>
          <a:schemeClr val="accent5">
            <a:hueOff val="19114680"/>
            <a:satOff val="-40837"/>
            <a:lumOff val="-17059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400" kern="1200" dirty="0" err="1"/>
            <a:t>Zvyšovat</a:t>
          </a:r>
          <a:r>
            <a:rPr lang="en-GB" sz="3400" kern="1200" dirty="0"/>
            <a:t> </a:t>
          </a:r>
          <a:r>
            <a:rPr lang="en-GB" sz="3400" kern="1200" dirty="0" err="1"/>
            <a:t>lidskou</a:t>
          </a:r>
          <a:r>
            <a:rPr lang="en-GB" sz="3400" kern="1200" dirty="0"/>
            <a:t> </a:t>
          </a:r>
          <a:r>
            <a:rPr lang="en-GB" sz="3400" kern="1200" dirty="0" err="1"/>
            <a:t>spokojenost</a:t>
          </a:r>
          <a:r>
            <a:rPr lang="en-GB" sz="3400" kern="1200" dirty="0"/>
            <a:t> a </a:t>
          </a:r>
          <a:r>
            <a:rPr lang="en-GB" sz="3400" kern="1200" dirty="0" err="1"/>
            <a:t>zdraví</a:t>
          </a:r>
          <a:endParaRPr lang="en-GB" sz="3400" kern="1200" dirty="0"/>
        </a:p>
      </dsp:txBody>
      <dsp:txXfrm>
        <a:off x="64083" y="4310345"/>
        <a:ext cx="6177384" cy="11845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29B4B7-CB7D-2448-A06C-DFC57FE39942}">
      <dsp:nvSpPr>
        <dsp:cNvPr id="0" name=""/>
        <dsp:cNvSpPr/>
      </dsp:nvSpPr>
      <dsp:spPr>
        <a:xfrm>
          <a:off x="1672" y="968817"/>
          <a:ext cx="1968190" cy="1968190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08316" tIns="16510" rIns="108316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/>
            <a:t>Biologický přístup</a:t>
          </a:r>
        </a:p>
      </dsp:txBody>
      <dsp:txXfrm>
        <a:off x="289907" y="1257052"/>
        <a:ext cx="1391720" cy="1391720"/>
      </dsp:txXfrm>
    </dsp:sp>
    <dsp:sp modelId="{D9D0176D-8C8E-B74C-96EC-6B92DC90EBA3}">
      <dsp:nvSpPr>
        <dsp:cNvPr id="0" name=""/>
        <dsp:cNvSpPr/>
      </dsp:nvSpPr>
      <dsp:spPr>
        <a:xfrm>
          <a:off x="1576224" y="968817"/>
          <a:ext cx="1968190" cy="1968190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08316" tIns="16510" rIns="108316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/>
            <a:t>Behavioristický přístup</a:t>
          </a:r>
        </a:p>
      </dsp:txBody>
      <dsp:txXfrm>
        <a:off x="1864459" y="1257052"/>
        <a:ext cx="1391720" cy="1391720"/>
      </dsp:txXfrm>
    </dsp:sp>
    <dsp:sp modelId="{56B49AE7-62B3-F74F-9EF9-B698C2CF09FD}">
      <dsp:nvSpPr>
        <dsp:cNvPr id="0" name=""/>
        <dsp:cNvSpPr/>
      </dsp:nvSpPr>
      <dsp:spPr>
        <a:xfrm>
          <a:off x="3150777" y="968817"/>
          <a:ext cx="1968190" cy="1968190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08316" tIns="16510" rIns="108316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/>
            <a:t>Psychodynamický přístup</a:t>
          </a:r>
        </a:p>
      </dsp:txBody>
      <dsp:txXfrm>
        <a:off x="3439012" y="1257052"/>
        <a:ext cx="1391720" cy="1391720"/>
      </dsp:txXfrm>
    </dsp:sp>
    <dsp:sp modelId="{EF33CCF7-4646-1B45-80C7-6FB9007F3D85}">
      <dsp:nvSpPr>
        <dsp:cNvPr id="0" name=""/>
        <dsp:cNvSpPr/>
      </dsp:nvSpPr>
      <dsp:spPr>
        <a:xfrm>
          <a:off x="4725329" y="968817"/>
          <a:ext cx="1968190" cy="1968190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08316" tIns="16510" rIns="108316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/>
            <a:t>Fenomenologický přístup</a:t>
          </a:r>
        </a:p>
      </dsp:txBody>
      <dsp:txXfrm>
        <a:off x="5013564" y="1257052"/>
        <a:ext cx="1391720" cy="1391720"/>
      </dsp:txXfrm>
    </dsp:sp>
    <dsp:sp modelId="{4D3DEA73-156D-9B44-A748-A4196C499A10}">
      <dsp:nvSpPr>
        <dsp:cNvPr id="0" name=""/>
        <dsp:cNvSpPr/>
      </dsp:nvSpPr>
      <dsp:spPr>
        <a:xfrm>
          <a:off x="6299881" y="968817"/>
          <a:ext cx="1968190" cy="1968190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08316" tIns="16510" rIns="108316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 dirty="0" err="1"/>
            <a:t>Gestalt</a:t>
          </a:r>
          <a:r>
            <a:rPr lang="cs-CZ" sz="1300" kern="1200" dirty="0"/>
            <a:t> (tvarová) psychologie</a:t>
          </a:r>
        </a:p>
      </dsp:txBody>
      <dsp:txXfrm>
        <a:off x="6588116" y="1257052"/>
        <a:ext cx="1391720" cy="1391720"/>
      </dsp:txXfrm>
    </dsp:sp>
    <dsp:sp modelId="{0A514EE1-E33D-5443-ACAF-FC29A48C0BCD}">
      <dsp:nvSpPr>
        <dsp:cNvPr id="0" name=""/>
        <dsp:cNvSpPr/>
      </dsp:nvSpPr>
      <dsp:spPr>
        <a:xfrm>
          <a:off x="7874433" y="968817"/>
          <a:ext cx="1968190" cy="1968190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08316" tIns="16510" rIns="108316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/>
            <a:t>Kognitivní přístup</a:t>
          </a:r>
        </a:p>
      </dsp:txBody>
      <dsp:txXfrm>
        <a:off x="8162668" y="1257052"/>
        <a:ext cx="1391720" cy="1391720"/>
      </dsp:txXfrm>
    </dsp:sp>
    <dsp:sp modelId="{B124E706-1759-774C-9D90-43CC203CED82}">
      <dsp:nvSpPr>
        <dsp:cNvPr id="0" name=""/>
        <dsp:cNvSpPr/>
      </dsp:nvSpPr>
      <dsp:spPr>
        <a:xfrm>
          <a:off x="9448986" y="968817"/>
          <a:ext cx="1968190" cy="1968190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08316" tIns="16510" rIns="108316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/>
            <a:t>Kulturní přístup</a:t>
          </a:r>
        </a:p>
      </dsp:txBody>
      <dsp:txXfrm>
        <a:off x="9737221" y="1257052"/>
        <a:ext cx="1391720" cy="13917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91D21C-C2F6-7B4A-A09B-272BEDB83155}">
      <dsp:nvSpPr>
        <dsp:cNvPr id="0" name=""/>
        <dsp:cNvSpPr/>
      </dsp:nvSpPr>
      <dsp:spPr>
        <a:xfrm rot="5400000">
          <a:off x="6760332" y="-2634787"/>
          <a:ext cx="1402342" cy="702259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300" kern="1200"/>
            <a:t>Biologická psychologie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300" kern="1200"/>
            <a:t>Obecná psychologie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300" kern="1200"/>
            <a:t>Vývojová psychologie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300" kern="1200"/>
            <a:t>Psychologie osobnosti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300" kern="1200"/>
            <a:t>Sociální psychologie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300" kern="1200"/>
            <a:t>Psychologie životního prostředí</a:t>
          </a:r>
        </a:p>
      </dsp:txBody>
      <dsp:txXfrm rot="-5400000">
        <a:off x="3950208" y="243794"/>
        <a:ext cx="6954135" cy="1265428"/>
      </dsp:txXfrm>
    </dsp:sp>
    <dsp:sp modelId="{967683C7-7EFF-AD4E-9025-6015475EB48D}">
      <dsp:nvSpPr>
        <dsp:cNvPr id="0" name=""/>
        <dsp:cNvSpPr/>
      </dsp:nvSpPr>
      <dsp:spPr>
        <a:xfrm>
          <a:off x="0" y="43"/>
          <a:ext cx="3950208" cy="17529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99060" rIns="198120" bIns="9906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200" kern="1200" dirty="0"/>
            <a:t>Teoretické obory</a:t>
          </a:r>
        </a:p>
      </dsp:txBody>
      <dsp:txXfrm>
        <a:off x="85571" y="85614"/>
        <a:ext cx="3779066" cy="1581786"/>
      </dsp:txXfrm>
    </dsp:sp>
    <dsp:sp modelId="{93F3F330-2112-7940-A998-F11642ABECA3}">
      <dsp:nvSpPr>
        <dsp:cNvPr id="0" name=""/>
        <dsp:cNvSpPr/>
      </dsp:nvSpPr>
      <dsp:spPr>
        <a:xfrm rot="5400000">
          <a:off x="6760332" y="-794213"/>
          <a:ext cx="1402342" cy="702259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300" kern="1200"/>
            <a:t>Klinická psychoterapie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300" kern="1200"/>
            <a:t>Poradenská psychologie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300" kern="1200"/>
            <a:t>Pedagogická psychologie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300" kern="1200"/>
            <a:t>Psychologie práce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300" kern="1200"/>
            <a:t>Forenzní psychologie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300" kern="1200"/>
            <a:t>Psychologie zdraví</a:t>
          </a:r>
        </a:p>
      </dsp:txBody>
      <dsp:txXfrm rot="-5400000">
        <a:off x="3950208" y="2084368"/>
        <a:ext cx="6954135" cy="1265428"/>
      </dsp:txXfrm>
    </dsp:sp>
    <dsp:sp modelId="{AC86B35B-91CD-AB48-99F4-4BA44768BF75}">
      <dsp:nvSpPr>
        <dsp:cNvPr id="0" name=""/>
        <dsp:cNvSpPr/>
      </dsp:nvSpPr>
      <dsp:spPr>
        <a:xfrm>
          <a:off x="0" y="1840618"/>
          <a:ext cx="3950208" cy="17529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99060" rIns="198120" bIns="9906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200" kern="1200"/>
            <a:t>Aplikované obory</a:t>
          </a:r>
        </a:p>
      </dsp:txBody>
      <dsp:txXfrm>
        <a:off x="85571" y="1926189"/>
        <a:ext cx="3779066" cy="158178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72CABE-9FFD-494D-A7C5-5FB4EAB5C50F}">
      <dsp:nvSpPr>
        <dsp:cNvPr id="0" name=""/>
        <dsp:cNvSpPr/>
      </dsp:nvSpPr>
      <dsp:spPr>
        <a:xfrm>
          <a:off x="1242" y="0"/>
          <a:ext cx="3230424" cy="359359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/>
            <a:t>Klinické metody</a:t>
          </a:r>
        </a:p>
      </dsp:txBody>
      <dsp:txXfrm>
        <a:off x="1242" y="0"/>
        <a:ext cx="3230424" cy="1078077"/>
      </dsp:txXfrm>
    </dsp:sp>
    <dsp:sp modelId="{23B66AF0-FD0F-704F-BC96-9370C96A24F9}">
      <dsp:nvSpPr>
        <dsp:cNvPr id="0" name=""/>
        <dsp:cNvSpPr/>
      </dsp:nvSpPr>
      <dsp:spPr>
        <a:xfrm>
          <a:off x="324284" y="1078165"/>
          <a:ext cx="2584339" cy="5235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Pozorování</a:t>
          </a:r>
        </a:p>
      </dsp:txBody>
      <dsp:txXfrm>
        <a:off x="339617" y="1093498"/>
        <a:ext cx="2553673" cy="492843"/>
      </dsp:txXfrm>
    </dsp:sp>
    <dsp:sp modelId="{AF4146DE-0460-2946-8EFF-ADC7E91D4943}">
      <dsp:nvSpPr>
        <dsp:cNvPr id="0" name=""/>
        <dsp:cNvSpPr/>
      </dsp:nvSpPr>
      <dsp:spPr>
        <a:xfrm>
          <a:off x="324284" y="1682214"/>
          <a:ext cx="2584339" cy="5235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Rozhovor</a:t>
          </a:r>
        </a:p>
      </dsp:txBody>
      <dsp:txXfrm>
        <a:off x="339617" y="1697547"/>
        <a:ext cx="2553673" cy="492843"/>
      </dsp:txXfrm>
    </dsp:sp>
    <dsp:sp modelId="{176310F8-4711-194D-B90A-E9B00BFCAB09}">
      <dsp:nvSpPr>
        <dsp:cNvPr id="0" name=""/>
        <dsp:cNvSpPr/>
      </dsp:nvSpPr>
      <dsp:spPr>
        <a:xfrm>
          <a:off x="324284" y="2286264"/>
          <a:ext cx="2584339" cy="5235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Anamnéza</a:t>
          </a:r>
        </a:p>
      </dsp:txBody>
      <dsp:txXfrm>
        <a:off x="339617" y="2301597"/>
        <a:ext cx="2553673" cy="492843"/>
      </dsp:txXfrm>
    </dsp:sp>
    <dsp:sp modelId="{92D2C86C-2993-8C4A-882D-9F438EAAECC7}">
      <dsp:nvSpPr>
        <dsp:cNvPr id="0" name=""/>
        <dsp:cNvSpPr/>
      </dsp:nvSpPr>
      <dsp:spPr>
        <a:xfrm>
          <a:off x="324284" y="2890314"/>
          <a:ext cx="2584339" cy="5235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Analýza spontánních produktů</a:t>
          </a:r>
        </a:p>
      </dsp:txBody>
      <dsp:txXfrm>
        <a:off x="339617" y="2905647"/>
        <a:ext cx="2553673" cy="492843"/>
      </dsp:txXfrm>
    </dsp:sp>
    <dsp:sp modelId="{62F99B8B-B524-EF42-8322-05E061F086E3}">
      <dsp:nvSpPr>
        <dsp:cNvPr id="0" name=""/>
        <dsp:cNvSpPr/>
      </dsp:nvSpPr>
      <dsp:spPr>
        <a:xfrm>
          <a:off x="3473948" y="0"/>
          <a:ext cx="3230424" cy="359359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/>
            <a:t>Testové metody</a:t>
          </a:r>
        </a:p>
      </dsp:txBody>
      <dsp:txXfrm>
        <a:off x="3473948" y="0"/>
        <a:ext cx="3230424" cy="1078077"/>
      </dsp:txXfrm>
    </dsp:sp>
    <dsp:sp modelId="{BE8CC5CA-6CF0-424F-8A79-84FA2EA020DE}">
      <dsp:nvSpPr>
        <dsp:cNvPr id="0" name=""/>
        <dsp:cNvSpPr/>
      </dsp:nvSpPr>
      <dsp:spPr>
        <a:xfrm>
          <a:off x="3796991" y="1079130"/>
          <a:ext cx="2584339" cy="10835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Výkonové testy (testy inteligence, neuropsychologické metody, testy psychických funkcí)</a:t>
          </a:r>
        </a:p>
      </dsp:txBody>
      <dsp:txXfrm>
        <a:off x="3828726" y="1110865"/>
        <a:ext cx="2520869" cy="1020046"/>
      </dsp:txXfrm>
    </dsp:sp>
    <dsp:sp modelId="{007140CB-40FF-824E-A246-161C2E3B15DF}">
      <dsp:nvSpPr>
        <dsp:cNvPr id="0" name=""/>
        <dsp:cNvSpPr/>
      </dsp:nvSpPr>
      <dsp:spPr>
        <a:xfrm>
          <a:off x="3796991" y="2329341"/>
          <a:ext cx="2584339" cy="10835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Testy osobnosti (projektivní, objektivní, dotazníky, posuzovací stupnice)</a:t>
          </a:r>
        </a:p>
      </dsp:txBody>
      <dsp:txXfrm>
        <a:off x="3828726" y="2361076"/>
        <a:ext cx="2520869" cy="1020046"/>
      </dsp:txXfrm>
    </dsp:sp>
    <dsp:sp modelId="{2E40A47E-1127-9344-B3C0-4F14F9418E73}">
      <dsp:nvSpPr>
        <dsp:cNvPr id="0" name=""/>
        <dsp:cNvSpPr/>
      </dsp:nvSpPr>
      <dsp:spPr>
        <a:xfrm>
          <a:off x="6946655" y="0"/>
          <a:ext cx="3230424" cy="359359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/>
            <a:t>Přístrojové metody</a:t>
          </a:r>
        </a:p>
      </dsp:txBody>
      <dsp:txXfrm>
        <a:off x="6946655" y="0"/>
        <a:ext cx="3230424" cy="107807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1B86A0-A8D0-424F-B7BE-B229EA687605}">
      <dsp:nvSpPr>
        <dsp:cNvPr id="0" name=""/>
        <dsp:cNvSpPr/>
      </dsp:nvSpPr>
      <dsp:spPr>
        <a:xfrm>
          <a:off x="249" y="1174"/>
          <a:ext cx="6184487" cy="165817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Proces</a:t>
          </a:r>
        </a:p>
      </dsp:txBody>
      <dsp:txXfrm>
        <a:off x="48815" y="49740"/>
        <a:ext cx="6087355" cy="1561043"/>
      </dsp:txXfrm>
    </dsp:sp>
    <dsp:sp modelId="{E1923C88-6039-2942-B143-B37E2D708D7B}">
      <dsp:nvSpPr>
        <dsp:cNvPr id="0" name=""/>
        <dsp:cNvSpPr/>
      </dsp:nvSpPr>
      <dsp:spPr>
        <a:xfrm>
          <a:off x="249" y="1934241"/>
          <a:ext cx="2051481" cy="165817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Kognitivní (poznávací): vnímání, učení, paměť, imaginace, myšlení</a:t>
          </a:r>
        </a:p>
      </dsp:txBody>
      <dsp:txXfrm>
        <a:off x="48815" y="1982807"/>
        <a:ext cx="1954349" cy="1561043"/>
      </dsp:txXfrm>
    </dsp:sp>
    <dsp:sp modelId="{1B01F146-8C00-1B49-B57A-80C62BC44539}">
      <dsp:nvSpPr>
        <dsp:cNvPr id="0" name=""/>
        <dsp:cNvSpPr/>
      </dsp:nvSpPr>
      <dsp:spPr>
        <a:xfrm>
          <a:off x="2211865" y="1934241"/>
          <a:ext cx="1906368" cy="165817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Motivační (vůle)</a:t>
          </a:r>
        </a:p>
      </dsp:txBody>
      <dsp:txXfrm>
        <a:off x="2260431" y="1982807"/>
        <a:ext cx="1809236" cy="1561043"/>
      </dsp:txXfrm>
    </dsp:sp>
    <dsp:sp modelId="{F4D7107B-90DD-E84B-8BA6-BC2B80748A60}">
      <dsp:nvSpPr>
        <dsp:cNvPr id="0" name=""/>
        <dsp:cNvSpPr/>
      </dsp:nvSpPr>
      <dsp:spPr>
        <a:xfrm>
          <a:off x="4278368" y="1934241"/>
          <a:ext cx="1906368" cy="165817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Emocionální</a:t>
          </a:r>
        </a:p>
      </dsp:txBody>
      <dsp:txXfrm>
        <a:off x="4326934" y="1982807"/>
        <a:ext cx="1809236" cy="1561043"/>
      </dsp:txXfrm>
    </dsp:sp>
    <dsp:sp modelId="{D860664B-A893-5B48-8AB4-99B6AE7B9D21}">
      <dsp:nvSpPr>
        <dsp:cNvPr id="0" name=""/>
        <dsp:cNvSpPr/>
      </dsp:nvSpPr>
      <dsp:spPr>
        <a:xfrm>
          <a:off x="6505007" y="1174"/>
          <a:ext cx="1906368" cy="165817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Obsah            (vjemy, představy, sny, vzpomínky, vědomosti, myšlenky, přání, pocity)</a:t>
          </a:r>
        </a:p>
      </dsp:txBody>
      <dsp:txXfrm>
        <a:off x="6553573" y="49740"/>
        <a:ext cx="1809236" cy="1561043"/>
      </dsp:txXfrm>
    </dsp:sp>
    <dsp:sp modelId="{7A910F63-A100-C244-AFA7-DD39316946FF}">
      <dsp:nvSpPr>
        <dsp:cNvPr id="0" name=""/>
        <dsp:cNvSpPr/>
      </dsp:nvSpPr>
      <dsp:spPr>
        <a:xfrm>
          <a:off x="8731645" y="1174"/>
          <a:ext cx="1906368" cy="165817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Stav (stavy vědomí)</a:t>
          </a:r>
        </a:p>
      </dsp:txBody>
      <dsp:txXfrm>
        <a:off x="8780211" y="49740"/>
        <a:ext cx="1809236" cy="156104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79FD70-35CC-417F-800B-EDD5BEBD8465}">
      <dsp:nvSpPr>
        <dsp:cNvPr id="0" name=""/>
        <dsp:cNvSpPr/>
      </dsp:nvSpPr>
      <dsp:spPr>
        <a:xfrm>
          <a:off x="0" y="4225"/>
          <a:ext cx="6254749" cy="90006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3A368A-4D28-402A-A824-F1FE62429C4D}">
      <dsp:nvSpPr>
        <dsp:cNvPr id="0" name=""/>
        <dsp:cNvSpPr/>
      </dsp:nvSpPr>
      <dsp:spPr>
        <a:xfrm>
          <a:off x="272270" y="206741"/>
          <a:ext cx="495037" cy="4950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894143-437E-4B85-90E7-5426585AE219}">
      <dsp:nvSpPr>
        <dsp:cNvPr id="0" name=""/>
        <dsp:cNvSpPr/>
      </dsp:nvSpPr>
      <dsp:spPr>
        <a:xfrm>
          <a:off x="1039579" y="4225"/>
          <a:ext cx="5215170" cy="9000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7" tIns="95257" rIns="95257" bIns="95257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Kapacita krátkodobé paměti- 7+-2</a:t>
          </a:r>
          <a:endParaRPr lang="en-US" sz="1700" kern="1200"/>
        </a:p>
      </dsp:txBody>
      <dsp:txXfrm>
        <a:off x="1039579" y="4225"/>
        <a:ext cx="5215170" cy="900068"/>
      </dsp:txXfrm>
    </dsp:sp>
    <dsp:sp modelId="{D3BFBF4B-24C1-4225-A7AB-ABE21D6FD6F5}">
      <dsp:nvSpPr>
        <dsp:cNvPr id="0" name=""/>
        <dsp:cNvSpPr/>
      </dsp:nvSpPr>
      <dsp:spPr>
        <a:xfrm>
          <a:off x="0" y="1129311"/>
          <a:ext cx="6254749" cy="90006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B897F9-161D-4C0B-8D16-5FE58E637126}">
      <dsp:nvSpPr>
        <dsp:cNvPr id="0" name=""/>
        <dsp:cNvSpPr/>
      </dsp:nvSpPr>
      <dsp:spPr>
        <a:xfrm>
          <a:off x="272270" y="1331827"/>
          <a:ext cx="495037" cy="4950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16212C-307E-4B1B-9720-1A280C8035FF}">
      <dsp:nvSpPr>
        <dsp:cNvPr id="0" name=""/>
        <dsp:cNvSpPr/>
      </dsp:nvSpPr>
      <dsp:spPr>
        <a:xfrm>
          <a:off x="1039579" y="1129311"/>
          <a:ext cx="5215170" cy="9000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7" tIns="95257" rIns="95257" bIns="95257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Když se propojí údaje do smysluplných jednotek-chunks, tak se kapacita krátkodobé paměti podstatně zvýší</a:t>
          </a:r>
          <a:endParaRPr lang="en-US" sz="1700" kern="1200"/>
        </a:p>
      </dsp:txBody>
      <dsp:txXfrm>
        <a:off x="1039579" y="1129311"/>
        <a:ext cx="5215170" cy="900068"/>
      </dsp:txXfrm>
    </dsp:sp>
    <dsp:sp modelId="{B4916674-02BF-4E04-AF84-105EDF7575A8}">
      <dsp:nvSpPr>
        <dsp:cNvPr id="0" name=""/>
        <dsp:cNvSpPr/>
      </dsp:nvSpPr>
      <dsp:spPr>
        <a:xfrm>
          <a:off x="0" y="2254398"/>
          <a:ext cx="6254749" cy="90006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4302F4-E26D-421E-B972-339A27D10730}">
      <dsp:nvSpPr>
        <dsp:cNvPr id="0" name=""/>
        <dsp:cNvSpPr/>
      </dsp:nvSpPr>
      <dsp:spPr>
        <a:xfrm>
          <a:off x="272270" y="2456913"/>
          <a:ext cx="495037" cy="49503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745209-B6E9-410D-BEAB-D6C57A844AEF}">
      <dsp:nvSpPr>
        <dsp:cNvPr id="0" name=""/>
        <dsp:cNvSpPr/>
      </dsp:nvSpPr>
      <dsp:spPr>
        <a:xfrm>
          <a:off x="1039579" y="2254398"/>
          <a:ext cx="5215170" cy="9000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7" tIns="95257" rIns="95257" bIns="95257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Efekt novosti- konec seznamu</a:t>
          </a:r>
          <a:endParaRPr lang="en-US" sz="1700" kern="1200"/>
        </a:p>
      </dsp:txBody>
      <dsp:txXfrm>
        <a:off x="1039579" y="2254398"/>
        <a:ext cx="5215170" cy="900068"/>
      </dsp:txXfrm>
    </dsp:sp>
    <dsp:sp modelId="{A010D88A-505E-4D23-B17C-BF7E32B02049}">
      <dsp:nvSpPr>
        <dsp:cNvPr id="0" name=""/>
        <dsp:cNvSpPr/>
      </dsp:nvSpPr>
      <dsp:spPr>
        <a:xfrm>
          <a:off x="0" y="3379484"/>
          <a:ext cx="6254749" cy="90006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81D919-4D17-424D-8987-01BB2C8B7578}">
      <dsp:nvSpPr>
        <dsp:cNvPr id="0" name=""/>
        <dsp:cNvSpPr/>
      </dsp:nvSpPr>
      <dsp:spPr>
        <a:xfrm>
          <a:off x="272270" y="3581999"/>
          <a:ext cx="495037" cy="49503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392698-FB5C-413D-9BC2-A4F5E10C5CF1}">
      <dsp:nvSpPr>
        <dsp:cNvPr id="0" name=""/>
        <dsp:cNvSpPr/>
      </dsp:nvSpPr>
      <dsp:spPr>
        <a:xfrm>
          <a:off x="1039579" y="3379484"/>
          <a:ext cx="5215170" cy="9000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7" tIns="95257" rIns="95257" bIns="95257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Efekt primárnosti- začátek seznamu</a:t>
          </a:r>
          <a:endParaRPr lang="en-US" sz="1700" kern="1200"/>
        </a:p>
      </dsp:txBody>
      <dsp:txXfrm>
        <a:off x="1039579" y="3379484"/>
        <a:ext cx="5215170" cy="900068"/>
      </dsp:txXfrm>
    </dsp:sp>
    <dsp:sp modelId="{C3EEE979-B0EC-4D01-A26F-06CB10B098EE}">
      <dsp:nvSpPr>
        <dsp:cNvPr id="0" name=""/>
        <dsp:cNvSpPr/>
      </dsp:nvSpPr>
      <dsp:spPr>
        <a:xfrm>
          <a:off x="0" y="4504570"/>
          <a:ext cx="6254749" cy="90006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576D67-C9AA-45A0-A4E9-B69CE193DAB2}">
      <dsp:nvSpPr>
        <dsp:cNvPr id="0" name=""/>
        <dsp:cNvSpPr/>
      </dsp:nvSpPr>
      <dsp:spPr>
        <a:xfrm>
          <a:off x="272270" y="4707085"/>
          <a:ext cx="495037" cy="49503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4A5437-1065-40E9-AE39-0D7CF01526E1}">
      <dsp:nvSpPr>
        <dsp:cNvPr id="0" name=""/>
        <dsp:cNvSpPr/>
      </dsp:nvSpPr>
      <dsp:spPr>
        <a:xfrm>
          <a:off x="1039579" y="4504570"/>
          <a:ext cx="5215170" cy="9000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7" tIns="95257" rIns="95257" bIns="95257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Efekt délky slov</a:t>
          </a:r>
          <a:endParaRPr lang="en-US" sz="1700" kern="1200"/>
        </a:p>
      </dsp:txBody>
      <dsp:txXfrm>
        <a:off x="1039579" y="4504570"/>
        <a:ext cx="5215170" cy="90006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0B0789-3E94-4191-B13F-75D956071950}">
      <dsp:nvSpPr>
        <dsp:cNvPr id="0" name=""/>
        <dsp:cNvSpPr/>
      </dsp:nvSpPr>
      <dsp:spPr>
        <a:xfrm>
          <a:off x="1579524" y="229818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9117F5-BD24-420D-A3BA-F5255E9DC134}">
      <dsp:nvSpPr>
        <dsp:cNvPr id="0" name=""/>
        <dsp:cNvSpPr/>
      </dsp:nvSpPr>
      <dsp:spPr>
        <a:xfrm>
          <a:off x="391524" y="2644281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000" kern="1200"/>
            <a:t>Teorie snů</a:t>
          </a:r>
          <a:endParaRPr lang="en-US" sz="5000" kern="1200"/>
        </a:p>
      </dsp:txBody>
      <dsp:txXfrm>
        <a:off x="391524" y="2644281"/>
        <a:ext cx="4320000" cy="720000"/>
      </dsp:txXfrm>
    </dsp:sp>
    <dsp:sp modelId="{D2CA8005-E6B2-4F7F-878F-7641DD060F78}">
      <dsp:nvSpPr>
        <dsp:cNvPr id="0" name=""/>
        <dsp:cNvSpPr/>
      </dsp:nvSpPr>
      <dsp:spPr>
        <a:xfrm>
          <a:off x="6655525" y="229818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29D933-CE14-47AF-B692-8F0292024D4B}">
      <dsp:nvSpPr>
        <dsp:cNvPr id="0" name=""/>
        <dsp:cNvSpPr/>
      </dsp:nvSpPr>
      <dsp:spPr>
        <a:xfrm>
          <a:off x="5467525" y="2644281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000" kern="1200"/>
            <a:t>Poruchy spánků</a:t>
          </a:r>
          <a:endParaRPr lang="en-US" sz="5000" kern="1200"/>
        </a:p>
      </dsp:txBody>
      <dsp:txXfrm>
        <a:off x="5467525" y="2644281"/>
        <a:ext cx="4320000" cy="7200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A30FBA-3A91-C945-A4F3-2D68DABA4E58}">
      <dsp:nvSpPr>
        <dsp:cNvPr id="0" name=""/>
        <dsp:cNvSpPr/>
      </dsp:nvSpPr>
      <dsp:spPr>
        <a:xfrm>
          <a:off x="1242" y="182126"/>
          <a:ext cx="4361384" cy="27694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CEFCFC-6AB1-404D-B8F2-CEDBAC2C8D32}">
      <dsp:nvSpPr>
        <dsp:cNvPr id="0" name=""/>
        <dsp:cNvSpPr/>
      </dsp:nvSpPr>
      <dsp:spPr>
        <a:xfrm>
          <a:off x="485840" y="642494"/>
          <a:ext cx="4361384" cy="27694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500" kern="1200"/>
            <a:t>AFEKTY (prudké, rychle začnou, rychle odezní, výrazné zevní projevy)</a:t>
          </a:r>
          <a:endParaRPr lang="en-US" sz="3500" kern="1200"/>
        </a:p>
      </dsp:txBody>
      <dsp:txXfrm>
        <a:off x="566955" y="723609"/>
        <a:ext cx="4199154" cy="2607249"/>
      </dsp:txXfrm>
    </dsp:sp>
    <dsp:sp modelId="{0906A408-C899-B142-94AE-5CD9DA52EA6C}">
      <dsp:nvSpPr>
        <dsp:cNvPr id="0" name=""/>
        <dsp:cNvSpPr/>
      </dsp:nvSpPr>
      <dsp:spPr>
        <a:xfrm>
          <a:off x="5331824" y="182126"/>
          <a:ext cx="4361384" cy="27694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344419-5FE0-5942-90AE-776FEF900C80}">
      <dsp:nvSpPr>
        <dsp:cNvPr id="0" name=""/>
        <dsp:cNvSpPr/>
      </dsp:nvSpPr>
      <dsp:spPr>
        <a:xfrm>
          <a:off x="5816422" y="642494"/>
          <a:ext cx="4361384" cy="27694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500" kern="1200"/>
            <a:t>NÁLADY (dlouhodobé, méně intenzivní, nespecifické zaměření)</a:t>
          </a:r>
          <a:endParaRPr lang="en-US" sz="3500" kern="1200"/>
        </a:p>
      </dsp:txBody>
      <dsp:txXfrm>
        <a:off x="5897537" y="723609"/>
        <a:ext cx="4199154" cy="26072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10/24/19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10/24/19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10/24/19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10/24/19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10/24/19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10/24/19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10/24/19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10/24/19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10/24/19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10/24/19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10/24/19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10/24/19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hyperlink" Target="https://www.nudz.cz/adcentrum/klinicka_cast/dotazniky/ACE%20Test-Blok-ARI-2010%2002%2004.pdf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hyperlink" Target="https://www.youtube.com/watch?v=NCXynjpFaK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9hBfnXACsOI&amp;t=297s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fanm--WyQJo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AlhJYeSWqSs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7adWWKDRBo" TargetMode="External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hyperlink" Target="https://www.youtube.com/watch?v=b0lOUjR-fn0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hyperlink" Target="https://www.ted.com/talks/russell_foster_why_do_we_sleep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2932E9C-BCE7-4564-84F6-CBA75E8B0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C7A8FD-E375-431A-898D-F728F0948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F1A314-7C36-0B4E-B71C-3C7810DEA6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9587" y="986216"/>
            <a:ext cx="5235575" cy="4394988"/>
          </a:xfrm>
        </p:spPr>
        <p:txBody>
          <a:bodyPr>
            <a:normAutofit/>
          </a:bodyPr>
          <a:lstStyle/>
          <a:p>
            <a:pPr algn="l"/>
            <a:r>
              <a:rPr lang="cs-CZ" sz="5600"/>
              <a:t>Základy psychologie</a:t>
            </a:r>
            <a:br>
              <a:rPr lang="cs-CZ" sz="5600"/>
            </a:br>
            <a:endParaRPr lang="cs-CZ" sz="56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8C621E2-C9A1-42DB-B77B-FDEC40996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B85FBED9-5297-4759-B2C0-B6C973023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90140" y="61344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15D5FA-ABA1-6B4F-9355-A5A433F59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9261" y="1619392"/>
            <a:ext cx="3217333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850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A9E98-95EE-AB4F-94E4-74522C3F3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Psychodiagnostické metody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804403F-CAAE-B742-9920-76EAEDC808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1274892"/>
              </p:ext>
            </p:extLst>
          </p:nvPr>
        </p:nvGraphicFramePr>
        <p:xfrm>
          <a:off x="1251678" y="2286001"/>
          <a:ext cx="10178322" cy="35935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88544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CD305-493D-9646-BC64-237DE07F8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ED69C7-0FA9-4346-9695-B516634324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57541" y="532401"/>
            <a:ext cx="2988359" cy="41837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466EA1-FB46-354C-9067-83E729DF6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400" y="755651"/>
            <a:ext cx="4673600" cy="3060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7D49CE-483A-AE49-9B01-5BDA73A715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415" y="4409446"/>
            <a:ext cx="3810000" cy="2095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A434FE-1CAF-5545-9B37-CD47B4CDFD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6178" y="4233746"/>
            <a:ext cx="4350043" cy="244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964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CED60-7DD9-FA49-AD37-6D4F8FF4F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Addenbrookský</a:t>
            </a:r>
            <a:r>
              <a:rPr lang="cs-CZ" dirty="0"/>
              <a:t> kognitivní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0C034-7446-AC4B-8586-20B88B7DB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632204"/>
            <a:ext cx="10178322" cy="3593591"/>
          </a:xfrm>
        </p:spPr>
        <p:txBody>
          <a:bodyPr/>
          <a:lstStyle/>
          <a:p>
            <a:r>
              <a:rPr lang="cs-CZ" dirty="0">
                <a:hlinkClick r:id="rId2"/>
              </a:rPr>
              <a:t>https://www.nudz.cz/adcentrum/klinicka_cast/dotazniky/ACE%20Test-Blok-ARI-2010%2002%2004.pdf</a:t>
            </a:r>
            <a:endParaRPr lang="cs-CZ" dirty="0"/>
          </a:p>
          <a:p>
            <a:endParaRPr lang="cs-C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048106-A8B2-164E-BF26-BB57BD8A0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679" y="2838550"/>
            <a:ext cx="6416739" cy="377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934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AD876C-28EA-7349-9898-60298217DD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30" r="14593"/>
          <a:stretch/>
        </p:blipFill>
        <p:spPr>
          <a:xfrm>
            <a:off x="7338646" y="10"/>
            <a:ext cx="4853354" cy="6857990"/>
          </a:xfrm>
          <a:prstGeom prst="rect">
            <a:avLst/>
          </a:prstGeom>
        </p:spPr>
      </p:pic>
      <p:sp>
        <p:nvSpPr>
          <p:cNvPr id="9" name="Freeform 10">
            <a:extLst>
              <a:ext uri="{FF2B5EF4-FFF2-40B4-BE49-F238E27FC236}">
                <a16:creationId xmlns:a16="http://schemas.microsoft.com/office/drawing/2014/main" id="{E1CE536E-134A-4A35-900B-30F927D5B5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4AB111-3AF8-FA4B-ABD7-F7AD0EFDE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382385"/>
            <a:ext cx="6015897" cy="1492132"/>
          </a:xfrm>
        </p:spPr>
        <p:txBody>
          <a:bodyPr>
            <a:normAutofit/>
          </a:bodyPr>
          <a:lstStyle/>
          <a:p>
            <a:r>
              <a:rPr lang="cs-CZ" sz="4000"/>
              <a:t>Základní psychologické kategorie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0382D1-1594-4E3D-842E-04E1E5E75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D80F32-5096-1649-9A15-B2594B7C0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051" y="2286001"/>
            <a:ext cx="6015897" cy="3593591"/>
          </a:xfrm>
        </p:spPr>
        <p:txBody>
          <a:bodyPr>
            <a:normAutofit/>
          </a:bodyPr>
          <a:lstStyle/>
          <a:p>
            <a:r>
              <a:rPr lang="cs-CZ" dirty="0"/>
              <a:t>Psychika (mysl)</a:t>
            </a:r>
          </a:p>
          <a:p>
            <a:r>
              <a:rPr lang="cs-CZ" dirty="0"/>
              <a:t>Vědomí</a:t>
            </a:r>
          </a:p>
          <a:p>
            <a:r>
              <a:rPr lang="cs-CZ" dirty="0"/>
              <a:t>Nevědomí</a:t>
            </a:r>
          </a:p>
          <a:p>
            <a:r>
              <a:rPr lang="cs-CZ" dirty="0"/>
              <a:t>Prožívání</a:t>
            </a:r>
          </a:p>
          <a:p>
            <a:r>
              <a:rPr lang="cs-CZ" dirty="0"/>
              <a:t>Chování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29114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74BD3A9-25D1-4691-BE05-149182EC4C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Freeform 10">
            <a:extLst>
              <a:ext uri="{FF2B5EF4-FFF2-40B4-BE49-F238E27FC236}">
                <a16:creationId xmlns:a16="http://schemas.microsoft.com/office/drawing/2014/main" id="{8D49CF1A-01DD-4115-A6BB-CFA8F7045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3E0979-8381-1240-BDA8-20C35D038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8" y="207031"/>
            <a:ext cx="8089819" cy="1638469"/>
          </a:xfrm>
        </p:spPr>
        <p:txBody>
          <a:bodyPr>
            <a:normAutofit/>
          </a:bodyPr>
          <a:lstStyle/>
          <a:p>
            <a:r>
              <a:rPr lang="cs-CZ" dirty="0"/>
              <a:t>Modely lidské psychiky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FDAFA16-9D2D-4BEC-89D0-B4EABEE91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6DAAC-F9EA-4F4A-9348-9AC0EECB8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310" y="1094398"/>
            <a:ext cx="6306309" cy="3930227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Psychodynamické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Freud: Topografický, strukturální (</a:t>
            </a:r>
            <a:r>
              <a:rPr lang="cs-CZ" dirty="0">
                <a:solidFill>
                  <a:schemeClr val="tx1"/>
                </a:solidFill>
                <a:hlinkClick r:id="rId2"/>
              </a:rPr>
              <a:t>https://www.youtube.com/watch?v=NCXynjpFaKU</a:t>
            </a:r>
            <a:r>
              <a:rPr lang="cs-CZ" dirty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Jung</a:t>
            </a:r>
          </a:p>
          <a:p>
            <a:r>
              <a:rPr lang="cs-CZ" dirty="0">
                <a:solidFill>
                  <a:schemeClr val="tx1"/>
                </a:solidFill>
              </a:rPr>
              <a:t>Modely zahrnující spirituální dimenzi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Transpersonální psychologie- S. </a:t>
            </a:r>
            <a:r>
              <a:rPr lang="cs-CZ" dirty="0" err="1">
                <a:solidFill>
                  <a:schemeClr val="tx1"/>
                </a:solidFill>
              </a:rPr>
              <a:t>Groff</a:t>
            </a:r>
            <a:endParaRPr lang="cs-CZ" dirty="0">
              <a:solidFill>
                <a:schemeClr val="tx1"/>
              </a:solidFill>
            </a:endParaRPr>
          </a:p>
          <a:p>
            <a:pPr lvl="1"/>
            <a:r>
              <a:rPr lang="cs-CZ" dirty="0">
                <a:solidFill>
                  <a:schemeClr val="tx1"/>
                </a:solidFill>
              </a:rPr>
              <a:t>V.E. </a:t>
            </a:r>
            <a:r>
              <a:rPr lang="cs-CZ" dirty="0" err="1">
                <a:solidFill>
                  <a:schemeClr val="tx1"/>
                </a:solidFill>
              </a:rPr>
              <a:t>Frankl</a:t>
            </a:r>
            <a:endParaRPr lang="cs-CZ" dirty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chemeClr val="tx1"/>
                </a:solidFill>
              </a:rPr>
              <a:t>Kognitivní modely</a:t>
            </a:r>
          </a:p>
          <a:p>
            <a:pPr lvl="1"/>
            <a:r>
              <a:rPr lang="cs-CZ" dirty="0" err="1">
                <a:solidFill>
                  <a:schemeClr val="tx1"/>
                </a:solidFill>
              </a:rPr>
              <a:t>Fodor</a:t>
            </a:r>
            <a:r>
              <a:rPr lang="cs-CZ" dirty="0">
                <a:solidFill>
                  <a:schemeClr val="tx1"/>
                </a:solidFill>
              </a:rPr>
              <a:t>- teorie modulů</a:t>
            </a:r>
          </a:p>
          <a:p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836B26-2B2B-3C41-918B-C2F537F59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0787" y="669316"/>
            <a:ext cx="3656581" cy="5519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7AD30F-961C-0D40-BD62-1BC45573C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9850" y="3524437"/>
            <a:ext cx="4000500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71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D6CE9D5-28BB-4329-B5E2-B06131F27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9F7D40-5D59-4F59-A331-D8F7710AC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E2B1BC2F-AEBF-4990-A7F9-197AAF28B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48664" y="0"/>
            <a:ext cx="4643336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9A7CD1-5F73-6C40-9020-F18508D13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8538" y="2553630"/>
            <a:ext cx="3090672" cy="1197864"/>
          </a:xfrm>
        </p:spPr>
        <p:txBody>
          <a:bodyPr anchor="b">
            <a:normAutofit/>
          </a:bodyPr>
          <a:lstStyle/>
          <a:p>
            <a:r>
              <a:rPr lang="cs-CZ" sz="1900" dirty="0">
                <a:solidFill>
                  <a:schemeClr val="accent1"/>
                </a:solidFill>
              </a:rPr>
              <a:t>Psychodynamický model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C6B69F-4C2B-B041-A205-82C27BD29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072" y="209861"/>
            <a:ext cx="9312812" cy="664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9498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D6CE9D5-28BB-4329-B5E2-B06131F27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9F7D40-5D59-4F59-A331-D8F7710AC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E2B1BC2F-AEBF-4990-A7F9-197AAF28B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48664" y="0"/>
            <a:ext cx="4643336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83E7BF-32F8-AF4C-93F3-BFA0D4426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1328" y="2564779"/>
            <a:ext cx="3090672" cy="1197864"/>
          </a:xfrm>
        </p:spPr>
        <p:txBody>
          <a:bodyPr anchor="b">
            <a:normAutofit/>
          </a:bodyPr>
          <a:lstStyle/>
          <a:p>
            <a:r>
              <a:rPr lang="cs-CZ" sz="1900" dirty="0">
                <a:solidFill>
                  <a:schemeClr val="accent1"/>
                </a:solidFill>
              </a:rPr>
              <a:t>Psychodynamický model</a:t>
            </a:r>
            <a:br>
              <a:rPr lang="cs-CZ" sz="1900" dirty="0">
                <a:solidFill>
                  <a:schemeClr val="accent1"/>
                </a:solidFill>
              </a:rPr>
            </a:br>
            <a:r>
              <a:rPr lang="cs-CZ" sz="1900" dirty="0">
                <a:solidFill>
                  <a:schemeClr val="accent1"/>
                </a:solidFill>
              </a:rPr>
              <a:t>Jung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5202C1-4CD9-C745-8EE0-5C01A29B6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777" y="457199"/>
            <a:ext cx="7959898" cy="573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9826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E72B5-4864-D14E-A73B-54B0B01DA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psychické fenomény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2816951-9F56-634E-910B-EAC3F3D88F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27536"/>
              </p:ext>
            </p:extLst>
          </p:nvPr>
        </p:nvGraphicFramePr>
        <p:xfrm>
          <a:off x="791737" y="2286001"/>
          <a:ext cx="10638263" cy="35935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854513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D09A46-C2E8-8948-A480-6908FE85F3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r="806"/>
          <a:stretch/>
        </p:blipFill>
        <p:spPr>
          <a:xfrm>
            <a:off x="264543" y="10"/>
            <a:ext cx="11967714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85CB5D-C2E4-7346-9916-8E395D3CB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523" y="1098388"/>
            <a:ext cx="10318418" cy="43949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0000" spc="800" dirty="0">
                <a:solidFill>
                  <a:schemeClr val="tx1"/>
                </a:solidFill>
              </a:rPr>
              <a:t>UČENÍ</a:t>
            </a:r>
          </a:p>
        </p:txBody>
      </p:sp>
    </p:spTree>
    <p:extLst>
      <p:ext uri="{BB962C8B-B14F-4D97-AF65-F5344CB8AC3E}">
        <p14:creationId xmlns:p14="http://schemas.microsoft.com/office/powerpoint/2010/main" val="25032630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F2335D68-52E3-FA44-9560-DB6B7DCA769E}"/>
              </a:ext>
            </a:extLst>
          </p:cNvPr>
          <p:cNvSpPr/>
          <p:nvPr/>
        </p:nvSpPr>
        <p:spPr>
          <a:xfrm>
            <a:off x="777766" y="496612"/>
            <a:ext cx="3731171" cy="3697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DB7277-05F2-E647-B437-C6FCEEC30283}"/>
              </a:ext>
            </a:extLst>
          </p:cNvPr>
          <p:cNvSpPr txBox="1"/>
          <p:nvPr/>
        </p:nvSpPr>
        <p:spPr>
          <a:xfrm>
            <a:off x="1523999" y="921970"/>
            <a:ext cx="215462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1) Elementární typ učení, který se projevuje tím, že živé organismy postupně přestávají reagovat na podněty, které nejsou ani užitečné ani škodlivé</a:t>
            </a:r>
          </a:p>
          <a:p>
            <a:endParaRPr lang="cs-CZ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A35C62C-2831-7B4E-9030-D57DBCE35037}"/>
              </a:ext>
            </a:extLst>
          </p:cNvPr>
          <p:cNvSpPr/>
          <p:nvPr/>
        </p:nvSpPr>
        <p:spPr>
          <a:xfrm>
            <a:off x="7136523" y="244265"/>
            <a:ext cx="4151587" cy="30389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18F112-7565-A745-85D2-A2175819DA30}"/>
              </a:ext>
            </a:extLst>
          </p:cNvPr>
          <p:cNvSpPr txBox="1"/>
          <p:nvPr/>
        </p:nvSpPr>
        <p:spPr>
          <a:xfrm>
            <a:off x="7612590" y="921970"/>
            <a:ext cx="337382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2) Opakované působení určitého podnětu vede k postupnému narůstání reakce vůči tomuto podnětu</a:t>
            </a:r>
          </a:p>
          <a:p>
            <a:endParaRPr lang="cs-CZ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DA5EFE8-0969-B744-A952-259073BCFA5F}"/>
              </a:ext>
            </a:extLst>
          </p:cNvPr>
          <p:cNvSpPr/>
          <p:nvPr/>
        </p:nvSpPr>
        <p:spPr>
          <a:xfrm>
            <a:off x="4172606" y="3283181"/>
            <a:ext cx="5002925" cy="35748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E400B7-A76D-3046-BCE8-71CD6A30D4CA}"/>
              </a:ext>
            </a:extLst>
          </p:cNvPr>
          <p:cNvSpPr txBox="1"/>
          <p:nvPr/>
        </p:nvSpPr>
        <p:spPr>
          <a:xfrm>
            <a:off x="5171089" y="3767552"/>
            <a:ext cx="33422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3) Jediná expozice určitého klíčového podnětu postačí k tomu, aby si živočich jeho obraz natrvalo uložil do paměti. Jedná se o učení bez opakování a bez posilování. Probíhá v raném dětství- v senzitivní kritické vývojové fázi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A52AA59-B693-DC4B-8F2C-A903F2209619}"/>
              </a:ext>
            </a:extLst>
          </p:cNvPr>
          <p:cNvSpPr/>
          <p:nvPr/>
        </p:nvSpPr>
        <p:spPr>
          <a:xfrm>
            <a:off x="4692867" y="367353"/>
            <a:ext cx="2259725" cy="152254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4E24FDB-671D-ED4C-A806-A57DA6D2947E}"/>
              </a:ext>
            </a:extLst>
          </p:cNvPr>
          <p:cNvSpPr/>
          <p:nvPr/>
        </p:nvSpPr>
        <p:spPr>
          <a:xfrm>
            <a:off x="1252025" y="4618986"/>
            <a:ext cx="2258429" cy="1602996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0A6C670-074D-8A46-84D0-5AAA383FB3E5}"/>
              </a:ext>
            </a:extLst>
          </p:cNvPr>
          <p:cNvSpPr/>
          <p:nvPr/>
        </p:nvSpPr>
        <p:spPr>
          <a:xfrm>
            <a:off x="9669518" y="4193628"/>
            <a:ext cx="1993326" cy="125366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C19429-39A5-824D-B2FB-D597657AA06F}"/>
              </a:ext>
            </a:extLst>
          </p:cNvPr>
          <p:cNvSpPr txBox="1"/>
          <p:nvPr/>
        </p:nvSpPr>
        <p:spPr>
          <a:xfrm>
            <a:off x="4973966" y="701894"/>
            <a:ext cx="17597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lphaUcParenR"/>
            </a:pPr>
            <a:r>
              <a:rPr lang="cs-CZ" sz="2000" dirty="0" err="1"/>
              <a:t>Imprintace</a:t>
            </a:r>
            <a:r>
              <a:rPr lang="cs-CZ" sz="2000" dirty="0"/>
              <a:t> (vtiskován)</a:t>
            </a:r>
          </a:p>
          <a:p>
            <a:endParaRPr lang="cs-CZ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D2A230-4603-6347-ABFF-BD7928CD8992}"/>
              </a:ext>
            </a:extLst>
          </p:cNvPr>
          <p:cNvSpPr txBox="1"/>
          <p:nvPr/>
        </p:nvSpPr>
        <p:spPr>
          <a:xfrm>
            <a:off x="1523999" y="5070590"/>
            <a:ext cx="170914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B)Senzibilizace (zcitlivění)</a:t>
            </a:r>
          </a:p>
          <a:p>
            <a:endParaRPr lang="cs-CZ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14E459-4AAE-FC43-B7AA-702B4E131535}"/>
              </a:ext>
            </a:extLst>
          </p:cNvPr>
          <p:cNvSpPr txBox="1"/>
          <p:nvPr/>
        </p:nvSpPr>
        <p:spPr>
          <a:xfrm>
            <a:off x="9880573" y="4523958"/>
            <a:ext cx="157121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C)Habituace (přivykání)</a:t>
            </a:r>
          </a:p>
          <a:p>
            <a:endParaRPr lang="cs-CZ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8BD769-C522-CF4B-A190-20C78E57C160}"/>
              </a:ext>
            </a:extLst>
          </p:cNvPr>
          <p:cNvSpPr txBox="1"/>
          <p:nvPr/>
        </p:nvSpPr>
        <p:spPr>
          <a:xfrm>
            <a:off x="4726079" y="1471336"/>
            <a:ext cx="2226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https://</a:t>
            </a:r>
            <a:r>
              <a:rPr lang="cs-CZ" sz="1000" dirty="0" err="1"/>
              <a:t>www.youtube.com</a:t>
            </a:r>
            <a:r>
              <a:rPr lang="cs-CZ" sz="1000" dirty="0"/>
              <a:t>/</a:t>
            </a:r>
            <a:r>
              <a:rPr lang="cs-CZ" sz="1000" dirty="0" err="1"/>
              <a:t>watch?v</a:t>
            </a:r>
            <a:r>
              <a:rPr lang="cs-CZ" sz="1000" dirty="0"/>
              <a:t>=JGyfcBfSj4M</a:t>
            </a:r>
          </a:p>
        </p:txBody>
      </p:sp>
    </p:spTree>
    <p:extLst>
      <p:ext uri="{BB962C8B-B14F-4D97-AF65-F5344CB8AC3E}">
        <p14:creationId xmlns:p14="http://schemas.microsoft.com/office/powerpoint/2010/main" val="2600633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2A50F-0B80-914C-AEA0-4E926F489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2213" y="184161"/>
            <a:ext cx="5898995" cy="733293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Osnova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4AFD8E8-E2A0-A14B-958A-D6FCA0EA7DB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1201921"/>
              </p:ext>
            </p:extLst>
          </p:nvPr>
        </p:nvGraphicFramePr>
        <p:xfrm>
          <a:off x="557049" y="693684"/>
          <a:ext cx="10489324" cy="6243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A109569-99F4-224E-AA9C-CD0DA87828D2}"/>
              </a:ext>
            </a:extLst>
          </p:cNvPr>
          <p:cNvSpPr txBox="1"/>
          <p:nvPr/>
        </p:nvSpPr>
        <p:spPr>
          <a:xfrm>
            <a:off x="3155795" y="18745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412094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637CE72-8D0C-0948-964C-2F94AAFFD7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3378" y="133513"/>
            <a:ext cx="8693834" cy="652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8199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87CB3-D99B-474C-AB5F-F673BA3B9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Little</a:t>
            </a:r>
            <a:r>
              <a:rPr lang="cs-CZ" dirty="0"/>
              <a:t> Albert (generalizace)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64355-8981-464F-AB7E-E860DAC36A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https://www.youtube.com/watch?v=9hBfnXACsOI&amp;t=297s</a:t>
            </a:r>
            <a:endParaRPr lang="cs-CZ" dirty="0"/>
          </a:p>
          <a:p>
            <a:r>
              <a:rPr lang="cs-CZ" dirty="0"/>
              <a:t>Kognitivně behaviorální terapie- diskriminace (rozlišování)-organismus se učí reagovat pouze na určité podněty a ostatní ignorovat</a:t>
            </a:r>
          </a:p>
          <a:p>
            <a:r>
              <a:rPr lang="cs-CZ" dirty="0"/>
              <a:t>Vyhasínání- proces, při kterém podmíněný reflex postupně slábne, protože na neutrální podnět již nenavazuje nepodmíněný podnět</a:t>
            </a:r>
          </a:p>
        </p:txBody>
      </p:sp>
    </p:spTree>
    <p:extLst>
      <p:ext uri="{BB962C8B-B14F-4D97-AF65-F5344CB8AC3E}">
        <p14:creationId xmlns:p14="http://schemas.microsoft.com/office/powerpoint/2010/main" val="37772254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8F7A5-0CAC-3341-A6A9-DB947D264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Thorndikeův</a:t>
            </a:r>
            <a:r>
              <a:rPr lang="cs-CZ" dirty="0"/>
              <a:t> zákon efektu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D4A26-498E-7845-BE73-5B1AD0AF96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Zvíře postupně třídí své náhodné projevy na základě jejich důsledků</a:t>
            </a:r>
          </a:p>
          <a:p>
            <a:r>
              <a:rPr lang="cs-CZ" dirty="0"/>
              <a:t>Určité akty chování se tak stávají nástrojem (instrumentem) k dosažení uspokojení</a:t>
            </a:r>
          </a:p>
          <a:p>
            <a:r>
              <a:rPr lang="cs-CZ" dirty="0"/>
              <a:t>Pokus-omyl</a:t>
            </a:r>
          </a:p>
          <a:p>
            <a:r>
              <a:rPr lang="cs-CZ" dirty="0"/>
              <a:t>Akty chování, které v určité situaci vedou k uspokojení, se v ní později vyskytnou s větší pravděpodobností než akty chování, které k uspokojení nevedou</a:t>
            </a:r>
          </a:p>
          <a:p>
            <a:r>
              <a:rPr lang="cs-CZ" dirty="0">
                <a:hlinkClick r:id="rId2"/>
              </a:rPr>
              <a:t>https://www.youtube.com/watch?v=fanm--WyQJo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684727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E9E77-C4BA-2C41-893D-77914CFBB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Skinnerovy</a:t>
            </a:r>
            <a:r>
              <a:rPr lang="cs-CZ" dirty="0"/>
              <a:t> výzkumy operantního podmiňování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5FF2F-F5DC-324E-9F86-8EAD437B65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Dva obecné důsledky chování</a:t>
            </a:r>
          </a:p>
          <a:p>
            <a:pPr lvl="1"/>
            <a:r>
              <a:rPr lang="cs-CZ" sz="2200" dirty="0"/>
              <a:t>Posílení (</a:t>
            </a:r>
            <a:r>
              <a:rPr lang="cs-CZ" sz="1500" dirty="0">
                <a:hlinkClick r:id="rId2"/>
              </a:rPr>
              <a:t>https://www.youtube.com/watch?v=AlhJYeSWqSs</a:t>
            </a:r>
            <a:r>
              <a:rPr lang="cs-CZ" sz="2400" dirty="0"/>
              <a:t>)</a:t>
            </a:r>
            <a:endParaRPr lang="cs-CZ" sz="2200" dirty="0"/>
          </a:p>
          <a:p>
            <a:pPr lvl="2"/>
            <a:r>
              <a:rPr lang="cs-CZ" sz="2000" dirty="0"/>
              <a:t>Pozitivní posílení (zpevnění)</a:t>
            </a:r>
          </a:p>
          <a:p>
            <a:pPr lvl="2"/>
            <a:r>
              <a:rPr lang="cs-CZ" sz="2000" dirty="0"/>
              <a:t>Negativní posílení (zpevnění)- odstranění nebo zmírnění nepříjemných pocitů, vede ke zvýšení frekvence určitého chování, útěk, vyhnutí se</a:t>
            </a:r>
          </a:p>
          <a:p>
            <a:pPr lvl="1"/>
            <a:r>
              <a:rPr lang="cs-CZ" sz="2200" dirty="0"/>
              <a:t>Trest- záporný důsledek</a:t>
            </a:r>
          </a:p>
        </p:txBody>
      </p:sp>
    </p:spTree>
    <p:extLst>
      <p:ext uri="{BB962C8B-B14F-4D97-AF65-F5344CB8AC3E}">
        <p14:creationId xmlns:p14="http://schemas.microsoft.com/office/powerpoint/2010/main" val="40987960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DE5199-A1D8-684E-BCE5-10360254A4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370" r="6568"/>
          <a:stretch/>
        </p:blipFill>
        <p:spPr>
          <a:xfrm>
            <a:off x="7338646" y="10"/>
            <a:ext cx="4853354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9B71B7-16F4-7F44-964B-9E8A2EAA1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382385"/>
            <a:ext cx="6015897" cy="1492132"/>
          </a:xfrm>
        </p:spPr>
        <p:txBody>
          <a:bodyPr>
            <a:normAutofit/>
          </a:bodyPr>
          <a:lstStyle/>
          <a:p>
            <a:r>
              <a:rPr lang="cs-CZ" dirty="0"/>
              <a:t>Tvarování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826B6-8C82-5947-ACE0-28AFB0861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051" y="2286001"/>
            <a:ext cx="6015897" cy="3593591"/>
          </a:xfrm>
        </p:spPr>
        <p:txBody>
          <a:bodyPr>
            <a:normAutofit/>
          </a:bodyPr>
          <a:lstStyle/>
          <a:p>
            <a:r>
              <a:rPr lang="cs-CZ" dirty="0"/>
              <a:t>Odměňovat projevy, které se cílové reakci alespoň trochu podobají</a:t>
            </a:r>
          </a:p>
          <a:p>
            <a:r>
              <a:rPr lang="cs-CZ" dirty="0"/>
              <a:t>Zpevňované chování se tak postupně stále více přibližuje žádoucímu projevu</a:t>
            </a:r>
          </a:p>
          <a:p>
            <a:r>
              <a:rPr lang="cs-CZ" dirty="0"/>
              <a:t>Při nacvičování nejrůznějších dovedností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321679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53F50-F316-D04E-BFA0-715EB30F1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7" y="1078378"/>
            <a:ext cx="2968631" cy="2350622"/>
          </a:xfrm>
        </p:spPr>
        <p:txBody>
          <a:bodyPr anchor="ctr">
            <a:normAutofit/>
          </a:bodyPr>
          <a:lstStyle/>
          <a:p>
            <a:r>
              <a:rPr lang="cs-CZ" sz="3600" dirty="0"/>
              <a:t>Trest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5063D-7F25-4C4D-817E-63E553536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7062" y="1078378"/>
            <a:ext cx="6262938" cy="4701244"/>
          </a:xfrm>
        </p:spPr>
        <p:txBody>
          <a:bodyPr anchor="ctr">
            <a:normAutofit/>
          </a:bodyPr>
          <a:lstStyle/>
          <a:p>
            <a:r>
              <a:rPr lang="cs-CZ" dirty="0"/>
              <a:t>Při dosahování žádoucích změn méně efektivní než kladné i záporné zpevnění</a:t>
            </a:r>
          </a:p>
          <a:p>
            <a:r>
              <a:rPr lang="cs-CZ" dirty="0"/>
              <a:t>2 typy:</a:t>
            </a:r>
          </a:p>
          <a:p>
            <a:pPr lvl="1"/>
            <a:r>
              <a:rPr lang="cs-CZ" dirty="0"/>
              <a:t>Působení nepříjemného podnětu (špatné známky, elektrický šok, bití)</a:t>
            </a:r>
          </a:p>
          <a:p>
            <a:pPr lvl="1"/>
            <a:r>
              <a:rPr lang="cs-CZ" dirty="0"/>
              <a:t>Zmírnění nebo zastavení působení příjemných podnětů (zákaz hraní videoher)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7B85CC-7FA6-9C46-AEB8-D31D8752A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15" y="3767259"/>
            <a:ext cx="4149511" cy="275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6494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C246A-59C1-A746-B371-AFA66CF3B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Jaké nežádoucí účinky mají </a:t>
            </a:r>
            <a:r>
              <a:rPr lang="cs-CZ" dirty="0" err="1"/>
              <a:t>Averzivní</a:t>
            </a:r>
            <a:r>
              <a:rPr lang="cs-CZ" dirty="0"/>
              <a:t> tresty?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218075-79C6-0847-87D7-9ACA0A476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0" y="2485487"/>
            <a:ext cx="508000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4442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CE405-379A-804F-82EE-261BEEEDBA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339" y="334107"/>
            <a:ext cx="10178322" cy="6189786"/>
          </a:xfrm>
        </p:spPr>
        <p:txBody>
          <a:bodyPr/>
          <a:lstStyle/>
          <a:p>
            <a:r>
              <a:rPr lang="cs-CZ" dirty="0"/>
              <a:t>Vyvolávají hněv a nepřátelství vůči trestající osobě</a:t>
            </a:r>
          </a:p>
          <a:p>
            <a:r>
              <a:rPr lang="cs-CZ" dirty="0"/>
              <a:t>Strach z trestající autority (úzkostné děti- křik a jiné tresty zvýší hladinu úzkosti a zhorší se výkon)</a:t>
            </a:r>
          </a:p>
          <a:p>
            <a:r>
              <a:rPr lang="cs-CZ" dirty="0"/>
              <a:t>Odměňující pro trestajícího (trestem se rychle odstraní chování, které rodičům vadí, což může vést ke stále častějšímu užívání trestů v rozsahu, který dítě poškozuje)</a:t>
            </a:r>
          </a:p>
          <a:p>
            <a:r>
              <a:rPr lang="cs-CZ" dirty="0"/>
              <a:t>Některé tresty zahrnují prvek kladného zpevnění (dítěti se věnuje pozornost)</a:t>
            </a:r>
          </a:p>
          <a:p>
            <a:r>
              <a:rPr lang="cs-CZ" dirty="0"/>
              <a:t>Trest má někdy generalizovaný inhibiční efekt</a:t>
            </a:r>
          </a:p>
          <a:p>
            <a:r>
              <a:rPr lang="cs-CZ" dirty="0"/>
              <a:t>Není to konstruktivní model, jak řešit problémy- neučíme děti konstruktivnímu řešení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E3F612-CF28-4F4D-AC77-C7FC05BF5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870" y="3838723"/>
            <a:ext cx="4762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9447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8C6A1-3A10-1743-9D73-8A3BA485C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Operantní (instrumentální) podmiňování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4649AA-2A28-6445-9CB2-91B7BAC2CA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Druh učení, při kterém pozitivní či negativní důsledky určitého chování vedou ke změně pravděpodobnosti jeho dalšího výskytu</a:t>
            </a:r>
          </a:p>
          <a:p>
            <a:r>
              <a:rPr lang="cs-CZ" dirty="0"/>
              <a:t>Při instrumentálním podmiňování zahajuje každý učební pokus experimentátor</a:t>
            </a:r>
          </a:p>
          <a:p>
            <a:r>
              <a:rPr lang="cs-CZ" dirty="0"/>
              <a:t>Při operantním podmiňování zkoumaný jedinec nejprve spontánně provede určitý akt chování, po kterém následuje posílení nebo trest</a:t>
            </a:r>
          </a:p>
        </p:txBody>
      </p:sp>
    </p:spTree>
    <p:extLst>
      <p:ext uri="{BB962C8B-B14F-4D97-AF65-F5344CB8AC3E}">
        <p14:creationId xmlns:p14="http://schemas.microsoft.com/office/powerpoint/2010/main" val="9694349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D786C-4B82-9642-9D2F-8B50D696D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313" y="432875"/>
            <a:ext cx="3744820" cy="1197864"/>
          </a:xfrm>
        </p:spPr>
        <p:txBody>
          <a:bodyPr anchor="b">
            <a:normAutofit/>
          </a:bodyPr>
          <a:lstStyle/>
          <a:p>
            <a:r>
              <a:rPr lang="cs-CZ" sz="2700" dirty="0">
                <a:solidFill>
                  <a:schemeClr val="accent1"/>
                </a:solidFill>
              </a:rPr>
              <a:t>Naučená bezmocnost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AF6300-D9AB-BB49-8E42-9314371F4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927" y="1031807"/>
            <a:ext cx="5978273" cy="448370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90127F-2244-2642-A194-44F9D1D22F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9328" y="1655065"/>
            <a:ext cx="3090672" cy="4224528"/>
          </a:xfrm>
        </p:spPr>
        <p:txBody>
          <a:bodyPr>
            <a:normAutofit/>
          </a:bodyPr>
          <a:lstStyle/>
          <a:p>
            <a:pPr>
              <a:buClr>
                <a:schemeClr val="bg1"/>
              </a:buClr>
            </a:pPr>
            <a:r>
              <a:rPr lang="cs-CZ" sz="1600" dirty="0">
                <a:solidFill>
                  <a:schemeClr val="bg1"/>
                </a:solidFill>
                <a:hlinkClick r:id="rId3"/>
              </a:rPr>
              <a:t>https://www.youtube.com/watch?v=-7adWWKDRBo</a:t>
            </a:r>
            <a:endParaRPr lang="cs-CZ" sz="16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cs-CZ" sz="1600" dirty="0">
                <a:solidFill>
                  <a:schemeClr val="bg1"/>
                </a:solidFill>
              </a:rPr>
              <a:t>Pasivní </a:t>
            </a:r>
            <a:r>
              <a:rPr lang="cs-CZ" sz="1600" dirty="0" err="1">
                <a:solidFill>
                  <a:schemeClr val="bg1"/>
                </a:solidFill>
              </a:rPr>
              <a:t>rezignovavé</a:t>
            </a:r>
            <a:r>
              <a:rPr lang="cs-CZ" sz="1600" dirty="0">
                <a:solidFill>
                  <a:schemeClr val="bg1"/>
                </a:solidFill>
              </a:rPr>
              <a:t> chování, které je důsledkem vnitřního přesvědčení, že neexistuje žádný způsob, jak uniknout před </a:t>
            </a:r>
            <a:r>
              <a:rPr lang="cs-CZ" sz="1600" dirty="0" err="1">
                <a:solidFill>
                  <a:schemeClr val="bg1"/>
                </a:solidFill>
              </a:rPr>
              <a:t>averzivními</a:t>
            </a:r>
            <a:r>
              <a:rPr lang="cs-CZ" sz="1600" dirty="0">
                <a:solidFill>
                  <a:schemeClr val="bg1"/>
                </a:solidFill>
              </a:rPr>
              <a:t> podněty</a:t>
            </a:r>
          </a:p>
        </p:txBody>
      </p:sp>
    </p:spTree>
    <p:extLst>
      <p:ext uri="{BB962C8B-B14F-4D97-AF65-F5344CB8AC3E}">
        <p14:creationId xmlns:p14="http://schemas.microsoft.com/office/powerpoint/2010/main" val="2765471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DD0AEE21-CF4B-4395-A100-EFB0EB995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8DBD9A-1B56-4D4B-856B-89CC682C6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079F42-5C7A-44DD-9E9F-A34795A48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9091" y="0"/>
            <a:ext cx="114729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09777E15-6D68-4808-AD20-82EA7377F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3285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CE79CAD8-9F7F-4756-BD12-8463CA4C6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9923A21-5790-4667-B5C7-ADA793B49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4448" y="643466"/>
            <a:ext cx="9600802" cy="557106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0132A5-E6CC-C048-9C08-657575489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180" y="1637532"/>
            <a:ext cx="8957335" cy="358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8681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43307-62A8-7643-90F8-3DDBF5408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9" y="645107"/>
            <a:ext cx="3384329" cy="1640894"/>
          </a:xfrm>
        </p:spPr>
        <p:txBody>
          <a:bodyPr anchor="t">
            <a:normAutofit/>
          </a:bodyPr>
          <a:lstStyle/>
          <a:p>
            <a:r>
              <a:rPr lang="cs-CZ" sz="3700"/>
              <a:t>Teorie sociálního učení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B17E43-DE87-5A44-B654-80A546D95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9" y="2286001"/>
            <a:ext cx="3384330" cy="394084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1500"/>
              <a:t>Albert Bandura- teorie observačního učení</a:t>
            </a:r>
          </a:p>
          <a:p>
            <a:pPr lvl="1">
              <a:lnSpc>
                <a:spcPct val="100000"/>
              </a:lnSpc>
            </a:pPr>
            <a:r>
              <a:rPr lang="cs-CZ" sz="1500"/>
              <a:t>Lidé se učí na základě zástupného zpevňování- pozorováním chování druhých lidí a jeho důsledků</a:t>
            </a:r>
          </a:p>
          <a:p>
            <a:pPr lvl="1">
              <a:lnSpc>
                <a:spcPct val="100000"/>
              </a:lnSpc>
            </a:pPr>
            <a:r>
              <a:rPr lang="cs-CZ" sz="1500"/>
              <a:t>Osvojujeme si způsob stravování, styl oblékání</a:t>
            </a:r>
          </a:p>
          <a:p>
            <a:pPr lvl="1">
              <a:lnSpc>
                <a:spcPct val="100000"/>
              </a:lnSpc>
            </a:pPr>
            <a:r>
              <a:rPr lang="cs-CZ" sz="1500"/>
              <a:t>Lidé mají tendenci napodobovat model, jehož chování bylo odměněno, napodobovat chování atraktivních, sympatických a úspěšných lidí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71CC49-3774-C841-AA5E-B3FB7CB6B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2969" y="645107"/>
            <a:ext cx="5888470" cy="559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3093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FA849-E3E6-D146-84ED-9B015414F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70875"/>
            <a:ext cx="10178322" cy="1492132"/>
          </a:xfrm>
        </p:spPr>
        <p:txBody>
          <a:bodyPr/>
          <a:lstStyle/>
          <a:p>
            <a:r>
              <a:rPr lang="cs-CZ" dirty="0" err="1"/>
              <a:t>Self-Efficacy</a:t>
            </a:r>
            <a:r>
              <a:rPr lang="cs-CZ" dirty="0"/>
              <a:t>- vědomí vlastní zdatnosti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934C7B-BA61-B64B-88A4-BE07C8A9A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874517"/>
            <a:ext cx="10178322" cy="4601098"/>
          </a:xfrm>
        </p:spPr>
        <p:txBody>
          <a:bodyPr>
            <a:normAutofit lnSpcReduction="10000"/>
          </a:bodyPr>
          <a:lstStyle/>
          <a:p>
            <a:r>
              <a:rPr lang="cs-CZ" sz="2100" dirty="0"/>
              <a:t>Vysoká míra- lidé věří tomu, že je v jejich silách zvládnout nejrůznější životní problémy a překonávat překážky, často sami vyhledávají obtížné úkoly</a:t>
            </a:r>
          </a:p>
          <a:p>
            <a:r>
              <a:rPr lang="cs-CZ" sz="2100" dirty="0"/>
              <a:t>Nízká míra- při problémech si připadají slabí a bezmocní, nepředpokládají, že by mohli vlastními silami změnit podmínky, ve kterých žijí, pokud se setkají s potížemi mají tendenci rezignovat na jejich zvládnutí hned v počáteční fázi</a:t>
            </a:r>
          </a:p>
          <a:p>
            <a:r>
              <a:rPr lang="cs-CZ" sz="2100" dirty="0"/>
              <a:t>4 zdroje informace</a:t>
            </a:r>
          </a:p>
          <a:p>
            <a:pPr lvl="1"/>
            <a:r>
              <a:rPr lang="cs-CZ" sz="2100" b="1" dirty="0"/>
              <a:t>Autentická zkušenost</a:t>
            </a:r>
            <a:r>
              <a:rPr lang="cs-CZ" sz="2100" dirty="0"/>
              <a:t> -Pokud jsme již před obtížnou situací stáli a vytrvalým úsilím ji sami zvládli, pak nám tato zkušenost dodá víru, že uspějeme znovu. </a:t>
            </a:r>
          </a:p>
          <a:p>
            <a:pPr lvl="1"/>
            <a:r>
              <a:rPr lang="cs-CZ" sz="2100" b="1" dirty="0"/>
              <a:t>Zástupná zkušenost</a:t>
            </a:r>
            <a:r>
              <a:rPr lang="cs-CZ" sz="2100" dirty="0"/>
              <a:t> „Když to dokázali jiní, tak já taky.“</a:t>
            </a:r>
          </a:p>
          <a:p>
            <a:pPr lvl="1"/>
            <a:r>
              <a:rPr lang="cs-CZ" sz="2100" b="1" dirty="0"/>
              <a:t>Přesvědčování lidí</a:t>
            </a:r>
            <a:r>
              <a:rPr lang="cs-CZ" sz="2100" dirty="0"/>
              <a:t> -Podpora z okolí </a:t>
            </a:r>
          </a:p>
          <a:p>
            <a:pPr lvl="1"/>
            <a:r>
              <a:rPr lang="cs-CZ" sz="2100" b="1" dirty="0"/>
              <a:t>Fyzický stav</a:t>
            </a:r>
            <a:r>
              <a:rPr lang="cs-CZ" sz="2100" dirty="0"/>
              <a:t> </a:t>
            </a:r>
            <a:br>
              <a:rPr lang="cs-CZ" sz="2100" dirty="0"/>
            </a:br>
            <a:endParaRPr lang="cs-CZ" sz="2100" dirty="0"/>
          </a:p>
          <a:p>
            <a:endParaRPr lang="cs-C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1A5A1A-9EC6-2542-9357-B549A8B25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0334" y="4611663"/>
            <a:ext cx="3175000" cy="210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9942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098E8-CDD2-E74E-ADD5-D5FFFB177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Rotter- </a:t>
            </a:r>
            <a:r>
              <a:rPr lang="cs-CZ" dirty="0" err="1"/>
              <a:t>locus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control</a:t>
            </a:r>
            <a:endParaRPr lang="cs-CZ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6BF6553-2D0A-084A-94BC-F667347B28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4566" y="1340423"/>
            <a:ext cx="9791114" cy="539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9105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DFF0A-7380-F543-BBB5-33078F24C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2358" y="1148495"/>
            <a:ext cx="10178322" cy="1492132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Paměť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013BE-F927-1849-BB96-31638C0EDA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2A77F9-D0B0-1C40-A3CA-886E218112B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1516966" y="-140179"/>
            <a:ext cx="9158067" cy="684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484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E91C4-F97C-4347-9E5F-D0BFA0A41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PAMĚŤ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96611-5C54-BE43-B456-0C3C1220C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190029"/>
            <a:ext cx="10178322" cy="3593591"/>
          </a:xfrm>
        </p:spPr>
        <p:txBody>
          <a:bodyPr/>
          <a:lstStyle/>
          <a:p>
            <a:r>
              <a:rPr lang="cs-CZ" dirty="0">
                <a:hlinkClick r:id="rId2"/>
              </a:rPr>
              <a:t>https://www.youtube.com/watch?v=b0lOUjR-fn0</a:t>
            </a:r>
            <a:endParaRPr lang="cs-CZ" dirty="0"/>
          </a:p>
          <a:p>
            <a:r>
              <a:rPr lang="cs-CZ" dirty="0" err="1"/>
              <a:t>Ebbinghaus</a:t>
            </a:r>
            <a:endParaRPr lang="cs-CZ" dirty="0"/>
          </a:p>
          <a:p>
            <a:endParaRPr lang="cs-C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BC7CE1-D111-5241-ABC1-7A039574A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9846" y="1903615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0402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30DAB8-BA46-2A4F-9965-88D8C20E02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87" r="20136"/>
          <a:stretch/>
        </p:blipFill>
        <p:spPr>
          <a:xfrm>
            <a:off x="7338646" y="10"/>
            <a:ext cx="4853354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1E79EC-F961-764E-9C3C-5BF33C7F8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382385"/>
            <a:ext cx="6015897" cy="1492132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Fáze paměti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2797B8-2DF5-A64E-A9DA-1FBEC35A0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051" y="2286001"/>
            <a:ext cx="6015897" cy="3593591"/>
          </a:xfrm>
        </p:spPr>
        <p:txBody>
          <a:bodyPr>
            <a:normAutofit/>
          </a:bodyPr>
          <a:lstStyle/>
          <a:p>
            <a:r>
              <a:rPr lang="cs-CZ" dirty="0"/>
              <a:t>Vštípení (kódování)- ULOŽ DO PAMĚTI</a:t>
            </a:r>
          </a:p>
          <a:p>
            <a:r>
              <a:rPr lang="cs-CZ" dirty="0"/>
              <a:t>Uchování (retence)- PODRŽ V PAMĚTI</a:t>
            </a:r>
          </a:p>
          <a:p>
            <a:r>
              <a:rPr lang="cs-CZ" dirty="0"/>
              <a:t>Vybavení (reprodukce)- VYBAV Z PAMĚTI</a:t>
            </a:r>
          </a:p>
          <a:p>
            <a:pPr lvl="1"/>
            <a:r>
              <a:rPr lang="cs-CZ" dirty="0"/>
              <a:t>Spontánní vybavování (Co je to…? Co víš o…?)</a:t>
            </a:r>
          </a:p>
          <a:p>
            <a:pPr lvl="1"/>
            <a:r>
              <a:rPr lang="cs-CZ" dirty="0"/>
              <a:t>Znovupoznání (</a:t>
            </a:r>
            <a:r>
              <a:rPr lang="cs-CZ" dirty="0" err="1"/>
              <a:t>rekognice</a:t>
            </a:r>
            <a:r>
              <a:rPr lang="cs-CZ" dirty="0"/>
              <a:t>) (</a:t>
            </a:r>
            <a:r>
              <a:rPr lang="cs-CZ" dirty="0" err="1"/>
              <a:t>true-false</a:t>
            </a:r>
            <a:r>
              <a:rPr lang="cs-CZ" dirty="0"/>
              <a:t> test, </a:t>
            </a:r>
            <a:r>
              <a:rPr lang="cs-CZ" dirty="0" err="1"/>
              <a:t>multiple</a:t>
            </a:r>
            <a:r>
              <a:rPr lang="cs-CZ" dirty="0"/>
              <a:t> </a:t>
            </a:r>
            <a:r>
              <a:rPr lang="cs-CZ" dirty="0" err="1"/>
              <a:t>choice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487744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0ADF87-1453-E74E-B1F0-57C95DBD6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7112"/>
            <a:ext cx="12031455" cy="48955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2D0E94-6F30-7446-A17D-0DCFFFD56C21}"/>
              </a:ext>
            </a:extLst>
          </p:cNvPr>
          <p:cNvSpPr txBox="1"/>
          <p:nvPr/>
        </p:nvSpPr>
        <p:spPr>
          <a:xfrm>
            <a:off x="8074855" y="3977640"/>
            <a:ext cx="2644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(</a:t>
            </a:r>
            <a:r>
              <a:rPr lang="cs-CZ" sz="1500" dirty="0"/>
              <a:t>Nedeklarativní, implicitní</a:t>
            </a:r>
            <a:r>
              <a:rPr lang="cs-CZ" dirty="0"/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803A19-812A-7A41-94F6-39F7BB0595F9}"/>
              </a:ext>
            </a:extLst>
          </p:cNvPr>
          <p:cNvSpPr txBox="1"/>
          <p:nvPr/>
        </p:nvSpPr>
        <p:spPr>
          <a:xfrm>
            <a:off x="10592972" y="4596590"/>
            <a:ext cx="132236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dirty="0"/>
              <a:t>Explicitní)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482D5D-A415-B141-B545-9B6B5848B84C}"/>
              </a:ext>
            </a:extLst>
          </p:cNvPr>
          <p:cNvSpPr txBox="1"/>
          <p:nvPr/>
        </p:nvSpPr>
        <p:spPr>
          <a:xfrm>
            <a:off x="314178" y="3680414"/>
            <a:ext cx="13223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(Ikonická)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79237C-1E91-054E-93AC-AD66CCB88935}"/>
              </a:ext>
            </a:extLst>
          </p:cNvPr>
          <p:cNvSpPr txBox="1"/>
          <p:nvPr/>
        </p:nvSpPr>
        <p:spPr>
          <a:xfrm>
            <a:off x="1575583" y="3689160"/>
            <a:ext cx="1641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(</a:t>
            </a:r>
            <a:r>
              <a:rPr lang="cs-CZ" sz="1400" dirty="0" err="1"/>
              <a:t>echoická</a:t>
            </a:r>
            <a:r>
              <a:rPr lang="cs-CZ" sz="1400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99A163-BD59-9347-9F20-BCD3EB309346}"/>
              </a:ext>
            </a:extLst>
          </p:cNvPr>
          <p:cNvSpPr txBox="1"/>
          <p:nvPr/>
        </p:nvSpPr>
        <p:spPr>
          <a:xfrm>
            <a:off x="5359791" y="2597277"/>
            <a:ext cx="2968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(</a:t>
            </a:r>
            <a:r>
              <a:rPr lang="cs-CZ" sz="1500" dirty="0"/>
              <a:t>Pracovní, operační paměť)</a:t>
            </a:r>
          </a:p>
        </p:txBody>
      </p:sp>
    </p:spTree>
    <p:extLst>
      <p:ext uri="{BB962C8B-B14F-4D97-AF65-F5344CB8AC3E}">
        <p14:creationId xmlns:p14="http://schemas.microsoft.com/office/powerpoint/2010/main" val="17003199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3C42E-E4FF-6649-8EBA-601B03583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</p:spPr>
        <p:txBody>
          <a:bodyPr/>
          <a:lstStyle/>
          <a:p>
            <a:pPr algn="ctr"/>
            <a:r>
              <a:rPr lang="cs-CZ" dirty="0"/>
              <a:t>Dlouhodobá paměť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18231-E9A5-A04D-9049-3403AD799F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575583"/>
            <a:ext cx="10178322" cy="4304010"/>
          </a:xfrm>
        </p:spPr>
        <p:txBody>
          <a:bodyPr/>
          <a:lstStyle/>
          <a:p>
            <a:r>
              <a:rPr lang="cs-CZ" dirty="0"/>
              <a:t>Deklarativní paměť (explicitní)</a:t>
            </a:r>
          </a:p>
          <a:p>
            <a:pPr lvl="1"/>
            <a:r>
              <a:rPr lang="cs-CZ" dirty="0"/>
              <a:t>Údaje musí projít vědomím</a:t>
            </a:r>
          </a:p>
          <a:p>
            <a:pPr lvl="1"/>
            <a:r>
              <a:rPr lang="cs-CZ" dirty="0"/>
              <a:t>Dělení:</a:t>
            </a:r>
          </a:p>
          <a:p>
            <a:pPr lvl="2"/>
            <a:r>
              <a:rPr lang="cs-CZ" dirty="0"/>
              <a:t>Epizodická (události, autobiografická paměť)</a:t>
            </a:r>
          </a:p>
          <a:p>
            <a:pPr lvl="2"/>
            <a:r>
              <a:rPr lang="cs-CZ" dirty="0"/>
              <a:t>Sémantická (fakta)</a:t>
            </a:r>
          </a:p>
          <a:p>
            <a:r>
              <a:rPr lang="cs-CZ" dirty="0"/>
              <a:t>Nedeklarativní (implicitní, procedurální)</a:t>
            </a:r>
          </a:p>
          <a:p>
            <a:pPr lvl="1"/>
            <a:r>
              <a:rPr lang="cs-CZ" dirty="0"/>
              <a:t>Vštěpování informací bez účasti vědomí</a:t>
            </a:r>
          </a:p>
          <a:p>
            <a:pPr lvl="1"/>
            <a:r>
              <a:rPr lang="cs-CZ" dirty="0"/>
              <a:t>Uchování naučených, automatizovaných dovedností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617AAC-9DCB-9242-BC7A-12E1A5B34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2850" y="1432514"/>
            <a:ext cx="3867150" cy="290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8764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10430-2036-4947-A40C-075F548F3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9184" y="1098388"/>
            <a:ext cx="6035040" cy="43949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9300" spc="800" dirty="0" err="1"/>
              <a:t>Paměťový</a:t>
            </a:r>
            <a:r>
              <a:rPr lang="en-US" sz="9300" spc="800" dirty="0"/>
              <a:t> test </a:t>
            </a:r>
            <a:r>
              <a:rPr lang="en-US" sz="9300" spc="800" dirty="0" err="1"/>
              <a:t>učení</a:t>
            </a:r>
            <a:endParaRPr lang="en-US" sz="9300" spc="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274A9D-46D6-FC4D-8F4D-FE31CFFC14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05" r="21805"/>
          <a:stretch/>
        </p:blipFill>
        <p:spPr>
          <a:xfrm>
            <a:off x="211015" y="762000"/>
            <a:ext cx="4994031" cy="491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34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FF90582-6689-43FC-A09B-A33B858728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3076164"/>
              </p:ext>
            </p:extLst>
          </p:nvPr>
        </p:nvGraphicFramePr>
        <p:xfrm>
          <a:off x="3107299" y="724567"/>
          <a:ext cx="6254750" cy="5408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17641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7520F84D-966A-41CD-B818-16BF32EF1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510D23-E323-4577-A8EA-12C6C6019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5384613-A493-4A01-873E-5BD3769D1A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45D3FD-AFDE-7F4B-893C-E76A33FEE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333" y="643467"/>
            <a:ext cx="7558609" cy="484990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800" spc="800"/>
              <a:t>Čím se zabývá, co studuje?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4336F18-80E9-4DFA-9C2E-3F8561472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rgbClr val="171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D293054-EC89-4CF2-AAEF-B38981E92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9302764" y="0"/>
            <a:ext cx="2889236" cy="6858000"/>
          </a:xfrm>
          <a:custGeom>
            <a:avLst/>
            <a:gdLst>
              <a:gd name="connsiteX0" fmla="*/ 1514461 w 2889236"/>
              <a:gd name="connsiteY0" fmla="*/ 0 h 6858000"/>
              <a:gd name="connsiteX1" fmla="*/ 1291796 w 2889236"/>
              <a:gd name="connsiteY1" fmla="*/ 0 h 6858000"/>
              <a:gd name="connsiteX2" fmla="*/ 1242998 w 2889236"/>
              <a:gd name="connsiteY2" fmla="*/ 0 h 6858000"/>
              <a:gd name="connsiteX3" fmla="*/ 303177 w 2889236"/>
              <a:gd name="connsiteY3" fmla="*/ 0 h 6858000"/>
              <a:gd name="connsiteX4" fmla="*/ 235415 w 2889236"/>
              <a:gd name="connsiteY4" fmla="*/ 0 h 6858000"/>
              <a:gd name="connsiteX5" fmla="*/ 0 w 2889236"/>
              <a:gd name="connsiteY5" fmla="*/ 0 h 6858000"/>
              <a:gd name="connsiteX6" fmla="*/ 0 w 2889236"/>
              <a:gd name="connsiteY6" fmla="*/ 6858000 h 6858000"/>
              <a:gd name="connsiteX7" fmla="*/ 235415 w 2889236"/>
              <a:gd name="connsiteY7" fmla="*/ 6858000 h 6858000"/>
              <a:gd name="connsiteX8" fmla="*/ 303177 w 2889236"/>
              <a:gd name="connsiteY8" fmla="*/ 6858000 h 6858000"/>
              <a:gd name="connsiteX9" fmla="*/ 1242998 w 2889236"/>
              <a:gd name="connsiteY9" fmla="*/ 6858000 h 6858000"/>
              <a:gd name="connsiteX10" fmla="*/ 1291795 w 2889236"/>
              <a:gd name="connsiteY10" fmla="*/ 6858000 h 6858000"/>
              <a:gd name="connsiteX11" fmla="*/ 1514461 w 2889236"/>
              <a:gd name="connsiteY11" fmla="*/ 6858000 h 6858000"/>
              <a:gd name="connsiteX12" fmla="*/ 1541448 w 2889236"/>
              <a:gd name="connsiteY12" fmla="*/ 6770688 h 6858000"/>
              <a:gd name="connsiteX13" fmla="*/ 1566848 w 2889236"/>
              <a:gd name="connsiteY13" fmla="*/ 6683375 h 6858000"/>
              <a:gd name="connsiteX14" fmla="*/ 1592248 w 2889236"/>
              <a:gd name="connsiteY14" fmla="*/ 6594475 h 6858000"/>
              <a:gd name="connsiteX15" fmla="*/ 1614473 w 2889236"/>
              <a:gd name="connsiteY15" fmla="*/ 6503988 h 6858000"/>
              <a:gd name="connsiteX16" fmla="*/ 1641461 w 2889236"/>
              <a:gd name="connsiteY16" fmla="*/ 6416675 h 6858000"/>
              <a:gd name="connsiteX17" fmla="*/ 1670036 w 2889236"/>
              <a:gd name="connsiteY17" fmla="*/ 6332538 h 6858000"/>
              <a:gd name="connsiteX18" fmla="*/ 1706548 w 2889236"/>
              <a:gd name="connsiteY18" fmla="*/ 6253163 h 6858000"/>
              <a:gd name="connsiteX19" fmla="*/ 1749411 w 2889236"/>
              <a:gd name="connsiteY19" fmla="*/ 6180138 h 6858000"/>
              <a:gd name="connsiteX20" fmla="*/ 1797036 w 2889236"/>
              <a:gd name="connsiteY20" fmla="*/ 6118225 h 6858000"/>
              <a:gd name="connsiteX21" fmla="*/ 1849423 w 2889236"/>
              <a:gd name="connsiteY21" fmla="*/ 6059488 h 6858000"/>
              <a:gd name="connsiteX22" fmla="*/ 1909748 w 2889236"/>
              <a:gd name="connsiteY22" fmla="*/ 6005513 h 6858000"/>
              <a:gd name="connsiteX23" fmla="*/ 1973248 w 2889236"/>
              <a:gd name="connsiteY23" fmla="*/ 5951538 h 6858000"/>
              <a:gd name="connsiteX24" fmla="*/ 2039923 w 2889236"/>
              <a:gd name="connsiteY24" fmla="*/ 5900738 h 6858000"/>
              <a:gd name="connsiteX25" fmla="*/ 2106598 w 2889236"/>
              <a:gd name="connsiteY25" fmla="*/ 5849938 h 6858000"/>
              <a:gd name="connsiteX26" fmla="*/ 2174861 w 2889236"/>
              <a:gd name="connsiteY26" fmla="*/ 5797550 h 6858000"/>
              <a:gd name="connsiteX27" fmla="*/ 2239948 w 2889236"/>
              <a:gd name="connsiteY27" fmla="*/ 5746750 h 6858000"/>
              <a:gd name="connsiteX28" fmla="*/ 2301861 w 2889236"/>
              <a:gd name="connsiteY28" fmla="*/ 5692775 h 6858000"/>
              <a:gd name="connsiteX29" fmla="*/ 2359011 w 2889236"/>
              <a:gd name="connsiteY29" fmla="*/ 5634038 h 6858000"/>
              <a:gd name="connsiteX30" fmla="*/ 2411398 w 2889236"/>
              <a:gd name="connsiteY30" fmla="*/ 5575300 h 6858000"/>
              <a:gd name="connsiteX31" fmla="*/ 2454261 w 2889236"/>
              <a:gd name="connsiteY31" fmla="*/ 5511800 h 6858000"/>
              <a:gd name="connsiteX32" fmla="*/ 2490773 w 2889236"/>
              <a:gd name="connsiteY32" fmla="*/ 5440363 h 6858000"/>
              <a:gd name="connsiteX33" fmla="*/ 2512998 w 2889236"/>
              <a:gd name="connsiteY33" fmla="*/ 5370513 h 6858000"/>
              <a:gd name="connsiteX34" fmla="*/ 2527286 w 2889236"/>
              <a:gd name="connsiteY34" fmla="*/ 5292725 h 6858000"/>
              <a:gd name="connsiteX35" fmla="*/ 2533636 w 2889236"/>
              <a:gd name="connsiteY35" fmla="*/ 5216525 h 6858000"/>
              <a:gd name="connsiteX36" fmla="*/ 2532048 w 2889236"/>
              <a:gd name="connsiteY36" fmla="*/ 5135563 h 6858000"/>
              <a:gd name="connsiteX37" fmla="*/ 2525698 w 2889236"/>
              <a:gd name="connsiteY37" fmla="*/ 5054600 h 6858000"/>
              <a:gd name="connsiteX38" fmla="*/ 2517761 w 2889236"/>
              <a:gd name="connsiteY38" fmla="*/ 4970463 h 6858000"/>
              <a:gd name="connsiteX39" fmla="*/ 2506648 w 2889236"/>
              <a:gd name="connsiteY39" fmla="*/ 4886325 h 6858000"/>
              <a:gd name="connsiteX40" fmla="*/ 2493948 w 2889236"/>
              <a:gd name="connsiteY40" fmla="*/ 4802188 h 6858000"/>
              <a:gd name="connsiteX41" fmla="*/ 2484423 w 2889236"/>
              <a:gd name="connsiteY41" fmla="*/ 4718050 h 6858000"/>
              <a:gd name="connsiteX42" fmla="*/ 2478073 w 2889236"/>
              <a:gd name="connsiteY42" fmla="*/ 4633913 h 6858000"/>
              <a:gd name="connsiteX43" fmla="*/ 2473311 w 2889236"/>
              <a:gd name="connsiteY43" fmla="*/ 4552950 h 6858000"/>
              <a:gd name="connsiteX44" fmla="*/ 2478073 w 2889236"/>
              <a:gd name="connsiteY44" fmla="*/ 4473575 h 6858000"/>
              <a:gd name="connsiteX45" fmla="*/ 2487598 w 2889236"/>
              <a:gd name="connsiteY45" fmla="*/ 4395788 h 6858000"/>
              <a:gd name="connsiteX46" fmla="*/ 2508236 w 2889236"/>
              <a:gd name="connsiteY46" fmla="*/ 4314825 h 6858000"/>
              <a:gd name="connsiteX47" fmla="*/ 2539986 w 2889236"/>
              <a:gd name="connsiteY47" fmla="*/ 4235450 h 6858000"/>
              <a:gd name="connsiteX48" fmla="*/ 2578086 w 2889236"/>
              <a:gd name="connsiteY48" fmla="*/ 4156075 h 6858000"/>
              <a:gd name="connsiteX49" fmla="*/ 2620948 w 2889236"/>
              <a:gd name="connsiteY49" fmla="*/ 4076700 h 6858000"/>
              <a:gd name="connsiteX50" fmla="*/ 2665398 w 2889236"/>
              <a:gd name="connsiteY50" fmla="*/ 3998913 h 6858000"/>
              <a:gd name="connsiteX51" fmla="*/ 2713024 w 2889236"/>
              <a:gd name="connsiteY51" fmla="*/ 3919538 h 6858000"/>
              <a:gd name="connsiteX52" fmla="*/ 2755886 w 2889236"/>
              <a:gd name="connsiteY52" fmla="*/ 3840163 h 6858000"/>
              <a:gd name="connsiteX53" fmla="*/ 2798748 w 2889236"/>
              <a:gd name="connsiteY53" fmla="*/ 3759200 h 6858000"/>
              <a:gd name="connsiteX54" fmla="*/ 2835261 w 2889236"/>
              <a:gd name="connsiteY54" fmla="*/ 3678238 h 6858000"/>
              <a:gd name="connsiteX55" fmla="*/ 2863836 w 2889236"/>
              <a:gd name="connsiteY55" fmla="*/ 3597275 h 6858000"/>
              <a:gd name="connsiteX56" fmla="*/ 2879711 w 2889236"/>
              <a:gd name="connsiteY56" fmla="*/ 3514725 h 6858000"/>
              <a:gd name="connsiteX57" fmla="*/ 2889236 w 2889236"/>
              <a:gd name="connsiteY57" fmla="*/ 3429000 h 6858000"/>
              <a:gd name="connsiteX58" fmla="*/ 2879711 w 2889236"/>
              <a:gd name="connsiteY58" fmla="*/ 3343275 h 6858000"/>
              <a:gd name="connsiteX59" fmla="*/ 2863836 w 2889236"/>
              <a:gd name="connsiteY59" fmla="*/ 3260725 h 6858000"/>
              <a:gd name="connsiteX60" fmla="*/ 2835261 w 2889236"/>
              <a:gd name="connsiteY60" fmla="*/ 3179763 h 6858000"/>
              <a:gd name="connsiteX61" fmla="*/ 2798748 w 2889236"/>
              <a:gd name="connsiteY61" fmla="*/ 3098800 h 6858000"/>
              <a:gd name="connsiteX62" fmla="*/ 2755886 w 2889236"/>
              <a:gd name="connsiteY62" fmla="*/ 3017838 h 6858000"/>
              <a:gd name="connsiteX63" fmla="*/ 2713024 w 2889236"/>
              <a:gd name="connsiteY63" fmla="*/ 2938463 h 6858000"/>
              <a:gd name="connsiteX64" fmla="*/ 2665398 w 2889236"/>
              <a:gd name="connsiteY64" fmla="*/ 2859088 h 6858000"/>
              <a:gd name="connsiteX65" fmla="*/ 2620948 w 2889236"/>
              <a:gd name="connsiteY65" fmla="*/ 2781300 h 6858000"/>
              <a:gd name="connsiteX66" fmla="*/ 2578086 w 2889236"/>
              <a:gd name="connsiteY66" fmla="*/ 2701925 h 6858000"/>
              <a:gd name="connsiteX67" fmla="*/ 2539986 w 2889236"/>
              <a:gd name="connsiteY67" fmla="*/ 2622550 h 6858000"/>
              <a:gd name="connsiteX68" fmla="*/ 2508236 w 2889236"/>
              <a:gd name="connsiteY68" fmla="*/ 2543175 h 6858000"/>
              <a:gd name="connsiteX69" fmla="*/ 2487598 w 2889236"/>
              <a:gd name="connsiteY69" fmla="*/ 2462213 h 6858000"/>
              <a:gd name="connsiteX70" fmla="*/ 2478073 w 2889236"/>
              <a:gd name="connsiteY70" fmla="*/ 2384425 h 6858000"/>
              <a:gd name="connsiteX71" fmla="*/ 2473311 w 2889236"/>
              <a:gd name="connsiteY71" fmla="*/ 2305050 h 6858000"/>
              <a:gd name="connsiteX72" fmla="*/ 2478073 w 2889236"/>
              <a:gd name="connsiteY72" fmla="*/ 2224088 h 6858000"/>
              <a:gd name="connsiteX73" fmla="*/ 2484423 w 2889236"/>
              <a:gd name="connsiteY73" fmla="*/ 2139950 h 6858000"/>
              <a:gd name="connsiteX74" fmla="*/ 2493948 w 2889236"/>
              <a:gd name="connsiteY74" fmla="*/ 2055813 h 6858000"/>
              <a:gd name="connsiteX75" fmla="*/ 2506648 w 2889236"/>
              <a:gd name="connsiteY75" fmla="*/ 1971675 h 6858000"/>
              <a:gd name="connsiteX76" fmla="*/ 2517761 w 2889236"/>
              <a:gd name="connsiteY76" fmla="*/ 1887538 h 6858000"/>
              <a:gd name="connsiteX77" fmla="*/ 2525698 w 2889236"/>
              <a:gd name="connsiteY77" fmla="*/ 1803400 h 6858000"/>
              <a:gd name="connsiteX78" fmla="*/ 2532048 w 2889236"/>
              <a:gd name="connsiteY78" fmla="*/ 1722438 h 6858000"/>
              <a:gd name="connsiteX79" fmla="*/ 2533636 w 2889236"/>
              <a:gd name="connsiteY79" fmla="*/ 1641475 h 6858000"/>
              <a:gd name="connsiteX80" fmla="*/ 2527286 w 2889236"/>
              <a:gd name="connsiteY80" fmla="*/ 1565275 h 6858000"/>
              <a:gd name="connsiteX81" fmla="*/ 2512998 w 2889236"/>
              <a:gd name="connsiteY81" fmla="*/ 1487488 h 6858000"/>
              <a:gd name="connsiteX82" fmla="*/ 2490773 w 2889236"/>
              <a:gd name="connsiteY82" fmla="*/ 1417638 h 6858000"/>
              <a:gd name="connsiteX83" fmla="*/ 2454261 w 2889236"/>
              <a:gd name="connsiteY83" fmla="*/ 1346200 h 6858000"/>
              <a:gd name="connsiteX84" fmla="*/ 2411398 w 2889236"/>
              <a:gd name="connsiteY84" fmla="*/ 1282700 h 6858000"/>
              <a:gd name="connsiteX85" fmla="*/ 2359011 w 2889236"/>
              <a:gd name="connsiteY85" fmla="*/ 1223963 h 6858000"/>
              <a:gd name="connsiteX86" fmla="*/ 2301861 w 2889236"/>
              <a:gd name="connsiteY86" fmla="*/ 1165225 h 6858000"/>
              <a:gd name="connsiteX87" fmla="*/ 2239948 w 2889236"/>
              <a:gd name="connsiteY87" fmla="*/ 1111250 h 6858000"/>
              <a:gd name="connsiteX88" fmla="*/ 2174861 w 2889236"/>
              <a:gd name="connsiteY88" fmla="*/ 1060450 h 6858000"/>
              <a:gd name="connsiteX89" fmla="*/ 2106598 w 2889236"/>
              <a:gd name="connsiteY89" fmla="*/ 1008063 h 6858000"/>
              <a:gd name="connsiteX90" fmla="*/ 2039923 w 2889236"/>
              <a:gd name="connsiteY90" fmla="*/ 957263 h 6858000"/>
              <a:gd name="connsiteX91" fmla="*/ 1973248 w 2889236"/>
              <a:gd name="connsiteY91" fmla="*/ 906463 h 6858000"/>
              <a:gd name="connsiteX92" fmla="*/ 1909748 w 2889236"/>
              <a:gd name="connsiteY92" fmla="*/ 852488 h 6858000"/>
              <a:gd name="connsiteX93" fmla="*/ 1849423 w 2889236"/>
              <a:gd name="connsiteY93" fmla="*/ 798513 h 6858000"/>
              <a:gd name="connsiteX94" fmla="*/ 1797036 w 2889236"/>
              <a:gd name="connsiteY94" fmla="*/ 739775 h 6858000"/>
              <a:gd name="connsiteX95" fmla="*/ 1749411 w 2889236"/>
              <a:gd name="connsiteY95" fmla="*/ 677863 h 6858000"/>
              <a:gd name="connsiteX96" fmla="*/ 1706548 w 2889236"/>
              <a:gd name="connsiteY96" fmla="*/ 604838 h 6858000"/>
              <a:gd name="connsiteX97" fmla="*/ 1670036 w 2889236"/>
              <a:gd name="connsiteY97" fmla="*/ 525463 h 6858000"/>
              <a:gd name="connsiteX98" fmla="*/ 1641461 w 2889236"/>
              <a:gd name="connsiteY98" fmla="*/ 441325 h 6858000"/>
              <a:gd name="connsiteX99" fmla="*/ 1614473 w 2889236"/>
              <a:gd name="connsiteY99" fmla="*/ 354013 h 6858000"/>
              <a:gd name="connsiteX100" fmla="*/ 1592248 w 2889236"/>
              <a:gd name="connsiteY100" fmla="*/ 263525 h 6858000"/>
              <a:gd name="connsiteX101" fmla="*/ 1566848 w 2889236"/>
              <a:gd name="connsiteY101" fmla="*/ 174625 h 6858000"/>
              <a:gd name="connsiteX102" fmla="*/ 1541448 w 2889236"/>
              <a:gd name="connsiteY102" fmla="*/ 873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2889236" h="6858000">
                <a:moveTo>
                  <a:pt x="1514461" y="0"/>
                </a:moveTo>
                <a:lnTo>
                  <a:pt x="1291796" y="0"/>
                </a:lnTo>
                <a:lnTo>
                  <a:pt x="1242998" y="0"/>
                </a:lnTo>
                <a:lnTo>
                  <a:pt x="303177" y="0"/>
                </a:lnTo>
                <a:lnTo>
                  <a:pt x="235415" y="0"/>
                </a:lnTo>
                <a:lnTo>
                  <a:pt x="0" y="0"/>
                </a:lnTo>
                <a:lnTo>
                  <a:pt x="0" y="6858000"/>
                </a:lnTo>
                <a:lnTo>
                  <a:pt x="235415" y="6858000"/>
                </a:lnTo>
                <a:lnTo>
                  <a:pt x="303177" y="6858000"/>
                </a:lnTo>
                <a:lnTo>
                  <a:pt x="1242998" y="6858000"/>
                </a:lnTo>
                <a:lnTo>
                  <a:pt x="1291795" y="6858000"/>
                </a:lnTo>
                <a:lnTo>
                  <a:pt x="1514461" y="6858000"/>
                </a:lnTo>
                <a:lnTo>
                  <a:pt x="1541448" y="6770688"/>
                </a:lnTo>
                <a:lnTo>
                  <a:pt x="1566848" y="6683375"/>
                </a:lnTo>
                <a:lnTo>
                  <a:pt x="1592248" y="6594475"/>
                </a:lnTo>
                <a:lnTo>
                  <a:pt x="1614473" y="6503988"/>
                </a:lnTo>
                <a:lnTo>
                  <a:pt x="1641461" y="6416675"/>
                </a:lnTo>
                <a:lnTo>
                  <a:pt x="1670036" y="6332538"/>
                </a:lnTo>
                <a:lnTo>
                  <a:pt x="1706548" y="6253163"/>
                </a:lnTo>
                <a:lnTo>
                  <a:pt x="1749411" y="6180138"/>
                </a:lnTo>
                <a:lnTo>
                  <a:pt x="1797036" y="6118225"/>
                </a:lnTo>
                <a:lnTo>
                  <a:pt x="1849423" y="6059488"/>
                </a:lnTo>
                <a:lnTo>
                  <a:pt x="1909748" y="6005513"/>
                </a:lnTo>
                <a:lnTo>
                  <a:pt x="1973248" y="5951538"/>
                </a:lnTo>
                <a:lnTo>
                  <a:pt x="2039923" y="5900738"/>
                </a:lnTo>
                <a:lnTo>
                  <a:pt x="2106598" y="5849938"/>
                </a:lnTo>
                <a:lnTo>
                  <a:pt x="2174861" y="5797550"/>
                </a:lnTo>
                <a:lnTo>
                  <a:pt x="2239948" y="5746750"/>
                </a:lnTo>
                <a:lnTo>
                  <a:pt x="2301861" y="5692775"/>
                </a:lnTo>
                <a:lnTo>
                  <a:pt x="2359011" y="5634038"/>
                </a:lnTo>
                <a:lnTo>
                  <a:pt x="2411398" y="5575300"/>
                </a:lnTo>
                <a:lnTo>
                  <a:pt x="2454261" y="5511800"/>
                </a:lnTo>
                <a:lnTo>
                  <a:pt x="2490773" y="5440363"/>
                </a:lnTo>
                <a:lnTo>
                  <a:pt x="2512998" y="5370513"/>
                </a:lnTo>
                <a:lnTo>
                  <a:pt x="2527286" y="5292725"/>
                </a:lnTo>
                <a:lnTo>
                  <a:pt x="2533636" y="5216525"/>
                </a:lnTo>
                <a:lnTo>
                  <a:pt x="2532048" y="5135563"/>
                </a:lnTo>
                <a:lnTo>
                  <a:pt x="2525698" y="5054600"/>
                </a:lnTo>
                <a:lnTo>
                  <a:pt x="2517761" y="4970463"/>
                </a:lnTo>
                <a:lnTo>
                  <a:pt x="2506648" y="4886325"/>
                </a:lnTo>
                <a:lnTo>
                  <a:pt x="2493948" y="4802188"/>
                </a:lnTo>
                <a:lnTo>
                  <a:pt x="2484423" y="4718050"/>
                </a:lnTo>
                <a:lnTo>
                  <a:pt x="2478073" y="4633913"/>
                </a:lnTo>
                <a:lnTo>
                  <a:pt x="2473311" y="4552950"/>
                </a:lnTo>
                <a:lnTo>
                  <a:pt x="2478073" y="4473575"/>
                </a:lnTo>
                <a:lnTo>
                  <a:pt x="2487598" y="4395788"/>
                </a:lnTo>
                <a:lnTo>
                  <a:pt x="2508236" y="4314825"/>
                </a:lnTo>
                <a:lnTo>
                  <a:pt x="2539986" y="4235450"/>
                </a:lnTo>
                <a:lnTo>
                  <a:pt x="2578086" y="4156075"/>
                </a:lnTo>
                <a:lnTo>
                  <a:pt x="2620948" y="4076700"/>
                </a:lnTo>
                <a:lnTo>
                  <a:pt x="2665398" y="3998913"/>
                </a:lnTo>
                <a:lnTo>
                  <a:pt x="2713024" y="3919538"/>
                </a:lnTo>
                <a:lnTo>
                  <a:pt x="2755886" y="3840163"/>
                </a:lnTo>
                <a:lnTo>
                  <a:pt x="2798748" y="3759200"/>
                </a:lnTo>
                <a:lnTo>
                  <a:pt x="2835261" y="3678238"/>
                </a:lnTo>
                <a:lnTo>
                  <a:pt x="2863836" y="3597275"/>
                </a:lnTo>
                <a:lnTo>
                  <a:pt x="2879711" y="3514725"/>
                </a:lnTo>
                <a:lnTo>
                  <a:pt x="2889236" y="3429000"/>
                </a:lnTo>
                <a:lnTo>
                  <a:pt x="2879711" y="3343275"/>
                </a:lnTo>
                <a:lnTo>
                  <a:pt x="2863836" y="3260725"/>
                </a:lnTo>
                <a:lnTo>
                  <a:pt x="2835261" y="3179763"/>
                </a:lnTo>
                <a:lnTo>
                  <a:pt x="2798748" y="3098800"/>
                </a:lnTo>
                <a:lnTo>
                  <a:pt x="2755886" y="3017838"/>
                </a:lnTo>
                <a:lnTo>
                  <a:pt x="2713024" y="2938463"/>
                </a:lnTo>
                <a:lnTo>
                  <a:pt x="2665398" y="2859088"/>
                </a:lnTo>
                <a:lnTo>
                  <a:pt x="2620948" y="2781300"/>
                </a:lnTo>
                <a:lnTo>
                  <a:pt x="2578086" y="2701925"/>
                </a:lnTo>
                <a:lnTo>
                  <a:pt x="2539986" y="2622550"/>
                </a:lnTo>
                <a:lnTo>
                  <a:pt x="2508236" y="2543175"/>
                </a:lnTo>
                <a:lnTo>
                  <a:pt x="2487598" y="2462213"/>
                </a:lnTo>
                <a:lnTo>
                  <a:pt x="2478073" y="2384425"/>
                </a:lnTo>
                <a:lnTo>
                  <a:pt x="2473311" y="2305050"/>
                </a:lnTo>
                <a:lnTo>
                  <a:pt x="2478073" y="2224088"/>
                </a:lnTo>
                <a:lnTo>
                  <a:pt x="2484423" y="2139950"/>
                </a:lnTo>
                <a:lnTo>
                  <a:pt x="2493948" y="2055813"/>
                </a:lnTo>
                <a:lnTo>
                  <a:pt x="2506648" y="1971675"/>
                </a:lnTo>
                <a:lnTo>
                  <a:pt x="2517761" y="1887538"/>
                </a:lnTo>
                <a:lnTo>
                  <a:pt x="2525698" y="1803400"/>
                </a:lnTo>
                <a:lnTo>
                  <a:pt x="2532048" y="1722438"/>
                </a:lnTo>
                <a:lnTo>
                  <a:pt x="2533636" y="1641475"/>
                </a:lnTo>
                <a:lnTo>
                  <a:pt x="2527286" y="1565275"/>
                </a:lnTo>
                <a:lnTo>
                  <a:pt x="2512998" y="1487488"/>
                </a:lnTo>
                <a:lnTo>
                  <a:pt x="2490773" y="1417638"/>
                </a:lnTo>
                <a:lnTo>
                  <a:pt x="2454261" y="1346200"/>
                </a:lnTo>
                <a:lnTo>
                  <a:pt x="2411398" y="1282700"/>
                </a:lnTo>
                <a:lnTo>
                  <a:pt x="2359011" y="1223963"/>
                </a:lnTo>
                <a:lnTo>
                  <a:pt x="2301861" y="1165225"/>
                </a:lnTo>
                <a:lnTo>
                  <a:pt x="2239948" y="1111250"/>
                </a:lnTo>
                <a:lnTo>
                  <a:pt x="2174861" y="1060450"/>
                </a:lnTo>
                <a:lnTo>
                  <a:pt x="2106598" y="1008063"/>
                </a:lnTo>
                <a:lnTo>
                  <a:pt x="2039923" y="957263"/>
                </a:lnTo>
                <a:lnTo>
                  <a:pt x="1973248" y="906463"/>
                </a:lnTo>
                <a:lnTo>
                  <a:pt x="1909748" y="852488"/>
                </a:lnTo>
                <a:lnTo>
                  <a:pt x="1849423" y="798513"/>
                </a:lnTo>
                <a:lnTo>
                  <a:pt x="1797036" y="739775"/>
                </a:lnTo>
                <a:lnTo>
                  <a:pt x="1749411" y="677863"/>
                </a:lnTo>
                <a:lnTo>
                  <a:pt x="1706548" y="604838"/>
                </a:lnTo>
                <a:lnTo>
                  <a:pt x="1670036" y="525463"/>
                </a:lnTo>
                <a:lnTo>
                  <a:pt x="1641461" y="441325"/>
                </a:lnTo>
                <a:lnTo>
                  <a:pt x="1614473" y="354013"/>
                </a:lnTo>
                <a:lnTo>
                  <a:pt x="1592248" y="263525"/>
                </a:lnTo>
                <a:lnTo>
                  <a:pt x="1566848" y="174625"/>
                </a:lnTo>
                <a:lnTo>
                  <a:pt x="1541448" y="87313"/>
                </a:lnTo>
                <a:close/>
              </a:path>
            </a:pathLst>
          </a:custGeom>
          <a:solidFill>
            <a:srgbClr val="171624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3337860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8675B-488E-324F-A128-98CE465CD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A57937D-EE36-FB4E-A61B-F61C736BF1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0767" y="898807"/>
            <a:ext cx="6950465" cy="4785128"/>
          </a:xfrm>
        </p:spPr>
      </p:pic>
    </p:spTree>
    <p:extLst>
      <p:ext uri="{BB962C8B-B14F-4D97-AF65-F5344CB8AC3E}">
        <p14:creationId xmlns:p14="http://schemas.microsoft.com/office/powerpoint/2010/main" val="21815476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E8E64-8081-7D4E-AA29-442C17056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Zapomínání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4D8A9-4B6B-CC41-9155-68A6CA278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484" y="1533378"/>
            <a:ext cx="6843644" cy="444539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dirty="0"/>
              <a:t>Teorie rozpadu pamětních stop</a:t>
            </a:r>
          </a:p>
          <a:p>
            <a:pPr>
              <a:lnSpc>
                <a:spcPct val="100000"/>
              </a:lnSpc>
            </a:pPr>
            <a:r>
              <a:rPr lang="cs-CZ" dirty="0"/>
              <a:t>Účelné zapomínání</a:t>
            </a:r>
          </a:p>
          <a:p>
            <a:pPr>
              <a:lnSpc>
                <a:spcPct val="100000"/>
              </a:lnSpc>
            </a:pPr>
            <a:r>
              <a:rPr lang="cs-CZ" dirty="0"/>
              <a:t>Teorie interference</a:t>
            </a:r>
          </a:p>
          <a:p>
            <a:pPr lvl="1">
              <a:lnSpc>
                <a:spcPct val="100000"/>
              </a:lnSpc>
            </a:pPr>
            <a:r>
              <a:rPr lang="cs-CZ" sz="2000" dirty="0"/>
              <a:t>Proaktivní útlum- příčinou potíží při vybavování nových znalostí je dřívější učení</a:t>
            </a:r>
          </a:p>
          <a:p>
            <a:pPr lvl="1">
              <a:lnSpc>
                <a:spcPct val="100000"/>
              </a:lnSpc>
            </a:pPr>
            <a:r>
              <a:rPr lang="cs-CZ" sz="2000" dirty="0"/>
              <a:t>Retroaktivní útlum- vybavování dříve osvojených informací narušují nové poznatky</a:t>
            </a:r>
          </a:p>
          <a:p>
            <a:pPr lvl="1">
              <a:lnSpc>
                <a:spcPct val="100000"/>
              </a:lnSpc>
            </a:pPr>
            <a:r>
              <a:rPr lang="cs-CZ" sz="2000" dirty="0" err="1"/>
              <a:t>Ekforický</a:t>
            </a:r>
            <a:r>
              <a:rPr lang="cs-CZ" sz="2000" dirty="0"/>
              <a:t> útlum- učení se podobné látce krátce před reprodukcí</a:t>
            </a:r>
          </a:p>
          <a:p>
            <a:pPr>
              <a:lnSpc>
                <a:spcPct val="100000"/>
              </a:lnSpc>
            </a:pPr>
            <a:r>
              <a:rPr lang="cs-CZ" dirty="0"/>
              <a:t>Represe (vytěsnění)</a:t>
            </a:r>
          </a:p>
          <a:p>
            <a:pPr>
              <a:lnSpc>
                <a:spcPct val="100000"/>
              </a:lnSpc>
            </a:pPr>
            <a:r>
              <a:rPr lang="cs-CZ" dirty="0"/>
              <a:t>Teorie ztráty vodítek- mám to na jazyku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910BDA-A1ED-DF49-9D3E-94A53BEEFD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60" r="13958" b="-2"/>
          <a:stretch/>
        </p:blipFill>
        <p:spPr>
          <a:xfrm>
            <a:off x="8015746" y="706178"/>
            <a:ext cx="3860171" cy="3855489"/>
          </a:xfrm>
          <a:custGeom>
            <a:avLst/>
            <a:gdLst>
              <a:gd name="connsiteX0" fmla="*/ 1930086 w 3860171"/>
              <a:gd name="connsiteY0" fmla="*/ 0 h 3855489"/>
              <a:gd name="connsiteX1" fmla="*/ 1967540 w 3860171"/>
              <a:gd name="connsiteY1" fmla="*/ 3511 h 3855489"/>
              <a:gd name="connsiteX2" fmla="*/ 2003824 w 3860171"/>
              <a:gd name="connsiteY2" fmla="*/ 12875 h 3855489"/>
              <a:gd name="connsiteX3" fmla="*/ 2038938 w 3860171"/>
              <a:gd name="connsiteY3" fmla="*/ 26920 h 3855489"/>
              <a:gd name="connsiteX4" fmla="*/ 2075222 w 3860171"/>
              <a:gd name="connsiteY4" fmla="*/ 44477 h 3855489"/>
              <a:gd name="connsiteX5" fmla="*/ 2109166 w 3860171"/>
              <a:gd name="connsiteY5" fmla="*/ 64375 h 3855489"/>
              <a:gd name="connsiteX6" fmla="*/ 2144279 w 3860171"/>
              <a:gd name="connsiteY6" fmla="*/ 85443 h 3855489"/>
              <a:gd name="connsiteX7" fmla="*/ 2179393 w 3860171"/>
              <a:gd name="connsiteY7" fmla="*/ 104171 h 3855489"/>
              <a:gd name="connsiteX8" fmla="*/ 2214507 w 3860171"/>
              <a:gd name="connsiteY8" fmla="*/ 122898 h 3855489"/>
              <a:gd name="connsiteX9" fmla="*/ 2248450 w 3860171"/>
              <a:gd name="connsiteY9" fmla="*/ 136943 h 3855489"/>
              <a:gd name="connsiteX10" fmla="*/ 2285905 w 3860171"/>
              <a:gd name="connsiteY10" fmla="*/ 146307 h 3855489"/>
              <a:gd name="connsiteX11" fmla="*/ 2322189 w 3860171"/>
              <a:gd name="connsiteY11" fmla="*/ 150989 h 3855489"/>
              <a:gd name="connsiteX12" fmla="*/ 2360814 w 3860171"/>
              <a:gd name="connsiteY12" fmla="*/ 150989 h 3855489"/>
              <a:gd name="connsiteX13" fmla="*/ 2400610 w 3860171"/>
              <a:gd name="connsiteY13" fmla="*/ 148648 h 3855489"/>
              <a:gd name="connsiteX14" fmla="*/ 2440405 w 3860171"/>
              <a:gd name="connsiteY14" fmla="*/ 143966 h 3855489"/>
              <a:gd name="connsiteX15" fmla="*/ 2480201 w 3860171"/>
              <a:gd name="connsiteY15" fmla="*/ 138114 h 3855489"/>
              <a:gd name="connsiteX16" fmla="*/ 2519996 w 3860171"/>
              <a:gd name="connsiteY16" fmla="*/ 133432 h 3855489"/>
              <a:gd name="connsiteX17" fmla="*/ 2559792 w 3860171"/>
              <a:gd name="connsiteY17" fmla="*/ 129921 h 3855489"/>
              <a:gd name="connsiteX18" fmla="*/ 2597247 w 3860171"/>
              <a:gd name="connsiteY18" fmla="*/ 131091 h 3855489"/>
              <a:gd name="connsiteX19" fmla="*/ 2633531 w 3860171"/>
              <a:gd name="connsiteY19" fmla="*/ 135773 h 3855489"/>
              <a:gd name="connsiteX20" fmla="*/ 2668644 w 3860171"/>
              <a:gd name="connsiteY20" fmla="*/ 146307 h 3855489"/>
              <a:gd name="connsiteX21" fmla="*/ 2697906 w 3860171"/>
              <a:gd name="connsiteY21" fmla="*/ 161523 h 3855489"/>
              <a:gd name="connsiteX22" fmla="*/ 2725997 w 3860171"/>
              <a:gd name="connsiteY22" fmla="*/ 181421 h 3855489"/>
              <a:gd name="connsiteX23" fmla="*/ 2750577 w 3860171"/>
              <a:gd name="connsiteY23" fmla="*/ 204830 h 3855489"/>
              <a:gd name="connsiteX24" fmla="*/ 2775156 w 3860171"/>
              <a:gd name="connsiteY24" fmla="*/ 231750 h 3855489"/>
              <a:gd name="connsiteX25" fmla="*/ 2797395 w 3860171"/>
              <a:gd name="connsiteY25" fmla="*/ 259841 h 3855489"/>
              <a:gd name="connsiteX26" fmla="*/ 2819634 w 3860171"/>
              <a:gd name="connsiteY26" fmla="*/ 289103 h 3855489"/>
              <a:gd name="connsiteX27" fmla="*/ 2841872 w 3860171"/>
              <a:gd name="connsiteY27" fmla="*/ 318364 h 3855489"/>
              <a:gd name="connsiteX28" fmla="*/ 2864111 w 3860171"/>
              <a:gd name="connsiteY28" fmla="*/ 346455 h 3855489"/>
              <a:gd name="connsiteX29" fmla="*/ 2887520 w 3860171"/>
              <a:gd name="connsiteY29" fmla="*/ 373376 h 3855489"/>
              <a:gd name="connsiteX30" fmla="*/ 2914441 w 3860171"/>
              <a:gd name="connsiteY30" fmla="*/ 396785 h 3855489"/>
              <a:gd name="connsiteX31" fmla="*/ 2940191 w 3860171"/>
              <a:gd name="connsiteY31" fmla="*/ 417853 h 3855489"/>
              <a:gd name="connsiteX32" fmla="*/ 2969452 w 3860171"/>
              <a:gd name="connsiteY32" fmla="*/ 434240 h 3855489"/>
              <a:gd name="connsiteX33" fmla="*/ 3001055 w 3860171"/>
              <a:gd name="connsiteY33" fmla="*/ 448285 h 3855489"/>
              <a:gd name="connsiteX34" fmla="*/ 3034998 w 3860171"/>
              <a:gd name="connsiteY34" fmla="*/ 459990 h 3855489"/>
              <a:gd name="connsiteX35" fmla="*/ 3070112 w 3860171"/>
              <a:gd name="connsiteY35" fmla="*/ 470524 h 3855489"/>
              <a:gd name="connsiteX36" fmla="*/ 3105226 w 3860171"/>
              <a:gd name="connsiteY36" fmla="*/ 479888 h 3855489"/>
              <a:gd name="connsiteX37" fmla="*/ 3141510 w 3860171"/>
              <a:gd name="connsiteY37" fmla="*/ 489251 h 3855489"/>
              <a:gd name="connsiteX38" fmla="*/ 3175453 w 3860171"/>
              <a:gd name="connsiteY38" fmla="*/ 499785 h 3855489"/>
              <a:gd name="connsiteX39" fmla="*/ 3209396 w 3860171"/>
              <a:gd name="connsiteY39" fmla="*/ 511490 h 3855489"/>
              <a:gd name="connsiteX40" fmla="*/ 3240999 w 3860171"/>
              <a:gd name="connsiteY40" fmla="*/ 525535 h 3855489"/>
              <a:gd name="connsiteX41" fmla="*/ 3269090 w 3860171"/>
              <a:gd name="connsiteY41" fmla="*/ 543092 h 3855489"/>
              <a:gd name="connsiteX42" fmla="*/ 3294840 w 3860171"/>
              <a:gd name="connsiteY42" fmla="*/ 564161 h 3855489"/>
              <a:gd name="connsiteX43" fmla="*/ 3315908 w 3860171"/>
              <a:gd name="connsiteY43" fmla="*/ 589911 h 3855489"/>
              <a:gd name="connsiteX44" fmla="*/ 3333465 w 3860171"/>
              <a:gd name="connsiteY44" fmla="*/ 618002 h 3855489"/>
              <a:gd name="connsiteX45" fmla="*/ 3347510 w 3860171"/>
              <a:gd name="connsiteY45" fmla="*/ 649604 h 3855489"/>
              <a:gd name="connsiteX46" fmla="*/ 3359215 w 3860171"/>
              <a:gd name="connsiteY46" fmla="*/ 683547 h 3855489"/>
              <a:gd name="connsiteX47" fmla="*/ 3369749 w 3860171"/>
              <a:gd name="connsiteY47" fmla="*/ 717491 h 3855489"/>
              <a:gd name="connsiteX48" fmla="*/ 3379113 w 3860171"/>
              <a:gd name="connsiteY48" fmla="*/ 753775 h 3855489"/>
              <a:gd name="connsiteX49" fmla="*/ 3388476 w 3860171"/>
              <a:gd name="connsiteY49" fmla="*/ 788889 h 3855489"/>
              <a:gd name="connsiteX50" fmla="*/ 3399010 w 3860171"/>
              <a:gd name="connsiteY50" fmla="*/ 824002 h 3855489"/>
              <a:gd name="connsiteX51" fmla="*/ 3410715 w 3860171"/>
              <a:gd name="connsiteY51" fmla="*/ 857946 h 3855489"/>
              <a:gd name="connsiteX52" fmla="*/ 3424760 w 3860171"/>
              <a:gd name="connsiteY52" fmla="*/ 889548 h 3855489"/>
              <a:gd name="connsiteX53" fmla="*/ 3441147 w 3860171"/>
              <a:gd name="connsiteY53" fmla="*/ 918809 h 3855489"/>
              <a:gd name="connsiteX54" fmla="*/ 3462215 w 3860171"/>
              <a:gd name="connsiteY54" fmla="*/ 944560 h 3855489"/>
              <a:gd name="connsiteX55" fmla="*/ 3485624 w 3860171"/>
              <a:gd name="connsiteY55" fmla="*/ 971480 h 3855489"/>
              <a:gd name="connsiteX56" fmla="*/ 3512545 w 3860171"/>
              <a:gd name="connsiteY56" fmla="*/ 994889 h 3855489"/>
              <a:gd name="connsiteX57" fmla="*/ 3540636 w 3860171"/>
              <a:gd name="connsiteY57" fmla="*/ 1017128 h 3855489"/>
              <a:gd name="connsiteX58" fmla="*/ 3571068 w 3860171"/>
              <a:gd name="connsiteY58" fmla="*/ 1039367 h 3855489"/>
              <a:gd name="connsiteX59" fmla="*/ 3600329 w 3860171"/>
              <a:gd name="connsiteY59" fmla="*/ 1061605 h 3855489"/>
              <a:gd name="connsiteX60" fmla="*/ 3628420 w 3860171"/>
              <a:gd name="connsiteY60" fmla="*/ 1083844 h 3855489"/>
              <a:gd name="connsiteX61" fmla="*/ 3655341 w 3860171"/>
              <a:gd name="connsiteY61" fmla="*/ 1108424 h 3855489"/>
              <a:gd name="connsiteX62" fmla="*/ 3678750 w 3860171"/>
              <a:gd name="connsiteY62" fmla="*/ 1133003 h 3855489"/>
              <a:gd name="connsiteX63" fmla="*/ 3698648 w 3860171"/>
              <a:gd name="connsiteY63" fmla="*/ 1161094 h 3855489"/>
              <a:gd name="connsiteX64" fmla="*/ 3713864 w 3860171"/>
              <a:gd name="connsiteY64" fmla="*/ 1190356 h 3855489"/>
              <a:gd name="connsiteX65" fmla="*/ 3724398 w 3860171"/>
              <a:gd name="connsiteY65" fmla="*/ 1225469 h 3855489"/>
              <a:gd name="connsiteX66" fmla="*/ 3729080 w 3860171"/>
              <a:gd name="connsiteY66" fmla="*/ 1261754 h 3855489"/>
              <a:gd name="connsiteX67" fmla="*/ 3730250 w 3860171"/>
              <a:gd name="connsiteY67" fmla="*/ 1299208 h 3855489"/>
              <a:gd name="connsiteX68" fmla="*/ 3726739 w 3860171"/>
              <a:gd name="connsiteY68" fmla="*/ 1339004 h 3855489"/>
              <a:gd name="connsiteX69" fmla="*/ 3722057 w 3860171"/>
              <a:gd name="connsiteY69" fmla="*/ 1378799 h 3855489"/>
              <a:gd name="connsiteX70" fmla="*/ 3716205 w 3860171"/>
              <a:gd name="connsiteY70" fmla="*/ 1418595 h 3855489"/>
              <a:gd name="connsiteX71" fmla="*/ 3711523 w 3860171"/>
              <a:gd name="connsiteY71" fmla="*/ 1458391 h 3855489"/>
              <a:gd name="connsiteX72" fmla="*/ 3709182 w 3860171"/>
              <a:gd name="connsiteY72" fmla="*/ 1498186 h 3855489"/>
              <a:gd name="connsiteX73" fmla="*/ 3709182 w 3860171"/>
              <a:gd name="connsiteY73" fmla="*/ 1536811 h 3855489"/>
              <a:gd name="connsiteX74" fmla="*/ 3713864 w 3860171"/>
              <a:gd name="connsiteY74" fmla="*/ 1573096 h 3855489"/>
              <a:gd name="connsiteX75" fmla="*/ 3723228 w 3860171"/>
              <a:gd name="connsiteY75" fmla="*/ 1609380 h 3855489"/>
              <a:gd name="connsiteX76" fmla="*/ 3737273 w 3860171"/>
              <a:gd name="connsiteY76" fmla="*/ 1643323 h 3855489"/>
              <a:gd name="connsiteX77" fmla="*/ 3756000 w 3860171"/>
              <a:gd name="connsiteY77" fmla="*/ 1678437 h 3855489"/>
              <a:gd name="connsiteX78" fmla="*/ 3774728 w 3860171"/>
              <a:gd name="connsiteY78" fmla="*/ 1713550 h 3855489"/>
              <a:gd name="connsiteX79" fmla="*/ 3795796 w 3860171"/>
              <a:gd name="connsiteY79" fmla="*/ 1748664 h 3855489"/>
              <a:gd name="connsiteX80" fmla="*/ 3815694 w 3860171"/>
              <a:gd name="connsiteY80" fmla="*/ 1782608 h 3855489"/>
              <a:gd name="connsiteX81" fmla="*/ 3833250 w 3860171"/>
              <a:gd name="connsiteY81" fmla="*/ 1818892 h 3855489"/>
              <a:gd name="connsiteX82" fmla="*/ 3847296 w 3860171"/>
              <a:gd name="connsiteY82" fmla="*/ 1854005 h 3855489"/>
              <a:gd name="connsiteX83" fmla="*/ 3856660 w 3860171"/>
              <a:gd name="connsiteY83" fmla="*/ 1890290 h 3855489"/>
              <a:gd name="connsiteX84" fmla="*/ 3860171 w 3860171"/>
              <a:gd name="connsiteY84" fmla="*/ 1927744 h 3855489"/>
              <a:gd name="connsiteX85" fmla="*/ 3856660 w 3860171"/>
              <a:gd name="connsiteY85" fmla="*/ 1965199 h 3855489"/>
              <a:gd name="connsiteX86" fmla="*/ 3847296 w 3860171"/>
              <a:gd name="connsiteY86" fmla="*/ 2001483 h 3855489"/>
              <a:gd name="connsiteX87" fmla="*/ 3833250 w 3860171"/>
              <a:gd name="connsiteY87" fmla="*/ 2036597 h 3855489"/>
              <a:gd name="connsiteX88" fmla="*/ 3815694 w 3860171"/>
              <a:gd name="connsiteY88" fmla="*/ 2072881 h 3855489"/>
              <a:gd name="connsiteX89" fmla="*/ 3795796 w 3860171"/>
              <a:gd name="connsiteY89" fmla="*/ 2106824 h 3855489"/>
              <a:gd name="connsiteX90" fmla="*/ 3774728 w 3860171"/>
              <a:gd name="connsiteY90" fmla="*/ 2141938 h 3855489"/>
              <a:gd name="connsiteX91" fmla="*/ 3756000 w 3860171"/>
              <a:gd name="connsiteY91" fmla="*/ 2177052 h 3855489"/>
              <a:gd name="connsiteX92" fmla="*/ 3737273 w 3860171"/>
              <a:gd name="connsiteY92" fmla="*/ 2212166 h 3855489"/>
              <a:gd name="connsiteX93" fmla="*/ 3723228 w 3860171"/>
              <a:gd name="connsiteY93" fmla="*/ 2246109 h 3855489"/>
              <a:gd name="connsiteX94" fmla="*/ 3713864 w 3860171"/>
              <a:gd name="connsiteY94" fmla="*/ 2282393 h 3855489"/>
              <a:gd name="connsiteX95" fmla="*/ 3709182 w 3860171"/>
              <a:gd name="connsiteY95" fmla="*/ 2318677 h 3855489"/>
              <a:gd name="connsiteX96" fmla="*/ 3709182 w 3860171"/>
              <a:gd name="connsiteY96" fmla="*/ 2357302 h 3855489"/>
              <a:gd name="connsiteX97" fmla="*/ 3711523 w 3860171"/>
              <a:gd name="connsiteY97" fmla="*/ 2397098 h 3855489"/>
              <a:gd name="connsiteX98" fmla="*/ 3716205 w 3860171"/>
              <a:gd name="connsiteY98" fmla="*/ 2436894 h 3855489"/>
              <a:gd name="connsiteX99" fmla="*/ 3722057 w 3860171"/>
              <a:gd name="connsiteY99" fmla="*/ 2476689 h 3855489"/>
              <a:gd name="connsiteX100" fmla="*/ 3726739 w 3860171"/>
              <a:gd name="connsiteY100" fmla="*/ 2516485 h 3855489"/>
              <a:gd name="connsiteX101" fmla="*/ 3730250 w 3860171"/>
              <a:gd name="connsiteY101" fmla="*/ 2556280 h 3855489"/>
              <a:gd name="connsiteX102" fmla="*/ 3729080 w 3860171"/>
              <a:gd name="connsiteY102" fmla="*/ 2593735 h 3855489"/>
              <a:gd name="connsiteX103" fmla="*/ 3724398 w 3860171"/>
              <a:gd name="connsiteY103" fmla="*/ 2630019 h 3855489"/>
              <a:gd name="connsiteX104" fmla="*/ 3713864 w 3860171"/>
              <a:gd name="connsiteY104" fmla="*/ 2665133 h 3855489"/>
              <a:gd name="connsiteX105" fmla="*/ 3698648 w 3860171"/>
              <a:gd name="connsiteY105" fmla="*/ 2694394 h 3855489"/>
              <a:gd name="connsiteX106" fmla="*/ 3678750 w 3860171"/>
              <a:gd name="connsiteY106" fmla="*/ 2722485 h 3855489"/>
              <a:gd name="connsiteX107" fmla="*/ 3655341 w 3860171"/>
              <a:gd name="connsiteY107" fmla="*/ 2747065 h 3855489"/>
              <a:gd name="connsiteX108" fmla="*/ 3628420 w 3860171"/>
              <a:gd name="connsiteY108" fmla="*/ 2771645 h 3855489"/>
              <a:gd name="connsiteX109" fmla="*/ 3600329 w 3860171"/>
              <a:gd name="connsiteY109" fmla="*/ 2793883 h 3855489"/>
              <a:gd name="connsiteX110" fmla="*/ 3571068 w 3860171"/>
              <a:gd name="connsiteY110" fmla="*/ 2816122 h 3855489"/>
              <a:gd name="connsiteX111" fmla="*/ 3540636 w 3860171"/>
              <a:gd name="connsiteY111" fmla="*/ 2838361 h 3855489"/>
              <a:gd name="connsiteX112" fmla="*/ 3512545 w 3860171"/>
              <a:gd name="connsiteY112" fmla="*/ 2860599 h 3855489"/>
              <a:gd name="connsiteX113" fmla="*/ 3485624 w 3860171"/>
              <a:gd name="connsiteY113" fmla="*/ 2884009 h 3855489"/>
              <a:gd name="connsiteX114" fmla="*/ 3462215 w 3860171"/>
              <a:gd name="connsiteY114" fmla="*/ 2910929 h 3855489"/>
              <a:gd name="connsiteX115" fmla="*/ 3441147 w 3860171"/>
              <a:gd name="connsiteY115" fmla="*/ 2936679 h 3855489"/>
              <a:gd name="connsiteX116" fmla="*/ 3424760 w 3860171"/>
              <a:gd name="connsiteY116" fmla="*/ 2965941 h 3855489"/>
              <a:gd name="connsiteX117" fmla="*/ 3410715 w 3860171"/>
              <a:gd name="connsiteY117" fmla="*/ 2997543 h 3855489"/>
              <a:gd name="connsiteX118" fmla="*/ 3399010 w 3860171"/>
              <a:gd name="connsiteY118" fmla="*/ 3031486 h 3855489"/>
              <a:gd name="connsiteX119" fmla="*/ 3388476 w 3860171"/>
              <a:gd name="connsiteY119" fmla="*/ 3066600 h 3855489"/>
              <a:gd name="connsiteX120" fmla="*/ 3379113 w 3860171"/>
              <a:gd name="connsiteY120" fmla="*/ 3101714 h 3855489"/>
              <a:gd name="connsiteX121" fmla="*/ 3369749 w 3860171"/>
              <a:gd name="connsiteY121" fmla="*/ 3137998 h 3855489"/>
              <a:gd name="connsiteX122" fmla="*/ 3359215 w 3860171"/>
              <a:gd name="connsiteY122" fmla="*/ 3171941 h 3855489"/>
              <a:gd name="connsiteX123" fmla="*/ 3347510 w 3860171"/>
              <a:gd name="connsiteY123" fmla="*/ 3205885 h 3855489"/>
              <a:gd name="connsiteX124" fmla="*/ 3333465 w 3860171"/>
              <a:gd name="connsiteY124" fmla="*/ 3237487 h 3855489"/>
              <a:gd name="connsiteX125" fmla="*/ 3315908 w 3860171"/>
              <a:gd name="connsiteY125" fmla="*/ 3265578 h 3855489"/>
              <a:gd name="connsiteX126" fmla="*/ 3294840 w 3860171"/>
              <a:gd name="connsiteY126" fmla="*/ 3291328 h 3855489"/>
              <a:gd name="connsiteX127" fmla="*/ 3269090 w 3860171"/>
              <a:gd name="connsiteY127" fmla="*/ 3312396 h 3855489"/>
              <a:gd name="connsiteX128" fmla="*/ 3240999 w 3860171"/>
              <a:gd name="connsiteY128" fmla="*/ 3329953 h 3855489"/>
              <a:gd name="connsiteX129" fmla="*/ 3209396 w 3860171"/>
              <a:gd name="connsiteY129" fmla="*/ 3343999 h 3855489"/>
              <a:gd name="connsiteX130" fmla="*/ 3175453 w 3860171"/>
              <a:gd name="connsiteY130" fmla="*/ 3355703 h 3855489"/>
              <a:gd name="connsiteX131" fmla="*/ 3141510 w 3860171"/>
              <a:gd name="connsiteY131" fmla="*/ 3366237 h 3855489"/>
              <a:gd name="connsiteX132" fmla="*/ 3105226 w 3860171"/>
              <a:gd name="connsiteY132" fmla="*/ 3375601 h 3855489"/>
              <a:gd name="connsiteX133" fmla="*/ 3070112 w 3860171"/>
              <a:gd name="connsiteY133" fmla="*/ 3384965 h 3855489"/>
              <a:gd name="connsiteX134" fmla="*/ 3034998 w 3860171"/>
              <a:gd name="connsiteY134" fmla="*/ 3395499 h 3855489"/>
              <a:gd name="connsiteX135" fmla="*/ 3001055 w 3860171"/>
              <a:gd name="connsiteY135" fmla="*/ 3407203 h 3855489"/>
              <a:gd name="connsiteX136" fmla="*/ 2969452 w 3860171"/>
              <a:gd name="connsiteY136" fmla="*/ 3421249 h 3855489"/>
              <a:gd name="connsiteX137" fmla="*/ 2940191 w 3860171"/>
              <a:gd name="connsiteY137" fmla="*/ 3437635 h 3855489"/>
              <a:gd name="connsiteX138" fmla="*/ 2914441 w 3860171"/>
              <a:gd name="connsiteY138" fmla="*/ 3458704 h 3855489"/>
              <a:gd name="connsiteX139" fmla="*/ 2887520 w 3860171"/>
              <a:gd name="connsiteY139" fmla="*/ 3482113 h 3855489"/>
              <a:gd name="connsiteX140" fmla="*/ 2864111 w 3860171"/>
              <a:gd name="connsiteY140" fmla="*/ 3509033 h 3855489"/>
              <a:gd name="connsiteX141" fmla="*/ 2841872 w 3860171"/>
              <a:gd name="connsiteY141" fmla="*/ 3537124 h 3855489"/>
              <a:gd name="connsiteX142" fmla="*/ 2819634 w 3860171"/>
              <a:gd name="connsiteY142" fmla="*/ 3566386 h 3855489"/>
              <a:gd name="connsiteX143" fmla="*/ 2797395 w 3860171"/>
              <a:gd name="connsiteY143" fmla="*/ 3595647 h 3855489"/>
              <a:gd name="connsiteX144" fmla="*/ 2775156 w 3860171"/>
              <a:gd name="connsiteY144" fmla="*/ 3623738 h 3855489"/>
              <a:gd name="connsiteX145" fmla="*/ 2750577 w 3860171"/>
              <a:gd name="connsiteY145" fmla="*/ 3650659 h 3855489"/>
              <a:gd name="connsiteX146" fmla="*/ 2725997 w 3860171"/>
              <a:gd name="connsiteY146" fmla="*/ 3674068 h 3855489"/>
              <a:gd name="connsiteX147" fmla="*/ 2697906 w 3860171"/>
              <a:gd name="connsiteY147" fmla="*/ 3693966 h 3855489"/>
              <a:gd name="connsiteX148" fmla="*/ 2668644 w 3860171"/>
              <a:gd name="connsiteY148" fmla="*/ 3709182 h 3855489"/>
              <a:gd name="connsiteX149" fmla="*/ 2633531 w 3860171"/>
              <a:gd name="connsiteY149" fmla="*/ 3719716 h 3855489"/>
              <a:gd name="connsiteX150" fmla="*/ 2597247 w 3860171"/>
              <a:gd name="connsiteY150" fmla="*/ 3724398 h 3855489"/>
              <a:gd name="connsiteX151" fmla="*/ 2559792 w 3860171"/>
              <a:gd name="connsiteY151" fmla="*/ 3725568 h 3855489"/>
              <a:gd name="connsiteX152" fmla="*/ 2519996 w 3860171"/>
              <a:gd name="connsiteY152" fmla="*/ 3722057 h 3855489"/>
              <a:gd name="connsiteX153" fmla="*/ 2480201 w 3860171"/>
              <a:gd name="connsiteY153" fmla="*/ 3717375 h 3855489"/>
              <a:gd name="connsiteX154" fmla="*/ 2440405 w 3860171"/>
              <a:gd name="connsiteY154" fmla="*/ 3711523 h 3855489"/>
              <a:gd name="connsiteX155" fmla="*/ 2400610 w 3860171"/>
              <a:gd name="connsiteY155" fmla="*/ 3706841 h 3855489"/>
              <a:gd name="connsiteX156" fmla="*/ 2360814 w 3860171"/>
              <a:gd name="connsiteY156" fmla="*/ 3704500 h 3855489"/>
              <a:gd name="connsiteX157" fmla="*/ 2322189 w 3860171"/>
              <a:gd name="connsiteY157" fmla="*/ 3704500 h 3855489"/>
              <a:gd name="connsiteX158" fmla="*/ 2285905 w 3860171"/>
              <a:gd name="connsiteY158" fmla="*/ 3709182 h 3855489"/>
              <a:gd name="connsiteX159" fmla="*/ 2248450 w 3860171"/>
              <a:gd name="connsiteY159" fmla="*/ 3718545 h 3855489"/>
              <a:gd name="connsiteX160" fmla="*/ 2214507 w 3860171"/>
              <a:gd name="connsiteY160" fmla="*/ 3732591 h 3855489"/>
              <a:gd name="connsiteX161" fmla="*/ 2179393 w 3860171"/>
              <a:gd name="connsiteY161" fmla="*/ 3751318 h 3855489"/>
              <a:gd name="connsiteX162" fmla="*/ 2144279 w 3860171"/>
              <a:gd name="connsiteY162" fmla="*/ 3770045 h 3855489"/>
              <a:gd name="connsiteX163" fmla="*/ 2109166 w 3860171"/>
              <a:gd name="connsiteY163" fmla="*/ 3791114 h 3855489"/>
              <a:gd name="connsiteX164" fmla="*/ 2075222 w 3860171"/>
              <a:gd name="connsiteY164" fmla="*/ 3811011 h 3855489"/>
              <a:gd name="connsiteX165" fmla="*/ 2038938 w 3860171"/>
              <a:gd name="connsiteY165" fmla="*/ 3828568 h 3855489"/>
              <a:gd name="connsiteX166" fmla="*/ 2003824 w 3860171"/>
              <a:gd name="connsiteY166" fmla="*/ 3842614 h 3855489"/>
              <a:gd name="connsiteX167" fmla="*/ 1967540 w 3860171"/>
              <a:gd name="connsiteY167" fmla="*/ 3851978 h 3855489"/>
              <a:gd name="connsiteX168" fmla="*/ 1930086 w 3860171"/>
              <a:gd name="connsiteY168" fmla="*/ 3855489 h 3855489"/>
              <a:gd name="connsiteX169" fmla="*/ 1892631 w 3860171"/>
              <a:gd name="connsiteY169" fmla="*/ 3851978 h 3855489"/>
              <a:gd name="connsiteX170" fmla="*/ 1856347 w 3860171"/>
              <a:gd name="connsiteY170" fmla="*/ 3842614 h 3855489"/>
              <a:gd name="connsiteX171" fmla="*/ 1821233 w 3860171"/>
              <a:gd name="connsiteY171" fmla="*/ 3828568 h 3855489"/>
              <a:gd name="connsiteX172" fmla="*/ 1784949 w 3860171"/>
              <a:gd name="connsiteY172" fmla="*/ 3811011 h 3855489"/>
              <a:gd name="connsiteX173" fmla="*/ 1751005 w 3860171"/>
              <a:gd name="connsiteY173" fmla="*/ 3791114 h 3855489"/>
              <a:gd name="connsiteX174" fmla="*/ 1715892 w 3860171"/>
              <a:gd name="connsiteY174" fmla="*/ 3770045 h 3855489"/>
              <a:gd name="connsiteX175" fmla="*/ 1680778 w 3860171"/>
              <a:gd name="connsiteY175" fmla="*/ 3751318 h 3855489"/>
              <a:gd name="connsiteX176" fmla="*/ 1645664 w 3860171"/>
              <a:gd name="connsiteY176" fmla="*/ 3732591 h 3855489"/>
              <a:gd name="connsiteX177" fmla="*/ 1610550 w 3860171"/>
              <a:gd name="connsiteY177" fmla="*/ 3718545 h 3855489"/>
              <a:gd name="connsiteX178" fmla="*/ 1574266 w 3860171"/>
              <a:gd name="connsiteY178" fmla="*/ 3709182 h 3855489"/>
              <a:gd name="connsiteX179" fmla="*/ 1537982 w 3860171"/>
              <a:gd name="connsiteY179" fmla="*/ 3704500 h 3855489"/>
              <a:gd name="connsiteX180" fmla="*/ 1499357 w 3860171"/>
              <a:gd name="connsiteY180" fmla="*/ 3704500 h 3855489"/>
              <a:gd name="connsiteX181" fmla="*/ 1459561 w 3860171"/>
              <a:gd name="connsiteY181" fmla="*/ 3706841 h 3855489"/>
              <a:gd name="connsiteX182" fmla="*/ 1419766 w 3860171"/>
              <a:gd name="connsiteY182" fmla="*/ 3711523 h 3855489"/>
              <a:gd name="connsiteX183" fmla="*/ 1379970 w 3860171"/>
              <a:gd name="connsiteY183" fmla="*/ 3717375 h 3855489"/>
              <a:gd name="connsiteX184" fmla="*/ 1340175 w 3860171"/>
              <a:gd name="connsiteY184" fmla="*/ 3722057 h 3855489"/>
              <a:gd name="connsiteX185" fmla="*/ 1300379 w 3860171"/>
              <a:gd name="connsiteY185" fmla="*/ 3725568 h 3855489"/>
              <a:gd name="connsiteX186" fmla="*/ 1262924 w 3860171"/>
              <a:gd name="connsiteY186" fmla="*/ 3724398 h 3855489"/>
              <a:gd name="connsiteX187" fmla="*/ 1226640 w 3860171"/>
              <a:gd name="connsiteY187" fmla="*/ 3719716 h 3855489"/>
              <a:gd name="connsiteX188" fmla="*/ 1191526 w 3860171"/>
              <a:gd name="connsiteY188" fmla="*/ 3709182 h 3855489"/>
              <a:gd name="connsiteX189" fmla="*/ 1162265 w 3860171"/>
              <a:gd name="connsiteY189" fmla="*/ 3693966 h 3855489"/>
              <a:gd name="connsiteX190" fmla="*/ 1134174 w 3860171"/>
              <a:gd name="connsiteY190" fmla="*/ 3674068 h 3855489"/>
              <a:gd name="connsiteX191" fmla="*/ 1109594 w 3860171"/>
              <a:gd name="connsiteY191" fmla="*/ 3650659 h 3855489"/>
              <a:gd name="connsiteX192" fmla="*/ 1085015 w 3860171"/>
              <a:gd name="connsiteY192" fmla="*/ 3623738 h 3855489"/>
              <a:gd name="connsiteX193" fmla="*/ 1062776 w 3860171"/>
              <a:gd name="connsiteY193" fmla="*/ 3595647 h 3855489"/>
              <a:gd name="connsiteX194" fmla="*/ 1040537 w 3860171"/>
              <a:gd name="connsiteY194" fmla="*/ 3566386 h 3855489"/>
              <a:gd name="connsiteX195" fmla="*/ 1018299 w 3860171"/>
              <a:gd name="connsiteY195" fmla="*/ 3537124 h 3855489"/>
              <a:gd name="connsiteX196" fmla="*/ 996060 w 3860171"/>
              <a:gd name="connsiteY196" fmla="*/ 3509033 h 3855489"/>
              <a:gd name="connsiteX197" fmla="*/ 972651 w 3860171"/>
              <a:gd name="connsiteY197" fmla="*/ 3482113 h 3855489"/>
              <a:gd name="connsiteX198" fmla="*/ 945730 w 3860171"/>
              <a:gd name="connsiteY198" fmla="*/ 3458704 h 3855489"/>
              <a:gd name="connsiteX199" fmla="*/ 919980 w 3860171"/>
              <a:gd name="connsiteY199" fmla="*/ 3437635 h 3855489"/>
              <a:gd name="connsiteX200" fmla="*/ 890719 w 3860171"/>
              <a:gd name="connsiteY200" fmla="*/ 3421249 h 3855489"/>
              <a:gd name="connsiteX201" fmla="*/ 859116 w 3860171"/>
              <a:gd name="connsiteY201" fmla="*/ 3407203 h 3855489"/>
              <a:gd name="connsiteX202" fmla="*/ 825173 w 3860171"/>
              <a:gd name="connsiteY202" fmla="*/ 3395499 h 3855489"/>
              <a:gd name="connsiteX203" fmla="*/ 790059 w 3860171"/>
              <a:gd name="connsiteY203" fmla="*/ 3384965 h 3855489"/>
              <a:gd name="connsiteX204" fmla="*/ 754946 w 3860171"/>
              <a:gd name="connsiteY204" fmla="*/ 3375601 h 3855489"/>
              <a:gd name="connsiteX205" fmla="*/ 718662 w 3860171"/>
              <a:gd name="connsiteY205" fmla="*/ 3366237 h 3855489"/>
              <a:gd name="connsiteX206" fmla="*/ 684718 w 3860171"/>
              <a:gd name="connsiteY206" fmla="*/ 3355703 h 3855489"/>
              <a:gd name="connsiteX207" fmla="*/ 650775 w 3860171"/>
              <a:gd name="connsiteY207" fmla="*/ 3343999 h 3855489"/>
              <a:gd name="connsiteX208" fmla="*/ 619173 w 3860171"/>
              <a:gd name="connsiteY208" fmla="*/ 3329953 h 3855489"/>
              <a:gd name="connsiteX209" fmla="*/ 591082 w 3860171"/>
              <a:gd name="connsiteY209" fmla="*/ 3312396 h 3855489"/>
              <a:gd name="connsiteX210" fmla="*/ 565332 w 3860171"/>
              <a:gd name="connsiteY210" fmla="*/ 3291328 h 3855489"/>
              <a:gd name="connsiteX211" fmla="*/ 544263 w 3860171"/>
              <a:gd name="connsiteY211" fmla="*/ 3265578 h 3855489"/>
              <a:gd name="connsiteX212" fmla="*/ 526706 w 3860171"/>
              <a:gd name="connsiteY212" fmla="*/ 3237487 h 3855489"/>
              <a:gd name="connsiteX213" fmla="*/ 512661 w 3860171"/>
              <a:gd name="connsiteY213" fmla="*/ 3205885 h 3855489"/>
              <a:gd name="connsiteX214" fmla="*/ 500956 w 3860171"/>
              <a:gd name="connsiteY214" fmla="*/ 3171941 h 3855489"/>
              <a:gd name="connsiteX215" fmla="*/ 490422 w 3860171"/>
              <a:gd name="connsiteY215" fmla="*/ 3137998 h 3855489"/>
              <a:gd name="connsiteX216" fmla="*/ 481059 w 3860171"/>
              <a:gd name="connsiteY216" fmla="*/ 3101714 h 3855489"/>
              <a:gd name="connsiteX217" fmla="*/ 471695 w 3860171"/>
              <a:gd name="connsiteY217" fmla="*/ 3066600 h 3855489"/>
              <a:gd name="connsiteX218" fmla="*/ 461161 w 3860171"/>
              <a:gd name="connsiteY218" fmla="*/ 3031486 h 3855489"/>
              <a:gd name="connsiteX219" fmla="*/ 449456 w 3860171"/>
              <a:gd name="connsiteY219" fmla="*/ 2997543 h 3855489"/>
              <a:gd name="connsiteX220" fmla="*/ 435411 w 3860171"/>
              <a:gd name="connsiteY220" fmla="*/ 2965941 h 3855489"/>
              <a:gd name="connsiteX221" fmla="*/ 419024 w 3860171"/>
              <a:gd name="connsiteY221" fmla="*/ 2936679 h 3855489"/>
              <a:gd name="connsiteX222" fmla="*/ 397956 w 3860171"/>
              <a:gd name="connsiteY222" fmla="*/ 2910929 h 3855489"/>
              <a:gd name="connsiteX223" fmla="*/ 374547 w 3860171"/>
              <a:gd name="connsiteY223" fmla="*/ 2884009 h 3855489"/>
              <a:gd name="connsiteX224" fmla="*/ 347626 w 3860171"/>
              <a:gd name="connsiteY224" fmla="*/ 2860599 h 3855489"/>
              <a:gd name="connsiteX225" fmla="*/ 318365 w 3860171"/>
              <a:gd name="connsiteY225" fmla="*/ 2838361 h 3855489"/>
              <a:gd name="connsiteX226" fmla="*/ 289103 w 3860171"/>
              <a:gd name="connsiteY226" fmla="*/ 2816122 h 3855489"/>
              <a:gd name="connsiteX227" fmla="*/ 259842 w 3860171"/>
              <a:gd name="connsiteY227" fmla="*/ 2793883 h 3855489"/>
              <a:gd name="connsiteX228" fmla="*/ 231751 w 3860171"/>
              <a:gd name="connsiteY228" fmla="*/ 2771645 h 3855489"/>
              <a:gd name="connsiteX229" fmla="*/ 204830 w 3860171"/>
              <a:gd name="connsiteY229" fmla="*/ 2747065 h 3855489"/>
              <a:gd name="connsiteX230" fmla="*/ 181421 w 3860171"/>
              <a:gd name="connsiteY230" fmla="*/ 2722485 h 3855489"/>
              <a:gd name="connsiteX231" fmla="*/ 161523 w 3860171"/>
              <a:gd name="connsiteY231" fmla="*/ 2694394 h 3855489"/>
              <a:gd name="connsiteX232" fmla="*/ 146308 w 3860171"/>
              <a:gd name="connsiteY232" fmla="*/ 2665133 h 3855489"/>
              <a:gd name="connsiteX233" fmla="*/ 135773 w 3860171"/>
              <a:gd name="connsiteY233" fmla="*/ 2630019 h 3855489"/>
              <a:gd name="connsiteX234" fmla="*/ 131092 w 3860171"/>
              <a:gd name="connsiteY234" fmla="*/ 2593735 h 3855489"/>
              <a:gd name="connsiteX235" fmla="*/ 129921 w 3860171"/>
              <a:gd name="connsiteY235" fmla="*/ 2556280 h 3855489"/>
              <a:gd name="connsiteX236" fmla="*/ 133432 w 3860171"/>
              <a:gd name="connsiteY236" fmla="*/ 2516485 h 3855489"/>
              <a:gd name="connsiteX237" fmla="*/ 138114 w 3860171"/>
              <a:gd name="connsiteY237" fmla="*/ 2476689 h 3855489"/>
              <a:gd name="connsiteX238" fmla="*/ 143967 w 3860171"/>
              <a:gd name="connsiteY238" fmla="*/ 2436894 h 3855489"/>
              <a:gd name="connsiteX239" fmla="*/ 148648 w 3860171"/>
              <a:gd name="connsiteY239" fmla="*/ 2397098 h 3855489"/>
              <a:gd name="connsiteX240" fmla="*/ 150989 w 3860171"/>
              <a:gd name="connsiteY240" fmla="*/ 2357302 h 3855489"/>
              <a:gd name="connsiteX241" fmla="*/ 150989 w 3860171"/>
              <a:gd name="connsiteY241" fmla="*/ 2318677 h 3855489"/>
              <a:gd name="connsiteX242" fmla="*/ 146308 w 3860171"/>
              <a:gd name="connsiteY242" fmla="*/ 2282393 h 3855489"/>
              <a:gd name="connsiteX243" fmla="*/ 136944 w 3860171"/>
              <a:gd name="connsiteY243" fmla="*/ 2246109 h 3855489"/>
              <a:gd name="connsiteX244" fmla="*/ 122898 w 3860171"/>
              <a:gd name="connsiteY244" fmla="*/ 2212166 h 3855489"/>
              <a:gd name="connsiteX245" fmla="*/ 105341 w 3860171"/>
              <a:gd name="connsiteY245" fmla="*/ 2177052 h 3855489"/>
              <a:gd name="connsiteX246" fmla="*/ 85444 w 3860171"/>
              <a:gd name="connsiteY246" fmla="*/ 2141938 h 3855489"/>
              <a:gd name="connsiteX247" fmla="*/ 64375 w 3860171"/>
              <a:gd name="connsiteY247" fmla="*/ 2106824 h 3855489"/>
              <a:gd name="connsiteX248" fmla="*/ 44478 w 3860171"/>
              <a:gd name="connsiteY248" fmla="*/ 2072881 h 3855489"/>
              <a:gd name="connsiteX249" fmla="*/ 26921 w 3860171"/>
              <a:gd name="connsiteY249" fmla="*/ 2036597 h 3855489"/>
              <a:gd name="connsiteX250" fmla="*/ 12875 w 3860171"/>
              <a:gd name="connsiteY250" fmla="*/ 2001483 h 3855489"/>
              <a:gd name="connsiteX251" fmla="*/ 3512 w 3860171"/>
              <a:gd name="connsiteY251" fmla="*/ 1965199 h 3855489"/>
              <a:gd name="connsiteX252" fmla="*/ 0 w 3860171"/>
              <a:gd name="connsiteY252" fmla="*/ 1927744 h 3855489"/>
              <a:gd name="connsiteX253" fmla="*/ 3512 w 3860171"/>
              <a:gd name="connsiteY253" fmla="*/ 1890290 h 3855489"/>
              <a:gd name="connsiteX254" fmla="*/ 12875 w 3860171"/>
              <a:gd name="connsiteY254" fmla="*/ 1854005 h 3855489"/>
              <a:gd name="connsiteX255" fmla="*/ 26921 w 3860171"/>
              <a:gd name="connsiteY255" fmla="*/ 1818892 h 3855489"/>
              <a:gd name="connsiteX256" fmla="*/ 44478 w 3860171"/>
              <a:gd name="connsiteY256" fmla="*/ 1782608 h 3855489"/>
              <a:gd name="connsiteX257" fmla="*/ 64375 w 3860171"/>
              <a:gd name="connsiteY257" fmla="*/ 1748664 h 3855489"/>
              <a:gd name="connsiteX258" fmla="*/ 85444 w 3860171"/>
              <a:gd name="connsiteY258" fmla="*/ 1713550 h 3855489"/>
              <a:gd name="connsiteX259" fmla="*/ 105341 w 3860171"/>
              <a:gd name="connsiteY259" fmla="*/ 1678437 h 3855489"/>
              <a:gd name="connsiteX260" fmla="*/ 122898 w 3860171"/>
              <a:gd name="connsiteY260" fmla="*/ 1643323 h 3855489"/>
              <a:gd name="connsiteX261" fmla="*/ 136944 w 3860171"/>
              <a:gd name="connsiteY261" fmla="*/ 1609380 h 3855489"/>
              <a:gd name="connsiteX262" fmla="*/ 146308 w 3860171"/>
              <a:gd name="connsiteY262" fmla="*/ 1573096 h 3855489"/>
              <a:gd name="connsiteX263" fmla="*/ 150989 w 3860171"/>
              <a:gd name="connsiteY263" fmla="*/ 1536811 h 3855489"/>
              <a:gd name="connsiteX264" fmla="*/ 150989 w 3860171"/>
              <a:gd name="connsiteY264" fmla="*/ 1498186 h 3855489"/>
              <a:gd name="connsiteX265" fmla="*/ 148648 w 3860171"/>
              <a:gd name="connsiteY265" fmla="*/ 1458391 h 3855489"/>
              <a:gd name="connsiteX266" fmla="*/ 143967 w 3860171"/>
              <a:gd name="connsiteY266" fmla="*/ 1418595 h 3855489"/>
              <a:gd name="connsiteX267" fmla="*/ 138114 w 3860171"/>
              <a:gd name="connsiteY267" fmla="*/ 1378799 h 3855489"/>
              <a:gd name="connsiteX268" fmla="*/ 133432 w 3860171"/>
              <a:gd name="connsiteY268" fmla="*/ 1339004 h 3855489"/>
              <a:gd name="connsiteX269" fmla="*/ 129921 w 3860171"/>
              <a:gd name="connsiteY269" fmla="*/ 1299208 h 3855489"/>
              <a:gd name="connsiteX270" fmla="*/ 131092 w 3860171"/>
              <a:gd name="connsiteY270" fmla="*/ 1261754 h 3855489"/>
              <a:gd name="connsiteX271" fmla="*/ 135773 w 3860171"/>
              <a:gd name="connsiteY271" fmla="*/ 1225469 h 3855489"/>
              <a:gd name="connsiteX272" fmla="*/ 146308 w 3860171"/>
              <a:gd name="connsiteY272" fmla="*/ 1190356 h 3855489"/>
              <a:gd name="connsiteX273" fmla="*/ 161523 w 3860171"/>
              <a:gd name="connsiteY273" fmla="*/ 1161094 h 3855489"/>
              <a:gd name="connsiteX274" fmla="*/ 181421 w 3860171"/>
              <a:gd name="connsiteY274" fmla="*/ 1133003 h 3855489"/>
              <a:gd name="connsiteX275" fmla="*/ 204830 w 3860171"/>
              <a:gd name="connsiteY275" fmla="*/ 1108424 h 3855489"/>
              <a:gd name="connsiteX276" fmla="*/ 231751 w 3860171"/>
              <a:gd name="connsiteY276" fmla="*/ 1083844 h 3855489"/>
              <a:gd name="connsiteX277" fmla="*/ 259842 w 3860171"/>
              <a:gd name="connsiteY277" fmla="*/ 1061605 h 3855489"/>
              <a:gd name="connsiteX278" fmla="*/ 289103 w 3860171"/>
              <a:gd name="connsiteY278" fmla="*/ 1039367 h 3855489"/>
              <a:gd name="connsiteX279" fmla="*/ 318365 w 3860171"/>
              <a:gd name="connsiteY279" fmla="*/ 1017128 h 3855489"/>
              <a:gd name="connsiteX280" fmla="*/ 347626 w 3860171"/>
              <a:gd name="connsiteY280" fmla="*/ 994889 h 3855489"/>
              <a:gd name="connsiteX281" fmla="*/ 374547 w 3860171"/>
              <a:gd name="connsiteY281" fmla="*/ 971480 h 3855489"/>
              <a:gd name="connsiteX282" fmla="*/ 397956 w 3860171"/>
              <a:gd name="connsiteY282" fmla="*/ 944560 h 3855489"/>
              <a:gd name="connsiteX283" fmla="*/ 419024 w 3860171"/>
              <a:gd name="connsiteY283" fmla="*/ 918809 h 3855489"/>
              <a:gd name="connsiteX284" fmla="*/ 435411 w 3860171"/>
              <a:gd name="connsiteY284" fmla="*/ 889548 h 3855489"/>
              <a:gd name="connsiteX285" fmla="*/ 449456 w 3860171"/>
              <a:gd name="connsiteY285" fmla="*/ 857946 h 3855489"/>
              <a:gd name="connsiteX286" fmla="*/ 461161 w 3860171"/>
              <a:gd name="connsiteY286" fmla="*/ 824002 h 3855489"/>
              <a:gd name="connsiteX287" fmla="*/ 471695 w 3860171"/>
              <a:gd name="connsiteY287" fmla="*/ 788889 h 3855489"/>
              <a:gd name="connsiteX288" fmla="*/ 481059 w 3860171"/>
              <a:gd name="connsiteY288" fmla="*/ 753775 h 3855489"/>
              <a:gd name="connsiteX289" fmla="*/ 490422 w 3860171"/>
              <a:gd name="connsiteY289" fmla="*/ 717491 h 3855489"/>
              <a:gd name="connsiteX290" fmla="*/ 500956 w 3860171"/>
              <a:gd name="connsiteY290" fmla="*/ 683547 h 3855489"/>
              <a:gd name="connsiteX291" fmla="*/ 512661 w 3860171"/>
              <a:gd name="connsiteY291" fmla="*/ 649604 h 3855489"/>
              <a:gd name="connsiteX292" fmla="*/ 526706 w 3860171"/>
              <a:gd name="connsiteY292" fmla="*/ 618002 h 3855489"/>
              <a:gd name="connsiteX293" fmla="*/ 544263 w 3860171"/>
              <a:gd name="connsiteY293" fmla="*/ 589911 h 3855489"/>
              <a:gd name="connsiteX294" fmla="*/ 565332 w 3860171"/>
              <a:gd name="connsiteY294" fmla="*/ 564161 h 3855489"/>
              <a:gd name="connsiteX295" fmla="*/ 591082 w 3860171"/>
              <a:gd name="connsiteY295" fmla="*/ 543092 h 3855489"/>
              <a:gd name="connsiteX296" fmla="*/ 619173 w 3860171"/>
              <a:gd name="connsiteY296" fmla="*/ 525535 h 3855489"/>
              <a:gd name="connsiteX297" fmla="*/ 650775 w 3860171"/>
              <a:gd name="connsiteY297" fmla="*/ 511490 h 3855489"/>
              <a:gd name="connsiteX298" fmla="*/ 684718 w 3860171"/>
              <a:gd name="connsiteY298" fmla="*/ 499785 h 3855489"/>
              <a:gd name="connsiteX299" fmla="*/ 718662 w 3860171"/>
              <a:gd name="connsiteY299" fmla="*/ 489251 h 3855489"/>
              <a:gd name="connsiteX300" fmla="*/ 754946 w 3860171"/>
              <a:gd name="connsiteY300" fmla="*/ 479888 h 3855489"/>
              <a:gd name="connsiteX301" fmla="*/ 790059 w 3860171"/>
              <a:gd name="connsiteY301" fmla="*/ 470524 h 3855489"/>
              <a:gd name="connsiteX302" fmla="*/ 825173 w 3860171"/>
              <a:gd name="connsiteY302" fmla="*/ 459990 h 3855489"/>
              <a:gd name="connsiteX303" fmla="*/ 859116 w 3860171"/>
              <a:gd name="connsiteY303" fmla="*/ 448285 h 3855489"/>
              <a:gd name="connsiteX304" fmla="*/ 890719 w 3860171"/>
              <a:gd name="connsiteY304" fmla="*/ 434240 h 3855489"/>
              <a:gd name="connsiteX305" fmla="*/ 919980 w 3860171"/>
              <a:gd name="connsiteY305" fmla="*/ 417853 h 3855489"/>
              <a:gd name="connsiteX306" fmla="*/ 945730 w 3860171"/>
              <a:gd name="connsiteY306" fmla="*/ 396785 h 3855489"/>
              <a:gd name="connsiteX307" fmla="*/ 972651 w 3860171"/>
              <a:gd name="connsiteY307" fmla="*/ 373376 h 3855489"/>
              <a:gd name="connsiteX308" fmla="*/ 996060 w 3860171"/>
              <a:gd name="connsiteY308" fmla="*/ 346455 h 3855489"/>
              <a:gd name="connsiteX309" fmla="*/ 1018299 w 3860171"/>
              <a:gd name="connsiteY309" fmla="*/ 318364 h 3855489"/>
              <a:gd name="connsiteX310" fmla="*/ 1040537 w 3860171"/>
              <a:gd name="connsiteY310" fmla="*/ 289103 h 3855489"/>
              <a:gd name="connsiteX311" fmla="*/ 1062776 w 3860171"/>
              <a:gd name="connsiteY311" fmla="*/ 259841 h 3855489"/>
              <a:gd name="connsiteX312" fmla="*/ 1085015 w 3860171"/>
              <a:gd name="connsiteY312" fmla="*/ 231750 h 3855489"/>
              <a:gd name="connsiteX313" fmla="*/ 1109594 w 3860171"/>
              <a:gd name="connsiteY313" fmla="*/ 204830 h 3855489"/>
              <a:gd name="connsiteX314" fmla="*/ 1134174 w 3860171"/>
              <a:gd name="connsiteY314" fmla="*/ 181421 h 3855489"/>
              <a:gd name="connsiteX315" fmla="*/ 1162265 w 3860171"/>
              <a:gd name="connsiteY315" fmla="*/ 161523 h 3855489"/>
              <a:gd name="connsiteX316" fmla="*/ 1191526 w 3860171"/>
              <a:gd name="connsiteY316" fmla="*/ 146307 h 3855489"/>
              <a:gd name="connsiteX317" fmla="*/ 1226640 w 3860171"/>
              <a:gd name="connsiteY317" fmla="*/ 135773 h 3855489"/>
              <a:gd name="connsiteX318" fmla="*/ 1262924 w 3860171"/>
              <a:gd name="connsiteY318" fmla="*/ 131091 h 3855489"/>
              <a:gd name="connsiteX319" fmla="*/ 1300379 w 3860171"/>
              <a:gd name="connsiteY319" fmla="*/ 129921 h 3855489"/>
              <a:gd name="connsiteX320" fmla="*/ 1340175 w 3860171"/>
              <a:gd name="connsiteY320" fmla="*/ 133432 h 3855489"/>
              <a:gd name="connsiteX321" fmla="*/ 1379970 w 3860171"/>
              <a:gd name="connsiteY321" fmla="*/ 138114 h 3855489"/>
              <a:gd name="connsiteX322" fmla="*/ 1419766 w 3860171"/>
              <a:gd name="connsiteY322" fmla="*/ 143966 h 3855489"/>
              <a:gd name="connsiteX323" fmla="*/ 1459561 w 3860171"/>
              <a:gd name="connsiteY323" fmla="*/ 148648 h 3855489"/>
              <a:gd name="connsiteX324" fmla="*/ 1499357 w 3860171"/>
              <a:gd name="connsiteY324" fmla="*/ 150989 h 3855489"/>
              <a:gd name="connsiteX325" fmla="*/ 1537982 w 3860171"/>
              <a:gd name="connsiteY325" fmla="*/ 150989 h 3855489"/>
              <a:gd name="connsiteX326" fmla="*/ 1574266 w 3860171"/>
              <a:gd name="connsiteY326" fmla="*/ 146307 h 3855489"/>
              <a:gd name="connsiteX327" fmla="*/ 1610550 w 3860171"/>
              <a:gd name="connsiteY327" fmla="*/ 136943 h 3855489"/>
              <a:gd name="connsiteX328" fmla="*/ 1645664 w 3860171"/>
              <a:gd name="connsiteY328" fmla="*/ 122898 h 3855489"/>
              <a:gd name="connsiteX329" fmla="*/ 1680778 w 3860171"/>
              <a:gd name="connsiteY329" fmla="*/ 104171 h 3855489"/>
              <a:gd name="connsiteX330" fmla="*/ 1715892 w 3860171"/>
              <a:gd name="connsiteY330" fmla="*/ 85443 h 3855489"/>
              <a:gd name="connsiteX331" fmla="*/ 1751005 w 3860171"/>
              <a:gd name="connsiteY331" fmla="*/ 64375 h 3855489"/>
              <a:gd name="connsiteX332" fmla="*/ 1784949 w 3860171"/>
              <a:gd name="connsiteY332" fmla="*/ 44477 h 3855489"/>
              <a:gd name="connsiteX333" fmla="*/ 1821233 w 3860171"/>
              <a:gd name="connsiteY333" fmla="*/ 26920 h 3855489"/>
              <a:gd name="connsiteX334" fmla="*/ 1856347 w 3860171"/>
              <a:gd name="connsiteY334" fmla="*/ 12875 h 3855489"/>
              <a:gd name="connsiteX335" fmla="*/ 1892631 w 3860171"/>
              <a:gd name="connsiteY335" fmla="*/ 3511 h 3855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3860171" h="3855489">
                <a:moveTo>
                  <a:pt x="1930086" y="0"/>
                </a:moveTo>
                <a:lnTo>
                  <a:pt x="1967540" y="3511"/>
                </a:lnTo>
                <a:lnTo>
                  <a:pt x="2003824" y="12875"/>
                </a:lnTo>
                <a:lnTo>
                  <a:pt x="2038938" y="26920"/>
                </a:lnTo>
                <a:lnTo>
                  <a:pt x="2075222" y="44477"/>
                </a:lnTo>
                <a:lnTo>
                  <a:pt x="2109166" y="64375"/>
                </a:lnTo>
                <a:lnTo>
                  <a:pt x="2144279" y="85443"/>
                </a:lnTo>
                <a:lnTo>
                  <a:pt x="2179393" y="104171"/>
                </a:lnTo>
                <a:lnTo>
                  <a:pt x="2214507" y="122898"/>
                </a:lnTo>
                <a:lnTo>
                  <a:pt x="2248450" y="136943"/>
                </a:lnTo>
                <a:lnTo>
                  <a:pt x="2285905" y="146307"/>
                </a:lnTo>
                <a:lnTo>
                  <a:pt x="2322189" y="150989"/>
                </a:lnTo>
                <a:lnTo>
                  <a:pt x="2360814" y="150989"/>
                </a:lnTo>
                <a:lnTo>
                  <a:pt x="2400610" y="148648"/>
                </a:lnTo>
                <a:lnTo>
                  <a:pt x="2440405" y="143966"/>
                </a:lnTo>
                <a:lnTo>
                  <a:pt x="2480201" y="138114"/>
                </a:lnTo>
                <a:lnTo>
                  <a:pt x="2519996" y="133432"/>
                </a:lnTo>
                <a:lnTo>
                  <a:pt x="2559792" y="129921"/>
                </a:lnTo>
                <a:lnTo>
                  <a:pt x="2597247" y="131091"/>
                </a:lnTo>
                <a:lnTo>
                  <a:pt x="2633531" y="135773"/>
                </a:lnTo>
                <a:lnTo>
                  <a:pt x="2668644" y="146307"/>
                </a:lnTo>
                <a:lnTo>
                  <a:pt x="2697906" y="161523"/>
                </a:lnTo>
                <a:lnTo>
                  <a:pt x="2725997" y="181421"/>
                </a:lnTo>
                <a:lnTo>
                  <a:pt x="2750577" y="204830"/>
                </a:lnTo>
                <a:lnTo>
                  <a:pt x="2775156" y="231750"/>
                </a:lnTo>
                <a:lnTo>
                  <a:pt x="2797395" y="259841"/>
                </a:lnTo>
                <a:lnTo>
                  <a:pt x="2819634" y="289103"/>
                </a:lnTo>
                <a:lnTo>
                  <a:pt x="2841872" y="318364"/>
                </a:lnTo>
                <a:lnTo>
                  <a:pt x="2864111" y="346455"/>
                </a:lnTo>
                <a:lnTo>
                  <a:pt x="2887520" y="373376"/>
                </a:lnTo>
                <a:lnTo>
                  <a:pt x="2914441" y="396785"/>
                </a:lnTo>
                <a:lnTo>
                  <a:pt x="2940191" y="417853"/>
                </a:lnTo>
                <a:lnTo>
                  <a:pt x="2969452" y="434240"/>
                </a:lnTo>
                <a:lnTo>
                  <a:pt x="3001055" y="448285"/>
                </a:lnTo>
                <a:lnTo>
                  <a:pt x="3034998" y="459990"/>
                </a:lnTo>
                <a:lnTo>
                  <a:pt x="3070112" y="470524"/>
                </a:lnTo>
                <a:lnTo>
                  <a:pt x="3105226" y="479888"/>
                </a:lnTo>
                <a:lnTo>
                  <a:pt x="3141510" y="489251"/>
                </a:lnTo>
                <a:lnTo>
                  <a:pt x="3175453" y="499785"/>
                </a:lnTo>
                <a:lnTo>
                  <a:pt x="3209396" y="511490"/>
                </a:lnTo>
                <a:lnTo>
                  <a:pt x="3240999" y="525535"/>
                </a:lnTo>
                <a:lnTo>
                  <a:pt x="3269090" y="543092"/>
                </a:lnTo>
                <a:lnTo>
                  <a:pt x="3294840" y="564161"/>
                </a:lnTo>
                <a:lnTo>
                  <a:pt x="3315908" y="589911"/>
                </a:lnTo>
                <a:lnTo>
                  <a:pt x="3333465" y="618002"/>
                </a:lnTo>
                <a:lnTo>
                  <a:pt x="3347510" y="649604"/>
                </a:lnTo>
                <a:lnTo>
                  <a:pt x="3359215" y="683547"/>
                </a:lnTo>
                <a:lnTo>
                  <a:pt x="3369749" y="717491"/>
                </a:lnTo>
                <a:lnTo>
                  <a:pt x="3379113" y="753775"/>
                </a:lnTo>
                <a:lnTo>
                  <a:pt x="3388476" y="788889"/>
                </a:lnTo>
                <a:lnTo>
                  <a:pt x="3399010" y="824002"/>
                </a:lnTo>
                <a:lnTo>
                  <a:pt x="3410715" y="857946"/>
                </a:lnTo>
                <a:lnTo>
                  <a:pt x="3424760" y="889548"/>
                </a:lnTo>
                <a:lnTo>
                  <a:pt x="3441147" y="918809"/>
                </a:lnTo>
                <a:lnTo>
                  <a:pt x="3462215" y="944560"/>
                </a:lnTo>
                <a:lnTo>
                  <a:pt x="3485624" y="971480"/>
                </a:lnTo>
                <a:lnTo>
                  <a:pt x="3512545" y="994889"/>
                </a:lnTo>
                <a:lnTo>
                  <a:pt x="3540636" y="1017128"/>
                </a:lnTo>
                <a:lnTo>
                  <a:pt x="3571068" y="1039367"/>
                </a:lnTo>
                <a:lnTo>
                  <a:pt x="3600329" y="1061605"/>
                </a:lnTo>
                <a:lnTo>
                  <a:pt x="3628420" y="1083844"/>
                </a:lnTo>
                <a:lnTo>
                  <a:pt x="3655341" y="1108424"/>
                </a:lnTo>
                <a:lnTo>
                  <a:pt x="3678750" y="1133003"/>
                </a:lnTo>
                <a:lnTo>
                  <a:pt x="3698648" y="1161094"/>
                </a:lnTo>
                <a:lnTo>
                  <a:pt x="3713864" y="1190356"/>
                </a:lnTo>
                <a:lnTo>
                  <a:pt x="3724398" y="1225469"/>
                </a:lnTo>
                <a:lnTo>
                  <a:pt x="3729080" y="1261754"/>
                </a:lnTo>
                <a:lnTo>
                  <a:pt x="3730250" y="1299208"/>
                </a:lnTo>
                <a:lnTo>
                  <a:pt x="3726739" y="1339004"/>
                </a:lnTo>
                <a:lnTo>
                  <a:pt x="3722057" y="1378799"/>
                </a:lnTo>
                <a:lnTo>
                  <a:pt x="3716205" y="1418595"/>
                </a:lnTo>
                <a:lnTo>
                  <a:pt x="3711523" y="1458391"/>
                </a:lnTo>
                <a:lnTo>
                  <a:pt x="3709182" y="1498186"/>
                </a:lnTo>
                <a:lnTo>
                  <a:pt x="3709182" y="1536811"/>
                </a:lnTo>
                <a:lnTo>
                  <a:pt x="3713864" y="1573096"/>
                </a:lnTo>
                <a:lnTo>
                  <a:pt x="3723228" y="1609380"/>
                </a:lnTo>
                <a:lnTo>
                  <a:pt x="3737273" y="1643323"/>
                </a:lnTo>
                <a:lnTo>
                  <a:pt x="3756000" y="1678437"/>
                </a:lnTo>
                <a:lnTo>
                  <a:pt x="3774728" y="1713550"/>
                </a:lnTo>
                <a:lnTo>
                  <a:pt x="3795796" y="1748664"/>
                </a:lnTo>
                <a:lnTo>
                  <a:pt x="3815694" y="1782608"/>
                </a:lnTo>
                <a:lnTo>
                  <a:pt x="3833250" y="1818892"/>
                </a:lnTo>
                <a:lnTo>
                  <a:pt x="3847296" y="1854005"/>
                </a:lnTo>
                <a:lnTo>
                  <a:pt x="3856660" y="1890290"/>
                </a:lnTo>
                <a:lnTo>
                  <a:pt x="3860171" y="1927744"/>
                </a:lnTo>
                <a:lnTo>
                  <a:pt x="3856660" y="1965199"/>
                </a:lnTo>
                <a:lnTo>
                  <a:pt x="3847296" y="2001483"/>
                </a:lnTo>
                <a:lnTo>
                  <a:pt x="3833250" y="2036597"/>
                </a:lnTo>
                <a:lnTo>
                  <a:pt x="3815694" y="2072881"/>
                </a:lnTo>
                <a:lnTo>
                  <a:pt x="3795796" y="2106824"/>
                </a:lnTo>
                <a:lnTo>
                  <a:pt x="3774728" y="2141938"/>
                </a:lnTo>
                <a:lnTo>
                  <a:pt x="3756000" y="2177052"/>
                </a:lnTo>
                <a:lnTo>
                  <a:pt x="3737273" y="2212166"/>
                </a:lnTo>
                <a:lnTo>
                  <a:pt x="3723228" y="2246109"/>
                </a:lnTo>
                <a:lnTo>
                  <a:pt x="3713864" y="2282393"/>
                </a:lnTo>
                <a:lnTo>
                  <a:pt x="3709182" y="2318677"/>
                </a:lnTo>
                <a:lnTo>
                  <a:pt x="3709182" y="2357302"/>
                </a:lnTo>
                <a:lnTo>
                  <a:pt x="3711523" y="2397098"/>
                </a:lnTo>
                <a:lnTo>
                  <a:pt x="3716205" y="2436894"/>
                </a:lnTo>
                <a:lnTo>
                  <a:pt x="3722057" y="2476689"/>
                </a:lnTo>
                <a:lnTo>
                  <a:pt x="3726739" y="2516485"/>
                </a:lnTo>
                <a:lnTo>
                  <a:pt x="3730250" y="2556280"/>
                </a:lnTo>
                <a:lnTo>
                  <a:pt x="3729080" y="2593735"/>
                </a:lnTo>
                <a:lnTo>
                  <a:pt x="3724398" y="2630019"/>
                </a:lnTo>
                <a:lnTo>
                  <a:pt x="3713864" y="2665133"/>
                </a:lnTo>
                <a:lnTo>
                  <a:pt x="3698648" y="2694394"/>
                </a:lnTo>
                <a:lnTo>
                  <a:pt x="3678750" y="2722485"/>
                </a:lnTo>
                <a:lnTo>
                  <a:pt x="3655341" y="2747065"/>
                </a:lnTo>
                <a:lnTo>
                  <a:pt x="3628420" y="2771645"/>
                </a:lnTo>
                <a:lnTo>
                  <a:pt x="3600329" y="2793883"/>
                </a:lnTo>
                <a:lnTo>
                  <a:pt x="3571068" y="2816122"/>
                </a:lnTo>
                <a:lnTo>
                  <a:pt x="3540636" y="2838361"/>
                </a:lnTo>
                <a:lnTo>
                  <a:pt x="3512545" y="2860599"/>
                </a:lnTo>
                <a:lnTo>
                  <a:pt x="3485624" y="2884009"/>
                </a:lnTo>
                <a:lnTo>
                  <a:pt x="3462215" y="2910929"/>
                </a:lnTo>
                <a:lnTo>
                  <a:pt x="3441147" y="2936679"/>
                </a:lnTo>
                <a:lnTo>
                  <a:pt x="3424760" y="2965941"/>
                </a:lnTo>
                <a:lnTo>
                  <a:pt x="3410715" y="2997543"/>
                </a:lnTo>
                <a:lnTo>
                  <a:pt x="3399010" y="3031486"/>
                </a:lnTo>
                <a:lnTo>
                  <a:pt x="3388476" y="3066600"/>
                </a:lnTo>
                <a:lnTo>
                  <a:pt x="3379113" y="3101714"/>
                </a:lnTo>
                <a:lnTo>
                  <a:pt x="3369749" y="3137998"/>
                </a:lnTo>
                <a:lnTo>
                  <a:pt x="3359215" y="3171941"/>
                </a:lnTo>
                <a:lnTo>
                  <a:pt x="3347510" y="3205885"/>
                </a:lnTo>
                <a:lnTo>
                  <a:pt x="3333465" y="3237487"/>
                </a:lnTo>
                <a:lnTo>
                  <a:pt x="3315908" y="3265578"/>
                </a:lnTo>
                <a:lnTo>
                  <a:pt x="3294840" y="3291328"/>
                </a:lnTo>
                <a:lnTo>
                  <a:pt x="3269090" y="3312396"/>
                </a:lnTo>
                <a:lnTo>
                  <a:pt x="3240999" y="3329953"/>
                </a:lnTo>
                <a:lnTo>
                  <a:pt x="3209396" y="3343999"/>
                </a:lnTo>
                <a:lnTo>
                  <a:pt x="3175453" y="3355703"/>
                </a:lnTo>
                <a:lnTo>
                  <a:pt x="3141510" y="3366237"/>
                </a:lnTo>
                <a:lnTo>
                  <a:pt x="3105226" y="3375601"/>
                </a:lnTo>
                <a:lnTo>
                  <a:pt x="3070112" y="3384965"/>
                </a:lnTo>
                <a:lnTo>
                  <a:pt x="3034998" y="3395499"/>
                </a:lnTo>
                <a:lnTo>
                  <a:pt x="3001055" y="3407203"/>
                </a:lnTo>
                <a:lnTo>
                  <a:pt x="2969452" y="3421249"/>
                </a:lnTo>
                <a:lnTo>
                  <a:pt x="2940191" y="3437635"/>
                </a:lnTo>
                <a:lnTo>
                  <a:pt x="2914441" y="3458704"/>
                </a:lnTo>
                <a:lnTo>
                  <a:pt x="2887520" y="3482113"/>
                </a:lnTo>
                <a:lnTo>
                  <a:pt x="2864111" y="3509033"/>
                </a:lnTo>
                <a:lnTo>
                  <a:pt x="2841872" y="3537124"/>
                </a:lnTo>
                <a:lnTo>
                  <a:pt x="2819634" y="3566386"/>
                </a:lnTo>
                <a:lnTo>
                  <a:pt x="2797395" y="3595647"/>
                </a:lnTo>
                <a:lnTo>
                  <a:pt x="2775156" y="3623738"/>
                </a:lnTo>
                <a:lnTo>
                  <a:pt x="2750577" y="3650659"/>
                </a:lnTo>
                <a:lnTo>
                  <a:pt x="2725997" y="3674068"/>
                </a:lnTo>
                <a:lnTo>
                  <a:pt x="2697906" y="3693966"/>
                </a:lnTo>
                <a:lnTo>
                  <a:pt x="2668644" y="3709182"/>
                </a:lnTo>
                <a:lnTo>
                  <a:pt x="2633531" y="3719716"/>
                </a:lnTo>
                <a:lnTo>
                  <a:pt x="2597247" y="3724398"/>
                </a:lnTo>
                <a:lnTo>
                  <a:pt x="2559792" y="3725568"/>
                </a:lnTo>
                <a:lnTo>
                  <a:pt x="2519996" y="3722057"/>
                </a:lnTo>
                <a:lnTo>
                  <a:pt x="2480201" y="3717375"/>
                </a:lnTo>
                <a:lnTo>
                  <a:pt x="2440405" y="3711523"/>
                </a:lnTo>
                <a:lnTo>
                  <a:pt x="2400610" y="3706841"/>
                </a:lnTo>
                <a:lnTo>
                  <a:pt x="2360814" y="3704500"/>
                </a:lnTo>
                <a:lnTo>
                  <a:pt x="2322189" y="3704500"/>
                </a:lnTo>
                <a:lnTo>
                  <a:pt x="2285905" y="3709182"/>
                </a:lnTo>
                <a:lnTo>
                  <a:pt x="2248450" y="3718545"/>
                </a:lnTo>
                <a:lnTo>
                  <a:pt x="2214507" y="3732591"/>
                </a:lnTo>
                <a:lnTo>
                  <a:pt x="2179393" y="3751318"/>
                </a:lnTo>
                <a:lnTo>
                  <a:pt x="2144279" y="3770045"/>
                </a:lnTo>
                <a:lnTo>
                  <a:pt x="2109166" y="3791114"/>
                </a:lnTo>
                <a:lnTo>
                  <a:pt x="2075222" y="3811011"/>
                </a:lnTo>
                <a:lnTo>
                  <a:pt x="2038938" y="3828568"/>
                </a:lnTo>
                <a:lnTo>
                  <a:pt x="2003824" y="3842614"/>
                </a:lnTo>
                <a:lnTo>
                  <a:pt x="1967540" y="3851978"/>
                </a:lnTo>
                <a:lnTo>
                  <a:pt x="1930086" y="3855489"/>
                </a:lnTo>
                <a:lnTo>
                  <a:pt x="1892631" y="3851978"/>
                </a:lnTo>
                <a:lnTo>
                  <a:pt x="1856347" y="3842614"/>
                </a:lnTo>
                <a:lnTo>
                  <a:pt x="1821233" y="3828568"/>
                </a:lnTo>
                <a:lnTo>
                  <a:pt x="1784949" y="3811011"/>
                </a:lnTo>
                <a:lnTo>
                  <a:pt x="1751005" y="3791114"/>
                </a:lnTo>
                <a:lnTo>
                  <a:pt x="1715892" y="3770045"/>
                </a:lnTo>
                <a:lnTo>
                  <a:pt x="1680778" y="3751318"/>
                </a:lnTo>
                <a:lnTo>
                  <a:pt x="1645664" y="3732591"/>
                </a:lnTo>
                <a:lnTo>
                  <a:pt x="1610550" y="3718545"/>
                </a:lnTo>
                <a:lnTo>
                  <a:pt x="1574266" y="3709182"/>
                </a:lnTo>
                <a:lnTo>
                  <a:pt x="1537982" y="3704500"/>
                </a:lnTo>
                <a:lnTo>
                  <a:pt x="1499357" y="3704500"/>
                </a:lnTo>
                <a:lnTo>
                  <a:pt x="1459561" y="3706841"/>
                </a:lnTo>
                <a:lnTo>
                  <a:pt x="1419766" y="3711523"/>
                </a:lnTo>
                <a:lnTo>
                  <a:pt x="1379970" y="3717375"/>
                </a:lnTo>
                <a:lnTo>
                  <a:pt x="1340175" y="3722057"/>
                </a:lnTo>
                <a:lnTo>
                  <a:pt x="1300379" y="3725568"/>
                </a:lnTo>
                <a:lnTo>
                  <a:pt x="1262924" y="3724398"/>
                </a:lnTo>
                <a:lnTo>
                  <a:pt x="1226640" y="3719716"/>
                </a:lnTo>
                <a:lnTo>
                  <a:pt x="1191526" y="3709182"/>
                </a:lnTo>
                <a:lnTo>
                  <a:pt x="1162265" y="3693966"/>
                </a:lnTo>
                <a:lnTo>
                  <a:pt x="1134174" y="3674068"/>
                </a:lnTo>
                <a:lnTo>
                  <a:pt x="1109594" y="3650659"/>
                </a:lnTo>
                <a:lnTo>
                  <a:pt x="1085015" y="3623738"/>
                </a:lnTo>
                <a:lnTo>
                  <a:pt x="1062776" y="3595647"/>
                </a:lnTo>
                <a:lnTo>
                  <a:pt x="1040537" y="3566386"/>
                </a:lnTo>
                <a:lnTo>
                  <a:pt x="1018299" y="3537124"/>
                </a:lnTo>
                <a:lnTo>
                  <a:pt x="996060" y="3509033"/>
                </a:lnTo>
                <a:lnTo>
                  <a:pt x="972651" y="3482113"/>
                </a:lnTo>
                <a:lnTo>
                  <a:pt x="945730" y="3458704"/>
                </a:lnTo>
                <a:lnTo>
                  <a:pt x="919980" y="3437635"/>
                </a:lnTo>
                <a:lnTo>
                  <a:pt x="890719" y="3421249"/>
                </a:lnTo>
                <a:lnTo>
                  <a:pt x="859116" y="3407203"/>
                </a:lnTo>
                <a:lnTo>
                  <a:pt x="825173" y="3395499"/>
                </a:lnTo>
                <a:lnTo>
                  <a:pt x="790059" y="3384965"/>
                </a:lnTo>
                <a:lnTo>
                  <a:pt x="754946" y="3375601"/>
                </a:lnTo>
                <a:lnTo>
                  <a:pt x="718662" y="3366237"/>
                </a:lnTo>
                <a:lnTo>
                  <a:pt x="684718" y="3355703"/>
                </a:lnTo>
                <a:lnTo>
                  <a:pt x="650775" y="3343999"/>
                </a:lnTo>
                <a:lnTo>
                  <a:pt x="619173" y="3329953"/>
                </a:lnTo>
                <a:lnTo>
                  <a:pt x="591082" y="3312396"/>
                </a:lnTo>
                <a:lnTo>
                  <a:pt x="565332" y="3291328"/>
                </a:lnTo>
                <a:lnTo>
                  <a:pt x="544263" y="3265578"/>
                </a:lnTo>
                <a:lnTo>
                  <a:pt x="526706" y="3237487"/>
                </a:lnTo>
                <a:lnTo>
                  <a:pt x="512661" y="3205885"/>
                </a:lnTo>
                <a:lnTo>
                  <a:pt x="500956" y="3171941"/>
                </a:lnTo>
                <a:lnTo>
                  <a:pt x="490422" y="3137998"/>
                </a:lnTo>
                <a:lnTo>
                  <a:pt x="481059" y="3101714"/>
                </a:lnTo>
                <a:lnTo>
                  <a:pt x="471695" y="3066600"/>
                </a:lnTo>
                <a:lnTo>
                  <a:pt x="461161" y="3031486"/>
                </a:lnTo>
                <a:lnTo>
                  <a:pt x="449456" y="2997543"/>
                </a:lnTo>
                <a:lnTo>
                  <a:pt x="435411" y="2965941"/>
                </a:lnTo>
                <a:lnTo>
                  <a:pt x="419024" y="2936679"/>
                </a:lnTo>
                <a:lnTo>
                  <a:pt x="397956" y="2910929"/>
                </a:lnTo>
                <a:lnTo>
                  <a:pt x="374547" y="2884009"/>
                </a:lnTo>
                <a:lnTo>
                  <a:pt x="347626" y="2860599"/>
                </a:lnTo>
                <a:lnTo>
                  <a:pt x="318365" y="2838361"/>
                </a:lnTo>
                <a:lnTo>
                  <a:pt x="289103" y="2816122"/>
                </a:lnTo>
                <a:lnTo>
                  <a:pt x="259842" y="2793883"/>
                </a:lnTo>
                <a:lnTo>
                  <a:pt x="231751" y="2771645"/>
                </a:lnTo>
                <a:lnTo>
                  <a:pt x="204830" y="2747065"/>
                </a:lnTo>
                <a:lnTo>
                  <a:pt x="181421" y="2722485"/>
                </a:lnTo>
                <a:lnTo>
                  <a:pt x="161523" y="2694394"/>
                </a:lnTo>
                <a:lnTo>
                  <a:pt x="146308" y="2665133"/>
                </a:lnTo>
                <a:lnTo>
                  <a:pt x="135773" y="2630019"/>
                </a:lnTo>
                <a:lnTo>
                  <a:pt x="131092" y="2593735"/>
                </a:lnTo>
                <a:lnTo>
                  <a:pt x="129921" y="2556280"/>
                </a:lnTo>
                <a:lnTo>
                  <a:pt x="133432" y="2516485"/>
                </a:lnTo>
                <a:lnTo>
                  <a:pt x="138114" y="2476689"/>
                </a:lnTo>
                <a:lnTo>
                  <a:pt x="143967" y="2436894"/>
                </a:lnTo>
                <a:lnTo>
                  <a:pt x="148648" y="2397098"/>
                </a:lnTo>
                <a:lnTo>
                  <a:pt x="150989" y="2357302"/>
                </a:lnTo>
                <a:lnTo>
                  <a:pt x="150989" y="2318677"/>
                </a:lnTo>
                <a:lnTo>
                  <a:pt x="146308" y="2282393"/>
                </a:lnTo>
                <a:lnTo>
                  <a:pt x="136944" y="2246109"/>
                </a:lnTo>
                <a:lnTo>
                  <a:pt x="122898" y="2212166"/>
                </a:lnTo>
                <a:lnTo>
                  <a:pt x="105341" y="2177052"/>
                </a:lnTo>
                <a:lnTo>
                  <a:pt x="85444" y="2141938"/>
                </a:lnTo>
                <a:lnTo>
                  <a:pt x="64375" y="2106824"/>
                </a:lnTo>
                <a:lnTo>
                  <a:pt x="44478" y="2072881"/>
                </a:lnTo>
                <a:lnTo>
                  <a:pt x="26921" y="2036597"/>
                </a:lnTo>
                <a:lnTo>
                  <a:pt x="12875" y="2001483"/>
                </a:lnTo>
                <a:lnTo>
                  <a:pt x="3512" y="1965199"/>
                </a:lnTo>
                <a:lnTo>
                  <a:pt x="0" y="1927744"/>
                </a:lnTo>
                <a:lnTo>
                  <a:pt x="3512" y="1890290"/>
                </a:lnTo>
                <a:lnTo>
                  <a:pt x="12875" y="1854005"/>
                </a:lnTo>
                <a:lnTo>
                  <a:pt x="26921" y="1818892"/>
                </a:lnTo>
                <a:lnTo>
                  <a:pt x="44478" y="1782608"/>
                </a:lnTo>
                <a:lnTo>
                  <a:pt x="64375" y="1748664"/>
                </a:lnTo>
                <a:lnTo>
                  <a:pt x="85444" y="1713550"/>
                </a:lnTo>
                <a:lnTo>
                  <a:pt x="105341" y="1678437"/>
                </a:lnTo>
                <a:lnTo>
                  <a:pt x="122898" y="1643323"/>
                </a:lnTo>
                <a:lnTo>
                  <a:pt x="136944" y="1609380"/>
                </a:lnTo>
                <a:lnTo>
                  <a:pt x="146308" y="1573096"/>
                </a:lnTo>
                <a:lnTo>
                  <a:pt x="150989" y="1536811"/>
                </a:lnTo>
                <a:lnTo>
                  <a:pt x="150989" y="1498186"/>
                </a:lnTo>
                <a:lnTo>
                  <a:pt x="148648" y="1458391"/>
                </a:lnTo>
                <a:lnTo>
                  <a:pt x="143967" y="1418595"/>
                </a:lnTo>
                <a:lnTo>
                  <a:pt x="138114" y="1378799"/>
                </a:lnTo>
                <a:lnTo>
                  <a:pt x="133432" y="1339004"/>
                </a:lnTo>
                <a:lnTo>
                  <a:pt x="129921" y="1299208"/>
                </a:lnTo>
                <a:lnTo>
                  <a:pt x="131092" y="1261754"/>
                </a:lnTo>
                <a:lnTo>
                  <a:pt x="135773" y="1225469"/>
                </a:lnTo>
                <a:lnTo>
                  <a:pt x="146308" y="1190356"/>
                </a:lnTo>
                <a:lnTo>
                  <a:pt x="161523" y="1161094"/>
                </a:lnTo>
                <a:lnTo>
                  <a:pt x="181421" y="1133003"/>
                </a:lnTo>
                <a:lnTo>
                  <a:pt x="204830" y="1108424"/>
                </a:lnTo>
                <a:lnTo>
                  <a:pt x="231751" y="1083844"/>
                </a:lnTo>
                <a:lnTo>
                  <a:pt x="259842" y="1061605"/>
                </a:lnTo>
                <a:lnTo>
                  <a:pt x="289103" y="1039367"/>
                </a:lnTo>
                <a:lnTo>
                  <a:pt x="318365" y="1017128"/>
                </a:lnTo>
                <a:lnTo>
                  <a:pt x="347626" y="994889"/>
                </a:lnTo>
                <a:lnTo>
                  <a:pt x="374547" y="971480"/>
                </a:lnTo>
                <a:lnTo>
                  <a:pt x="397956" y="944560"/>
                </a:lnTo>
                <a:lnTo>
                  <a:pt x="419024" y="918809"/>
                </a:lnTo>
                <a:lnTo>
                  <a:pt x="435411" y="889548"/>
                </a:lnTo>
                <a:lnTo>
                  <a:pt x="449456" y="857946"/>
                </a:lnTo>
                <a:lnTo>
                  <a:pt x="461161" y="824002"/>
                </a:lnTo>
                <a:lnTo>
                  <a:pt x="471695" y="788889"/>
                </a:lnTo>
                <a:lnTo>
                  <a:pt x="481059" y="753775"/>
                </a:lnTo>
                <a:lnTo>
                  <a:pt x="490422" y="717491"/>
                </a:lnTo>
                <a:lnTo>
                  <a:pt x="500956" y="683547"/>
                </a:lnTo>
                <a:lnTo>
                  <a:pt x="512661" y="649604"/>
                </a:lnTo>
                <a:lnTo>
                  <a:pt x="526706" y="618002"/>
                </a:lnTo>
                <a:lnTo>
                  <a:pt x="544263" y="589911"/>
                </a:lnTo>
                <a:lnTo>
                  <a:pt x="565332" y="564161"/>
                </a:lnTo>
                <a:lnTo>
                  <a:pt x="591082" y="543092"/>
                </a:lnTo>
                <a:lnTo>
                  <a:pt x="619173" y="525535"/>
                </a:lnTo>
                <a:lnTo>
                  <a:pt x="650775" y="511490"/>
                </a:lnTo>
                <a:lnTo>
                  <a:pt x="684718" y="499785"/>
                </a:lnTo>
                <a:lnTo>
                  <a:pt x="718662" y="489251"/>
                </a:lnTo>
                <a:lnTo>
                  <a:pt x="754946" y="479888"/>
                </a:lnTo>
                <a:lnTo>
                  <a:pt x="790059" y="470524"/>
                </a:lnTo>
                <a:lnTo>
                  <a:pt x="825173" y="459990"/>
                </a:lnTo>
                <a:lnTo>
                  <a:pt x="859116" y="448285"/>
                </a:lnTo>
                <a:lnTo>
                  <a:pt x="890719" y="434240"/>
                </a:lnTo>
                <a:lnTo>
                  <a:pt x="919980" y="417853"/>
                </a:lnTo>
                <a:lnTo>
                  <a:pt x="945730" y="396785"/>
                </a:lnTo>
                <a:lnTo>
                  <a:pt x="972651" y="373376"/>
                </a:lnTo>
                <a:lnTo>
                  <a:pt x="996060" y="346455"/>
                </a:lnTo>
                <a:lnTo>
                  <a:pt x="1018299" y="318364"/>
                </a:lnTo>
                <a:lnTo>
                  <a:pt x="1040537" y="289103"/>
                </a:lnTo>
                <a:lnTo>
                  <a:pt x="1062776" y="259841"/>
                </a:lnTo>
                <a:lnTo>
                  <a:pt x="1085015" y="231750"/>
                </a:lnTo>
                <a:lnTo>
                  <a:pt x="1109594" y="204830"/>
                </a:lnTo>
                <a:lnTo>
                  <a:pt x="1134174" y="181421"/>
                </a:lnTo>
                <a:lnTo>
                  <a:pt x="1162265" y="161523"/>
                </a:lnTo>
                <a:lnTo>
                  <a:pt x="1191526" y="146307"/>
                </a:lnTo>
                <a:lnTo>
                  <a:pt x="1226640" y="135773"/>
                </a:lnTo>
                <a:lnTo>
                  <a:pt x="1262924" y="131091"/>
                </a:lnTo>
                <a:lnTo>
                  <a:pt x="1300379" y="129921"/>
                </a:lnTo>
                <a:lnTo>
                  <a:pt x="1340175" y="133432"/>
                </a:lnTo>
                <a:lnTo>
                  <a:pt x="1379970" y="138114"/>
                </a:lnTo>
                <a:lnTo>
                  <a:pt x="1419766" y="143966"/>
                </a:lnTo>
                <a:lnTo>
                  <a:pt x="1459561" y="148648"/>
                </a:lnTo>
                <a:lnTo>
                  <a:pt x="1499357" y="150989"/>
                </a:lnTo>
                <a:lnTo>
                  <a:pt x="1537982" y="150989"/>
                </a:lnTo>
                <a:lnTo>
                  <a:pt x="1574266" y="146307"/>
                </a:lnTo>
                <a:lnTo>
                  <a:pt x="1610550" y="136943"/>
                </a:lnTo>
                <a:lnTo>
                  <a:pt x="1645664" y="122898"/>
                </a:lnTo>
                <a:lnTo>
                  <a:pt x="1680778" y="104171"/>
                </a:lnTo>
                <a:lnTo>
                  <a:pt x="1715892" y="85443"/>
                </a:lnTo>
                <a:lnTo>
                  <a:pt x="1751005" y="64375"/>
                </a:lnTo>
                <a:lnTo>
                  <a:pt x="1784949" y="44477"/>
                </a:lnTo>
                <a:lnTo>
                  <a:pt x="1821233" y="26920"/>
                </a:lnTo>
                <a:lnTo>
                  <a:pt x="1856347" y="12875"/>
                </a:lnTo>
                <a:lnTo>
                  <a:pt x="1892631" y="351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46289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DABC4-ECB9-5B48-BFC5-F178501DC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B7F6FC-9BB8-6748-BB25-CEF7658C59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4736" y="382385"/>
            <a:ext cx="9653320" cy="6093230"/>
          </a:xfrm>
        </p:spPr>
      </p:pic>
    </p:spTree>
    <p:extLst>
      <p:ext uri="{BB962C8B-B14F-4D97-AF65-F5344CB8AC3E}">
        <p14:creationId xmlns:p14="http://schemas.microsoft.com/office/powerpoint/2010/main" val="13151459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C4B5F-016C-5547-BB5E-7AABBE2C7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9" y="448159"/>
            <a:ext cx="8314352" cy="761662"/>
          </a:xfrm>
        </p:spPr>
        <p:txBody>
          <a:bodyPr anchor="t">
            <a:normAutofit/>
          </a:bodyPr>
          <a:lstStyle/>
          <a:p>
            <a:r>
              <a:rPr lang="cs-CZ" sz="4000" dirty="0"/>
              <a:t>JAZYK A MYŠLENÍ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220FF9-C98F-4343-866F-7E7BE763A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9" y="2286001"/>
            <a:ext cx="3384330" cy="3940844"/>
          </a:xfrm>
        </p:spPr>
        <p:txBody>
          <a:bodyPr>
            <a:normAutofit/>
          </a:bodyPr>
          <a:lstStyle/>
          <a:p>
            <a:r>
              <a:rPr lang="cs-CZ" dirty="0"/>
              <a:t>Monistické teorie</a:t>
            </a:r>
          </a:p>
          <a:p>
            <a:r>
              <a:rPr lang="cs-CZ" dirty="0"/>
              <a:t>Teorie Jeana </a:t>
            </a:r>
            <a:r>
              <a:rPr lang="cs-CZ" dirty="0" err="1"/>
              <a:t>Piageta</a:t>
            </a:r>
            <a:endParaRPr lang="cs-CZ" dirty="0"/>
          </a:p>
          <a:p>
            <a:r>
              <a:rPr lang="cs-CZ" dirty="0"/>
              <a:t>Teorie Lva </a:t>
            </a:r>
            <a:r>
              <a:rPr lang="cs-CZ" dirty="0" err="1"/>
              <a:t>Vygotského</a:t>
            </a:r>
            <a:endParaRPr lang="cs-CZ" dirty="0"/>
          </a:p>
          <a:p>
            <a:r>
              <a:rPr lang="cs-CZ" dirty="0"/>
              <a:t>Teorie </a:t>
            </a:r>
            <a:r>
              <a:rPr lang="cs-CZ" dirty="0" err="1"/>
              <a:t>Jeroma</a:t>
            </a:r>
            <a:r>
              <a:rPr lang="cs-CZ" dirty="0"/>
              <a:t> </a:t>
            </a:r>
            <a:r>
              <a:rPr lang="cs-CZ" dirty="0" err="1"/>
              <a:t>Brunera</a:t>
            </a:r>
            <a:endParaRPr lang="cs-CZ" dirty="0"/>
          </a:p>
          <a:p>
            <a:r>
              <a:rPr lang="cs-CZ" dirty="0" err="1"/>
              <a:t>Sapir-Whorfova</a:t>
            </a:r>
            <a:r>
              <a:rPr lang="cs-CZ" dirty="0"/>
              <a:t> hypotéza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BD7F2C-75B8-FF43-8E00-DAEA53CD6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9472" y="1785883"/>
            <a:ext cx="5995465" cy="331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3524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EB165-CC5F-D844-812C-8044A6AA3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6" y="1231506"/>
            <a:ext cx="6461812" cy="43949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spc="800"/>
              <a:t>Vědomí, nevědomí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AD67C-605D-A346-ACCD-90FF7A99E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7275" y="1231506"/>
            <a:ext cx="3207933" cy="43949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b="1" cap="all" spc="400">
                <a:solidFill>
                  <a:schemeClr val="tx2"/>
                </a:solidFill>
              </a:rPr>
              <a:t>Vývoj psychologického zkoumání vědomí</a:t>
            </a:r>
          </a:p>
        </p:txBody>
      </p:sp>
    </p:spTree>
    <p:extLst>
      <p:ext uri="{BB962C8B-B14F-4D97-AF65-F5344CB8AC3E}">
        <p14:creationId xmlns:p14="http://schemas.microsoft.com/office/powerpoint/2010/main" val="24232788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AC5FF-F9B6-A746-9259-6B236D263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Změněné stavy vědomí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3495B3-78E3-1342-BEF7-640245B5F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51099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8188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2C8C7-63A7-5248-82CA-65B9F754C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spánek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8367E-B8BF-9F46-B0FF-BDD829955E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632204"/>
            <a:ext cx="10178322" cy="3593591"/>
          </a:xfrm>
        </p:spPr>
        <p:txBody>
          <a:bodyPr/>
          <a:lstStyle/>
          <a:p>
            <a:r>
              <a:rPr lang="cs-CZ" dirty="0">
                <a:hlinkClick r:id="rId2"/>
              </a:rPr>
              <a:t>https://www.ted.com/talks/russell_foster_why_do_we_sleep</a:t>
            </a:r>
            <a:endParaRPr lang="cs-CZ" dirty="0"/>
          </a:p>
          <a:p>
            <a:endParaRPr lang="cs-C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4EC134-853A-AE46-BA38-C67F2335F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212" y="2297314"/>
            <a:ext cx="7620000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5140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329AC-81B3-D443-B7BC-11026AF7D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</p:spPr>
        <p:txBody>
          <a:bodyPr anchor="ctr">
            <a:normAutofit/>
          </a:bodyPr>
          <a:lstStyle/>
          <a:p>
            <a:r>
              <a:rPr lang="cs-CZ" dirty="0"/>
              <a:t>sny</a:t>
            </a:r>
            <a:endParaRPr lang="cs-CZ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4039B0E-598F-43F2-9D47-78A9F43D5D0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50950" y="2286000"/>
          <a:ext cx="10179050" cy="3594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247196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B217C2AD-51B4-40CE-A71F-F5D3F846D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1BF92E-23CF-4BFE-9E1F-C359BACFA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E624BD9-62FB-467A-ACDC-4836ADC5FE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Freeform 13">
            <a:extLst>
              <a:ext uri="{FF2B5EF4-FFF2-40B4-BE49-F238E27FC236}">
                <a16:creationId xmlns:a16="http://schemas.microsoft.com/office/drawing/2014/main" id="{4C973920-672E-443D-8D2E-2D1E3853A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141730" y="0"/>
            <a:ext cx="7789615" cy="6858000"/>
          </a:xfrm>
          <a:custGeom>
            <a:avLst/>
            <a:gdLst>
              <a:gd name="connsiteX0" fmla="*/ 9807836 w 9807836"/>
              <a:gd name="connsiteY0" fmla="*/ 0 h 6858000"/>
              <a:gd name="connsiteX1" fmla="*/ 0 w 9807836"/>
              <a:gd name="connsiteY1" fmla="*/ 0 h 6858000"/>
              <a:gd name="connsiteX2" fmla="*/ 26987 w 9807836"/>
              <a:gd name="connsiteY2" fmla="*/ 87312 h 6858000"/>
              <a:gd name="connsiteX3" fmla="*/ 52387 w 9807836"/>
              <a:gd name="connsiteY3" fmla="*/ 174625 h 6858000"/>
              <a:gd name="connsiteX4" fmla="*/ 77787 w 9807836"/>
              <a:gd name="connsiteY4" fmla="*/ 263525 h 6858000"/>
              <a:gd name="connsiteX5" fmla="*/ 100012 w 9807836"/>
              <a:gd name="connsiteY5" fmla="*/ 354012 h 6858000"/>
              <a:gd name="connsiteX6" fmla="*/ 127000 w 9807836"/>
              <a:gd name="connsiteY6" fmla="*/ 441325 h 6858000"/>
              <a:gd name="connsiteX7" fmla="*/ 155575 w 9807836"/>
              <a:gd name="connsiteY7" fmla="*/ 525462 h 6858000"/>
              <a:gd name="connsiteX8" fmla="*/ 192087 w 9807836"/>
              <a:gd name="connsiteY8" fmla="*/ 604837 h 6858000"/>
              <a:gd name="connsiteX9" fmla="*/ 234950 w 9807836"/>
              <a:gd name="connsiteY9" fmla="*/ 677862 h 6858000"/>
              <a:gd name="connsiteX10" fmla="*/ 282575 w 9807836"/>
              <a:gd name="connsiteY10" fmla="*/ 739775 h 6858000"/>
              <a:gd name="connsiteX11" fmla="*/ 334962 w 9807836"/>
              <a:gd name="connsiteY11" fmla="*/ 798512 h 6858000"/>
              <a:gd name="connsiteX12" fmla="*/ 395287 w 9807836"/>
              <a:gd name="connsiteY12" fmla="*/ 852487 h 6858000"/>
              <a:gd name="connsiteX13" fmla="*/ 458787 w 9807836"/>
              <a:gd name="connsiteY13" fmla="*/ 906462 h 6858000"/>
              <a:gd name="connsiteX14" fmla="*/ 525462 w 9807836"/>
              <a:gd name="connsiteY14" fmla="*/ 957262 h 6858000"/>
              <a:gd name="connsiteX15" fmla="*/ 592137 w 9807836"/>
              <a:gd name="connsiteY15" fmla="*/ 1008062 h 6858000"/>
              <a:gd name="connsiteX16" fmla="*/ 660400 w 9807836"/>
              <a:gd name="connsiteY16" fmla="*/ 1060450 h 6858000"/>
              <a:gd name="connsiteX17" fmla="*/ 725487 w 9807836"/>
              <a:gd name="connsiteY17" fmla="*/ 1111250 h 6858000"/>
              <a:gd name="connsiteX18" fmla="*/ 787400 w 9807836"/>
              <a:gd name="connsiteY18" fmla="*/ 1165225 h 6858000"/>
              <a:gd name="connsiteX19" fmla="*/ 844550 w 9807836"/>
              <a:gd name="connsiteY19" fmla="*/ 1223962 h 6858000"/>
              <a:gd name="connsiteX20" fmla="*/ 896937 w 9807836"/>
              <a:gd name="connsiteY20" fmla="*/ 1282700 h 6858000"/>
              <a:gd name="connsiteX21" fmla="*/ 939800 w 9807836"/>
              <a:gd name="connsiteY21" fmla="*/ 1346200 h 6858000"/>
              <a:gd name="connsiteX22" fmla="*/ 976312 w 9807836"/>
              <a:gd name="connsiteY22" fmla="*/ 1417637 h 6858000"/>
              <a:gd name="connsiteX23" fmla="*/ 998537 w 9807836"/>
              <a:gd name="connsiteY23" fmla="*/ 1487487 h 6858000"/>
              <a:gd name="connsiteX24" fmla="*/ 1012825 w 9807836"/>
              <a:gd name="connsiteY24" fmla="*/ 1565275 h 6858000"/>
              <a:gd name="connsiteX25" fmla="*/ 1019175 w 9807836"/>
              <a:gd name="connsiteY25" fmla="*/ 1641475 h 6858000"/>
              <a:gd name="connsiteX26" fmla="*/ 1017587 w 9807836"/>
              <a:gd name="connsiteY26" fmla="*/ 1722437 h 6858000"/>
              <a:gd name="connsiteX27" fmla="*/ 1011237 w 9807836"/>
              <a:gd name="connsiteY27" fmla="*/ 1803400 h 6858000"/>
              <a:gd name="connsiteX28" fmla="*/ 1003300 w 9807836"/>
              <a:gd name="connsiteY28" fmla="*/ 1887537 h 6858000"/>
              <a:gd name="connsiteX29" fmla="*/ 992187 w 9807836"/>
              <a:gd name="connsiteY29" fmla="*/ 1971675 h 6858000"/>
              <a:gd name="connsiteX30" fmla="*/ 979487 w 9807836"/>
              <a:gd name="connsiteY30" fmla="*/ 2055812 h 6858000"/>
              <a:gd name="connsiteX31" fmla="*/ 969962 w 9807836"/>
              <a:gd name="connsiteY31" fmla="*/ 2139950 h 6858000"/>
              <a:gd name="connsiteX32" fmla="*/ 963612 w 9807836"/>
              <a:gd name="connsiteY32" fmla="*/ 2224087 h 6858000"/>
              <a:gd name="connsiteX33" fmla="*/ 958850 w 9807836"/>
              <a:gd name="connsiteY33" fmla="*/ 2305050 h 6858000"/>
              <a:gd name="connsiteX34" fmla="*/ 963612 w 9807836"/>
              <a:gd name="connsiteY34" fmla="*/ 2384425 h 6858000"/>
              <a:gd name="connsiteX35" fmla="*/ 973137 w 9807836"/>
              <a:gd name="connsiteY35" fmla="*/ 2462212 h 6858000"/>
              <a:gd name="connsiteX36" fmla="*/ 993775 w 9807836"/>
              <a:gd name="connsiteY36" fmla="*/ 2543175 h 6858000"/>
              <a:gd name="connsiteX37" fmla="*/ 1025525 w 9807836"/>
              <a:gd name="connsiteY37" fmla="*/ 2622550 h 6858000"/>
              <a:gd name="connsiteX38" fmla="*/ 1063625 w 9807836"/>
              <a:gd name="connsiteY38" fmla="*/ 2701925 h 6858000"/>
              <a:gd name="connsiteX39" fmla="*/ 1106487 w 9807836"/>
              <a:gd name="connsiteY39" fmla="*/ 2781300 h 6858000"/>
              <a:gd name="connsiteX40" fmla="*/ 1150937 w 9807836"/>
              <a:gd name="connsiteY40" fmla="*/ 2859087 h 6858000"/>
              <a:gd name="connsiteX41" fmla="*/ 1198562 w 9807836"/>
              <a:gd name="connsiteY41" fmla="*/ 2938462 h 6858000"/>
              <a:gd name="connsiteX42" fmla="*/ 1241425 w 9807836"/>
              <a:gd name="connsiteY42" fmla="*/ 3017837 h 6858000"/>
              <a:gd name="connsiteX43" fmla="*/ 1284288 w 9807836"/>
              <a:gd name="connsiteY43" fmla="*/ 3098800 h 6858000"/>
              <a:gd name="connsiteX44" fmla="*/ 1320800 w 9807836"/>
              <a:gd name="connsiteY44" fmla="*/ 3179762 h 6858000"/>
              <a:gd name="connsiteX45" fmla="*/ 1349375 w 9807836"/>
              <a:gd name="connsiteY45" fmla="*/ 3260725 h 6858000"/>
              <a:gd name="connsiteX46" fmla="*/ 1365250 w 9807836"/>
              <a:gd name="connsiteY46" fmla="*/ 3343275 h 6858000"/>
              <a:gd name="connsiteX47" fmla="*/ 1374775 w 9807836"/>
              <a:gd name="connsiteY47" fmla="*/ 3429000 h 6858000"/>
              <a:gd name="connsiteX48" fmla="*/ 1365250 w 9807836"/>
              <a:gd name="connsiteY48" fmla="*/ 3514725 h 6858000"/>
              <a:gd name="connsiteX49" fmla="*/ 1349375 w 9807836"/>
              <a:gd name="connsiteY49" fmla="*/ 3597275 h 6858000"/>
              <a:gd name="connsiteX50" fmla="*/ 1320800 w 9807836"/>
              <a:gd name="connsiteY50" fmla="*/ 3678237 h 6858000"/>
              <a:gd name="connsiteX51" fmla="*/ 1284288 w 9807836"/>
              <a:gd name="connsiteY51" fmla="*/ 3759200 h 6858000"/>
              <a:gd name="connsiteX52" fmla="*/ 1241425 w 9807836"/>
              <a:gd name="connsiteY52" fmla="*/ 3840162 h 6858000"/>
              <a:gd name="connsiteX53" fmla="*/ 1198562 w 9807836"/>
              <a:gd name="connsiteY53" fmla="*/ 3919537 h 6858000"/>
              <a:gd name="connsiteX54" fmla="*/ 1150937 w 9807836"/>
              <a:gd name="connsiteY54" fmla="*/ 3998912 h 6858000"/>
              <a:gd name="connsiteX55" fmla="*/ 1106487 w 9807836"/>
              <a:gd name="connsiteY55" fmla="*/ 4076700 h 6858000"/>
              <a:gd name="connsiteX56" fmla="*/ 1063625 w 9807836"/>
              <a:gd name="connsiteY56" fmla="*/ 4156075 h 6858000"/>
              <a:gd name="connsiteX57" fmla="*/ 1025525 w 9807836"/>
              <a:gd name="connsiteY57" fmla="*/ 4235450 h 6858000"/>
              <a:gd name="connsiteX58" fmla="*/ 993775 w 9807836"/>
              <a:gd name="connsiteY58" fmla="*/ 4314825 h 6858000"/>
              <a:gd name="connsiteX59" fmla="*/ 973137 w 9807836"/>
              <a:gd name="connsiteY59" fmla="*/ 4395787 h 6858000"/>
              <a:gd name="connsiteX60" fmla="*/ 963612 w 9807836"/>
              <a:gd name="connsiteY60" fmla="*/ 4473575 h 6858000"/>
              <a:gd name="connsiteX61" fmla="*/ 958850 w 9807836"/>
              <a:gd name="connsiteY61" fmla="*/ 4552950 h 6858000"/>
              <a:gd name="connsiteX62" fmla="*/ 963612 w 9807836"/>
              <a:gd name="connsiteY62" fmla="*/ 4633912 h 6858000"/>
              <a:gd name="connsiteX63" fmla="*/ 969962 w 9807836"/>
              <a:gd name="connsiteY63" fmla="*/ 4718050 h 6858000"/>
              <a:gd name="connsiteX64" fmla="*/ 979487 w 9807836"/>
              <a:gd name="connsiteY64" fmla="*/ 4802187 h 6858000"/>
              <a:gd name="connsiteX65" fmla="*/ 992187 w 9807836"/>
              <a:gd name="connsiteY65" fmla="*/ 4886325 h 6858000"/>
              <a:gd name="connsiteX66" fmla="*/ 1003300 w 9807836"/>
              <a:gd name="connsiteY66" fmla="*/ 4970462 h 6858000"/>
              <a:gd name="connsiteX67" fmla="*/ 1011237 w 9807836"/>
              <a:gd name="connsiteY67" fmla="*/ 5054600 h 6858000"/>
              <a:gd name="connsiteX68" fmla="*/ 1017587 w 9807836"/>
              <a:gd name="connsiteY68" fmla="*/ 5135562 h 6858000"/>
              <a:gd name="connsiteX69" fmla="*/ 1019175 w 9807836"/>
              <a:gd name="connsiteY69" fmla="*/ 5216525 h 6858000"/>
              <a:gd name="connsiteX70" fmla="*/ 1012825 w 9807836"/>
              <a:gd name="connsiteY70" fmla="*/ 5292725 h 6858000"/>
              <a:gd name="connsiteX71" fmla="*/ 998537 w 9807836"/>
              <a:gd name="connsiteY71" fmla="*/ 5370512 h 6858000"/>
              <a:gd name="connsiteX72" fmla="*/ 976312 w 9807836"/>
              <a:gd name="connsiteY72" fmla="*/ 5440362 h 6858000"/>
              <a:gd name="connsiteX73" fmla="*/ 939800 w 9807836"/>
              <a:gd name="connsiteY73" fmla="*/ 5511800 h 6858000"/>
              <a:gd name="connsiteX74" fmla="*/ 896937 w 9807836"/>
              <a:gd name="connsiteY74" fmla="*/ 5575300 h 6858000"/>
              <a:gd name="connsiteX75" fmla="*/ 844550 w 9807836"/>
              <a:gd name="connsiteY75" fmla="*/ 5634037 h 6858000"/>
              <a:gd name="connsiteX76" fmla="*/ 787400 w 9807836"/>
              <a:gd name="connsiteY76" fmla="*/ 5692775 h 6858000"/>
              <a:gd name="connsiteX77" fmla="*/ 725487 w 9807836"/>
              <a:gd name="connsiteY77" fmla="*/ 5746750 h 6858000"/>
              <a:gd name="connsiteX78" fmla="*/ 660400 w 9807836"/>
              <a:gd name="connsiteY78" fmla="*/ 5797550 h 6858000"/>
              <a:gd name="connsiteX79" fmla="*/ 592137 w 9807836"/>
              <a:gd name="connsiteY79" fmla="*/ 5849937 h 6858000"/>
              <a:gd name="connsiteX80" fmla="*/ 525462 w 9807836"/>
              <a:gd name="connsiteY80" fmla="*/ 5900737 h 6858000"/>
              <a:gd name="connsiteX81" fmla="*/ 458787 w 9807836"/>
              <a:gd name="connsiteY81" fmla="*/ 5951537 h 6858000"/>
              <a:gd name="connsiteX82" fmla="*/ 395287 w 9807836"/>
              <a:gd name="connsiteY82" fmla="*/ 6005512 h 6858000"/>
              <a:gd name="connsiteX83" fmla="*/ 334962 w 9807836"/>
              <a:gd name="connsiteY83" fmla="*/ 6059487 h 6858000"/>
              <a:gd name="connsiteX84" fmla="*/ 282575 w 9807836"/>
              <a:gd name="connsiteY84" fmla="*/ 6118225 h 6858000"/>
              <a:gd name="connsiteX85" fmla="*/ 234950 w 9807836"/>
              <a:gd name="connsiteY85" fmla="*/ 6180137 h 6858000"/>
              <a:gd name="connsiteX86" fmla="*/ 192087 w 9807836"/>
              <a:gd name="connsiteY86" fmla="*/ 6253162 h 6858000"/>
              <a:gd name="connsiteX87" fmla="*/ 155575 w 9807836"/>
              <a:gd name="connsiteY87" fmla="*/ 6332537 h 6858000"/>
              <a:gd name="connsiteX88" fmla="*/ 127000 w 9807836"/>
              <a:gd name="connsiteY88" fmla="*/ 6416675 h 6858000"/>
              <a:gd name="connsiteX89" fmla="*/ 100012 w 9807836"/>
              <a:gd name="connsiteY89" fmla="*/ 6503987 h 6858000"/>
              <a:gd name="connsiteX90" fmla="*/ 77787 w 9807836"/>
              <a:gd name="connsiteY90" fmla="*/ 6594475 h 6858000"/>
              <a:gd name="connsiteX91" fmla="*/ 52387 w 9807836"/>
              <a:gd name="connsiteY91" fmla="*/ 6683375 h 6858000"/>
              <a:gd name="connsiteX92" fmla="*/ 26987 w 9807836"/>
              <a:gd name="connsiteY92" fmla="*/ 6770687 h 6858000"/>
              <a:gd name="connsiteX93" fmla="*/ 0 w 9807836"/>
              <a:gd name="connsiteY93" fmla="*/ 6858000 h 6858000"/>
              <a:gd name="connsiteX94" fmla="*/ 9807836 w 9807836"/>
              <a:gd name="connsiteY94" fmla="*/ 6858000 h 6858000"/>
              <a:gd name="connsiteX95" fmla="*/ 9807836 w 9807836"/>
              <a:gd name="connsiteY9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9807836" h="6858000">
                <a:moveTo>
                  <a:pt x="9807836" y="0"/>
                </a:moveTo>
                <a:lnTo>
                  <a:pt x="0" y="0"/>
                </a:lnTo>
                <a:lnTo>
                  <a:pt x="26987" y="87312"/>
                </a:lnTo>
                <a:lnTo>
                  <a:pt x="52387" y="174625"/>
                </a:lnTo>
                <a:lnTo>
                  <a:pt x="77787" y="263525"/>
                </a:lnTo>
                <a:lnTo>
                  <a:pt x="100012" y="354012"/>
                </a:lnTo>
                <a:lnTo>
                  <a:pt x="127000" y="441325"/>
                </a:lnTo>
                <a:lnTo>
                  <a:pt x="155575" y="525462"/>
                </a:lnTo>
                <a:lnTo>
                  <a:pt x="192087" y="604837"/>
                </a:lnTo>
                <a:lnTo>
                  <a:pt x="234950" y="677862"/>
                </a:lnTo>
                <a:lnTo>
                  <a:pt x="282575" y="739775"/>
                </a:lnTo>
                <a:lnTo>
                  <a:pt x="334962" y="798512"/>
                </a:lnTo>
                <a:lnTo>
                  <a:pt x="395287" y="852487"/>
                </a:lnTo>
                <a:lnTo>
                  <a:pt x="458787" y="906462"/>
                </a:lnTo>
                <a:lnTo>
                  <a:pt x="525462" y="957262"/>
                </a:lnTo>
                <a:lnTo>
                  <a:pt x="592137" y="1008062"/>
                </a:lnTo>
                <a:lnTo>
                  <a:pt x="660400" y="1060450"/>
                </a:lnTo>
                <a:lnTo>
                  <a:pt x="725487" y="1111250"/>
                </a:lnTo>
                <a:lnTo>
                  <a:pt x="787400" y="1165225"/>
                </a:lnTo>
                <a:lnTo>
                  <a:pt x="844550" y="1223962"/>
                </a:lnTo>
                <a:lnTo>
                  <a:pt x="896937" y="1282700"/>
                </a:lnTo>
                <a:lnTo>
                  <a:pt x="939800" y="1346200"/>
                </a:lnTo>
                <a:lnTo>
                  <a:pt x="976312" y="1417637"/>
                </a:lnTo>
                <a:lnTo>
                  <a:pt x="998537" y="1487487"/>
                </a:lnTo>
                <a:lnTo>
                  <a:pt x="1012825" y="1565275"/>
                </a:lnTo>
                <a:lnTo>
                  <a:pt x="1019175" y="1641475"/>
                </a:lnTo>
                <a:lnTo>
                  <a:pt x="1017587" y="1722437"/>
                </a:lnTo>
                <a:lnTo>
                  <a:pt x="1011237" y="1803400"/>
                </a:lnTo>
                <a:lnTo>
                  <a:pt x="1003300" y="1887537"/>
                </a:lnTo>
                <a:lnTo>
                  <a:pt x="992187" y="1971675"/>
                </a:lnTo>
                <a:lnTo>
                  <a:pt x="979487" y="2055812"/>
                </a:lnTo>
                <a:lnTo>
                  <a:pt x="969962" y="2139950"/>
                </a:lnTo>
                <a:lnTo>
                  <a:pt x="963612" y="2224087"/>
                </a:lnTo>
                <a:lnTo>
                  <a:pt x="958850" y="2305050"/>
                </a:lnTo>
                <a:lnTo>
                  <a:pt x="963612" y="2384425"/>
                </a:lnTo>
                <a:lnTo>
                  <a:pt x="973137" y="2462212"/>
                </a:lnTo>
                <a:lnTo>
                  <a:pt x="993775" y="2543175"/>
                </a:lnTo>
                <a:lnTo>
                  <a:pt x="1025525" y="2622550"/>
                </a:lnTo>
                <a:lnTo>
                  <a:pt x="1063625" y="2701925"/>
                </a:lnTo>
                <a:lnTo>
                  <a:pt x="1106487" y="2781300"/>
                </a:lnTo>
                <a:lnTo>
                  <a:pt x="1150937" y="2859087"/>
                </a:lnTo>
                <a:lnTo>
                  <a:pt x="1198562" y="2938462"/>
                </a:lnTo>
                <a:lnTo>
                  <a:pt x="1241425" y="3017837"/>
                </a:lnTo>
                <a:lnTo>
                  <a:pt x="1284288" y="3098800"/>
                </a:lnTo>
                <a:lnTo>
                  <a:pt x="1320800" y="3179762"/>
                </a:lnTo>
                <a:lnTo>
                  <a:pt x="1349375" y="3260725"/>
                </a:lnTo>
                <a:lnTo>
                  <a:pt x="1365250" y="3343275"/>
                </a:lnTo>
                <a:lnTo>
                  <a:pt x="1374775" y="3429000"/>
                </a:lnTo>
                <a:lnTo>
                  <a:pt x="1365250" y="3514725"/>
                </a:lnTo>
                <a:lnTo>
                  <a:pt x="1349375" y="3597275"/>
                </a:lnTo>
                <a:lnTo>
                  <a:pt x="1320800" y="3678237"/>
                </a:lnTo>
                <a:lnTo>
                  <a:pt x="1284288" y="3759200"/>
                </a:lnTo>
                <a:lnTo>
                  <a:pt x="1241425" y="3840162"/>
                </a:lnTo>
                <a:lnTo>
                  <a:pt x="1198562" y="3919537"/>
                </a:lnTo>
                <a:lnTo>
                  <a:pt x="1150937" y="3998912"/>
                </a:lnTo>
                <a:lnTo>
                  <a:pt x="1106487" y="4076700"/>
                </a:lnTo>
                <a:lnTo>
                  <a:pt x="1063625" y="4156075"/>
                </a:lnTo>
                <a:lnTo>
                  <a:pt x="1025525" y="4235450"/>
                </a:lnTo>
                <a:lnTo>
                  <a:pt x="993775" y="4314825"/>
                </a:lnTo>
                <a:lnTo>
                  <a:pt x="973137" y="4395787"/>
                </a:lnTo>
                <a:lnTo>
                  <a:pt x="963612" y="4473575"/>
                </a:lnTo>
                <a:lnTo>
                  <a:pt x="958850" y="4552950"/>
                </a:lnTo>
                <a:lnTo>
                  <a:pt x="963612" y="4633912"/>
                </a:lnTo>
                <a:lnTo>
                  <a:pt x="969962" y="4718050"/>
                </a:lnTo>
                <a:lnTo>
                  <a:pt x="979487" y="4802187"/>
                </a:lnTo>
                <a:lnTo>
                  <a:pt x="992187" y="4886325"/>
                </a:lnTo>
                <a:lnTo>
                  <a:pt x="1003300" y="4970462"/>
                </a:lnTo>
                <a:lnTo>
                  <a:pt x="1011237" y="5054600"/>
                </a:lnTo>
                <a:lnTo>
                  <a:pt x="1017587" y="5135562"/>
                </a:lnTo>
                <a:lnTo>
                  <a:pt x="1019175" y="5216525"/>
                </a:lnTo>
                <a:lnTo>
                  <a:pt x="1012825" y="5292725"/>
                </a:lnTo>
                <a:lnTo>
                  <a:pt x="998537" y="5370512"/>
                </a:lnTo>
                <a:lnTo>
                  <a:pt x="976312" y="5440362"/>
                </a:lnTo>
                <a:lnTo>
                  <a:pt x="939800" y="5511800"/>
                </a:lnTo>
                <a:lnTo>
                  <a:pt x="896937" y="5575300"/>
                </a:lnTo>
                <a:lnTo>
                  <a:pt x="844550" y="5634037"/>
                </a:lnTo>
                <a:lnTo>
                  <a:pt x="787400" y="5692775"/>
                </a:lnTo>
                <a:lnTo>
                  <a:pt x="725487" y="5746750"/>
                </a:lnTo>
                <a:lnTo>
                  <a:pt x="660400" y="5797550"/>
                </a:lnTo>
                <a:lnTo>
                  <a:pt x="592137" y="5849937"/>
                </a:lnTo>
                <a:lnTo>
                  <a:pt x="525462" y="5900737"/>
                </a:lnTo>
                <a:lnTo>
                  <a:pt x="458787" y="5951537"/>
                </a:lnTo>
                <a:lnTo>
                  <a:pt x="395287" y="6005512"/>
                </a:lnTo>
                <a:lnTo>
                  <a:pt x="334962" y="6059487"/>
                </a:lnTo>
                <a:lnTo>
                  <a:pt x="282575" y="6118225"/>
                </a:lnTo>
                <a:lnTo>
                  <a:pt x="234950" y="6180137"/>
                </a:lnTo>
                <a:lnTo>
                  <a:pt x="192087" y="6253162"/>
                </a:lnTo>
                <a:lnTo>
                  <a:pt x="155575" y="6332537"/>
                </a:lnTo>
                <a:lnTo>
                  <a:pt x="127000" y="6416675"/>
                </a:lnTo>
                <a:lnTo>
                  <a:pt x="100012" y="6503987"/>
                </a:lnTo>
                <a:lnTo>
                  <a:pt x="77787" y="6594475"/>
                </a:lnTo>
                <a:lnTo>
                  <a:pt x="52387" y="6683375"/>
                </a:lnTo>
                <a:lnTo>
                  <a:pt x="26987" y="6770687"/>
                </a:lnTo>
                <a:lnTo>
                  <a:pt x="0" y="6858000"/>
                </a:lnTo>
                <a:lnTo>
                  <a:pt x="9807836" y="6858000"/>
                </a:lnTo>
                <a:lnTo>
                  <a:pt x="9807836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459B2A-C866-AD4A-906B-74FAE1FEA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927" y="1231894"/>
            <a:ext cx="5490143" cy="433917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8800" spc="800" dirty="0" err="1">
                <a:solidFill>
                  <a:srgbClr val="2A1A00"/>
                </a:solidFill>
              </a:rPr>
              <a:t>Emoce</a:t>
            </a:r>
            <a:endParaRPr lang="en-US" sz="8800" spc="800" dirty="0">
              <a:solidFill>
                <a:srgbClr val="2A1A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63DD75-42D3-453C-A84D-D18B4215C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rgbClr val="2A1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63C2C1-EA34-3949-AC4C-FA6ABCC4BF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74" r="16337" b="1"/>
          <a:stretch/>
        </p:blipFill>
        <p:spPr>
          <a:xfrm>
            <a:off x="7552944" y="1567264"/>
            <a:ext cx="3995592" cy="372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8935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EAB6C-8735-5443-B019-EA9820E7F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BA6D2A-CAE6-224C-B4EE-98D1448B52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79298" y="816237"/>
            <a:ext cx="6496386" cy="4937254"/>
          </a:xfrm>
        </p:spPr>
      </p:pic>
    </p:spTree>
    <p:extLst>
      <p:ext uri="{BB962C8B-B14F-4D97-AF65-F5344CB8AC3E}">
        <p14:creationId xmlns:p14="http://schemas.microsoft.com/office/powerpoint/2010/main" val="1133132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734D81-54AA-A444-AA22-681571B668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9" y="2286001"/>
            <a:ext cx="3384330" cy="39408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Věda zabývající se duší člověka: zkoumá to, co cítíme, jak se chováme a proč se tak chováme</a:t>
            </a:r>
            <a:endParaRPr lang="cs-CZ" b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D060E7-C69B-D54E-B88D-C999D4ECF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9472" y="1418661"/>
            <a:ext cx="5995465" cy="404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0199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7CDBC-5A3D-0946-AB8A-D354FCB71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</p:spPr>
        <p:txBody>
          <a:bodyPr anchor="ctr">
            <a:normAutofit/>
          </a:bodyPr>
          <a:lstStyle/>
          <a:p>
            <a:r>
              <a:rPr lang="cs-CZ" dirty="0"/>
              <a:t>Třídění emocí dle síly a časového průběhu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94BB4C1-3DF8-4EDC-B824-BA4B0F70A0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2794705"/>
              </p:ext>
            </p:extLst>
          </p:nvPr>
        </p:nvGraphicFramePr>
        <p:xfrm>
          <a:off x="1250950" y="2286000"/>
          <a:ext cx="10179050" cy="3594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821609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0784F-5E9E-B04F-866C-2811F87CC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Třídění emocí dle fylogenetického a ontogenetického hlediska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334AF2E-F46B-314A-936C-A85B98EC09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3686325"/>
              </p:ext>
            </p:extLst>
          </p:nvPr>
        </p:nvGraphicFramePr>
        <p:xfrm>
          <a:off x="1251678" y="2286001"/>
          <a:ext cx="10178322" cy="35935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845413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4D26C-99D2-BB46-B0B2-1B9943F05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99C47C-ABCC-EC4B-8F4B-A7738AED11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46073" y="1111347"/>
            <a:ext cx="5720482" cy="4409538"/>
          </a:xfrm>
        </p:spPr>
      </p:pic>
    </p:spTree>
    <p:extLst>
      <p:ext uri="{BB962C8B-B14F-4D97-AF65-F5344CB8AC3E}">
        <p14:creationId xmlns:p14="http://schemas.microsoft.com/office/powerpoint/2010/main" val="14758760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0B0A61-915D-9B47-811D-64A8711EEE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93" r="16438"/>
          <a:stretch/>
        </p:blipFill>
        <p:spPr>
          <a:xfrm>
            <a:off x="7338646" y="10"/>
            <a:ext cx="4853354" cy="6857990"/>
          </a:xfrm>
          <a:prstGeom prst="rect">
            <a:avLst/>
          </a:prstGeom>
        </p:spPr>
      </p:pic>
      <p:sp>
        <p:nvSpPr>
          <p:cNvPr id="9" name="Freeform 10">
            <a:extLst>
              <a:ext uri="{FF2B5EF4-FFF2-40B4-BE49-F238E27FC236}">
                <a16:creationId xmlns:a16="http://schemas.microsoft.com/office/drawing/2014/main" id="{E1CE536E-134A-4A35-900B-30F927D5B5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DAA62B-7EDD-DB4E-81BE-440355B4B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382385"/>
            <a:ext cx="6015897" cy="1492132"/>
          </a:xfrm>
        </p:spPr>
        <p:txBody>
          <a:bodyPr>
            <a:normAutofit/>
          </a:bodyPr>
          <a:lstStyle/>
          <a:p>
            <a:r>
              <a:rPr lang="cs-CZ" dirty="0"/>
              <a:t>Funkce emoce</a:t>
            </a:r>
            <a:endParaRPr lang="cs-CZ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0382D1-1594-4E3D-842E-04E1E5E75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235D71-9BE0-C24E-920A-2C5C6B31A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051" y="2286001"/>
            <a:ext cx="6015897" cy="3593591"/>
          </a:xfrm>
        </p:spPr>
        <p:txBody>
          <a:bodyPr>
            <a:normAutofit/>
          </a:bodyPr>
          <a:lstStyle/>
          <a:p>
            <a:r>
              <a:rPr lang="cs-CZ" dirty="0"/>
              <a:t>Vyjádřením základních lidských motivů (zesilují a podporují chování)</a:t>
            </a:r>
          </a:p>
          <a:p>
            <a:r>
              <a:rPr lang="cs-CZ" dirty="0"/>
              <a:t>Regulace úrovně fyziologické aktivity</a:t>
            </a:r>
          </a:p>
          <a:p>
            <a:r>
              <a:rPr lang="cs-CZ" dirty="0"/>
              <a:t>Mají signální funkci</a:t>
            </a:r>
          </a:p>
          <a:p>
            <a:r>
              <a:rPr lang="cs-CZ" dirty="0"/>
              <a:t>Některé plní úlohu kontrolního zpětnovazebného systému</a:t>
            </a:r>
          </a:p>
          <a:p>
            <a:r>
              <a:rPr lang="cs-CZ" dirty="0"/>
              <a:t>Součástí neverbální komunikace</a:t>
            </a:r>
          </a:p>
          <a:p>
            <a:r>
              <a:rPr lang="cs-CZ" dirty="0"/>
              <a:t>Vnitřní pobídky, které evokují motivované chování</a:t>
            </a:r>
          </a:p>
        </p:txBody>
      </p:sp>
    </p:spTree>
    <p:extLst>
      <p:ext uri="{BB962C8B-B14F-4D97-AF65-F5344CB8AC3E}">
        <p14:creationId xmlns:p14="http://schemas.microsoft.com/office/powerpoint/2010/main" val="14750251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D5F7B-2798-A548-BAD1-4ACD35A4F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2E6257-A0CD-AF44-8B9F-5E3C0B934F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3731" y="1107260"/>
            <a:ext cx="8617326" cy="5040322"/>
          </a:xfrm>
        </p:spPr>
      </p:pic>
    </p:spTree>
    <p:extLst>
      <p:ext uri="{BB962C8B-B14F-4D97-AF65-F5344CB8AC3E}">
        <p14:creationId xmlns:p14="http://schemas.microsoft.com/office/powerpoint/2010/main" val="36063851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472EEB-7A5F-B44B-909D-809B69ACD4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7778" y="766559"/>
            <a:ext cx="8215532" cy="5324882"/>
          </a:xfrm>
        </p:spPr>
      </p:pic>
    </p:spTree>
    <p:extLst>
      <p:ext uri="{BB962C8B-B14F-4D97-AF65-F5344CB8AC3E}">
        <p14:creationId xmlns:p14="http://schemas.microsoft.com/office/powerpoint/2010/main" val="15059144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86CE7-98ED-814D-BDEB-5371D4ED0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A70234-97E3-1248-BBF2-E76AE12807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7439" y="561247"/>
            <a:ext cx="8384346" cy="5735506"/>
          </a:xfrm>
        </p:spPr>
      </p:pic>
    </p:spTree>
    <p:extLst>
      <p:ext uri="{BB962C8B-B14F-4D97-AF65-F5344CB8AC3E}">
        <p14:creationId xmlns:p14="http://schemas.microsoft.com/office/powerpoint/2010/main" val="29901994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722B4-C465-874A-A871-0FF7B6A67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31B19F2-3C14-1640-AD5C-4D499CEB25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4971" y="830482"/>
            <a:ext cx="8281455" cy="5197036"/>
          </a:xfrm>
        </p:spPr>
      </p:pic>
    </p:spTree>
    <p:extLst>
      <p:ext uri="{BB962C8B-B14F-4D97-AF65-F5344CB8AC3E}">
        <p14:creationId xmlns:p14="http://schemas.microsoft.com/office/powerpoint/2010/main" val="13010371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12CCA-D6CB-C540-A6F4-F580C5334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E0BD6-FA98-1840-8E5A-4035B02088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AA9DCC7B-4AB8-BC40-B276-2A91EA8D2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5914" y="781728"/>
            <a:ext cx="7729850" cy="411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4653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0001B-3F64-A049-91FF-F87EE2A5B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C305EF-5840-D848-83CB-29455E62F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0332" y="3315908"/>
            <a:ext cx="6461668" cy="3501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B44AC8-43DF-134D-8145-58D509736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612"/>
            <a:ext cx="5731019" cy="38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0518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6">
            <a:extLst>
              <a:ext uri="{FF2B5EF4-FFF2-40B4-BE49-F238E27FC236}">
                <a16:creationId xmlns:a16="http://schemas.microsoft.com/office/drawing/2014/main" id="{B217C2AD-51B4-40CE-A71F-F5D3F846D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F1BF92E-23CF-4BFE-9E1F-C359BACFA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E624BD9-62FB-467A-ACDC-4836ADC5FE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Freeform 13">
            <a:extLst>
              <a:ext uri="{FF2B5EF4-FFF2-40B4-BE49-F238E27FC236}">
                <a16:creationId xmlns:a16="http://schemas.microsoft.com/office/drawing/2014/main" id="{4C973920-672E-443D-8D2E-2D1E3853A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141730" y="0"/>
            <a:ext cx="7789615" cy="6858000"/>
          </a:xfrm>
          <a:custGeom>
            <a:avLst/>
            <a:gdLst>
              <a:gd name="connsiteX0" fmla="*/ 9807836 w 9807836"/>
              <a:gd name="connsiteY0" fmla="*/ 0 h 6858000"/>
              <a:gd name="connsiteX1" fmla="*/ 0 w 9807836"/>
              <a:gd name="connsiteY1" fmla="*/ 0 h 6858000"/>
              <a:gd name="connsiteX2" fmla="*/ 26987 w 9807836"/>
              <a:gd name="connsiteY2" fmla="*/ 87312 h 6858000"/>
              <a:gd name="connsiteX3" fmla="*/ 52387 w 9807836"/>
              <a:gd name="connsiteY3" fmla="*/ 174625 h 6858000"/>
              <a:gd name="connsiteX4" fmla="*/ 77787 w 9807836"/>
              <a:gd name="connsiteY4" fmla="*/ 263525 h 6858000"/>
              <a:gd name="connsiteX5" fmla="*/ 100012 w 9807836"/>
              <a:gd name="connsiteY5" fmla="*/ 354012 h 6858000"/>
              <a:gd name="connsiteX6" fmla="*/ 127000 w 9807836"/>
              <a:gd name="connsiteY6" fmla="*/ 441325 h 6858000"/>
              <a:gd name="connsiteX7" fmla="*/ 155575 w 9807836"/>
              <a:gd name="connsiteY7" fmla="*/ 525462 h 6858000"/>
              <a:gd name="connsiteX8" fmla="*/ 192087 w 9807836"/>
              <a:gd name="connsiteY8" fmla="*/ 604837 h 6858000"/>
              <a:gd name="connsiteX9" fmla="*/ 234950 w 9807836"/>
              <a:gd name="connsiteY9" fmla="*/ 677862 h 6858000"/>
              <a:gd name="connsiteX10" fmla="*/ 282575 w 9807836"/>
              <a:gd name="connsiteY10" fmla="*/ 739775 h 6858000"/>
              <a:gd name="connsiteX11" fmla="*/ 334962 w 9807836"/>
              <a:gd name="connsiteY11" fmla="*/ 798512 h 6858000"/>
              <a:gd name="connsiteX12" fmla="*/ 395287 w 9807836"/>
              <a:gd name="connsiteY12" fmla="*/ 852487 h 6858000"/>
              <a:gd name="connsiteX13" fmla="*/ 458787 w 9807836"/>
              <a:gd name="connsiteY13" fmla="*/ 906462 h 6858000"/>
              <a:gd name="connsiteX14" fmla="*/ 525462 w 9807836"/>
              <a:gd name="connsiteY14" fmla="*/ 957262 h 6858000"/>
              <a:gd name="connsiteX15" fmla="*/ 592137 w 9807836"/>
              <a:gd name="connsiteY15" fmla="*/ 1008062 h 6858000"/>
              <a:gd name="connsiteX16" fmla="*/ 660400 w 9807836"/>
              <a:gd name="connsiteY16" fmla="*/ 1060450 h 6858000"/>
              <a:gd name="connsiteX17" fmla="*/ 725487 w 9807836"/>
              <a:gd name="connsiteY17" fmla="*/ 1111250 h 6858000"/>
              <a:gd name="connsiteX18" fmla="*/ 787400 w 9807836"/>
              <a:gd name="connsiteY18" fmla="*/ 1165225 h 6858000"/>
              <a:gd name="connsiteX19" fmla="*/ 844550 w 9807836"/>
              <a:gd name="connsiteY19" fmla="*/ 1223962 h 6858000"/>
              <a:gd name="connsiteX20" fmla="*/ 896937 w 9807836"/>
              <a:gd name="connsiteY20" fmla="*/ 1282700 h 6858000"/>
              <a:gd name="connsiteX21" fmla="*/ 939800 w 9807836"/>
              <a:gd name="connsiteY21" fmla="*/ 1346200 h 6858000"/>
              <a:gd name="connsiteX22" fmla="*/ 976312 w 9807836"/>
              <a:gd name="connsiteY22" fmla="*/ 1417637 h 6858000"/>
              <a:gd name="connsiteX23" fmla="*/ 998537 w 9807836"/>
              <a:gd name="connsiteY23" fmla="*/ 1487487 h 6858000"/>
              <a:gd name="connsiteX24" fmla="*/ 1012825 w 9807836"/>
              <a:gd name="connsiteY24" fmla="*/ 1565275 h 6858000"/>
              <a:gd name="connsiteX25" fmla="*/ 1019175 w 9807836"/>
              <a:gd name="connsiteY25" fmla="*/ 1641475 h 6858000"/>
              <a:gd name="connsiteX26" fmla="*/ 1017587 w 9807836"/>
              <a:gd name="connsiteY26" fmla="*/ 1722437 h 6858000"/>
              <a:gd name="connsiteX27" fmla="*/ 1011237 w 9807836"/>
              <a:gd name="connsiteY27" fmla="*/ 1803400 h 6858000"/>
              <a:gd name="connsiteX28" fmla="*/ 1003300 w 9807836"/>
              <a:gd name="connsiteY28" fmla="*/ 1887537 h 6858000"/>
              <a:gd name="connsiteX29" fmla="*/ 992187 w 9807836"/>
              <a:gd name="connsiteY29" fmla="*/ 1971675 h 6858000"/>
              <a:gd name="connsiteX30" fmla="*/ 979487 w 9807836"/>
              <a:gd name="connsiteY30" fmla="*/ 2055812 h 6858000"/>
              <a:gd name="connsiteX31" fmla="*/ 969962 w 9807836"/>
              <a:gd name="connsiteY31" fmla="*/ 2139950 h 6858000"/>
              <a:gd name="connsiteX32" fmla="*/ 963612 w 9807836"/>
              <a:gd name="connsiteY32" fmla="*/ 2224087 h 6858000"/>
              <a:gd name="connsiteX33" fmla="*/ 958850 w 9807836"/>
              <a:gd name="connsiteY33" fmla="*/ 2305050 h 6858000"/>
              <a:gd name="connsiteX34" fmla="*/ 963612 w 9807836"/>
              <a:gd name="connsiteY34" fmla="*/ 2384425 h 6858000"/>
              <a:gd name="connsiteX35" fmla="*/ 973137 w 9807836"/>
              <a:gd name="connsiteY35" fmla="*/ 2462212 h 6858000"/>
              <a:gd name="connsiteX36" fmla="*/ 993775 w 9807836"/>
              <a:gd name="connsiteY36" fmla="*/ 2543175 h 6858000"/>
              <a:gd name="connsiteX37" fmla="*/ 1025525 w 9807836"/>
              <a:gd name="connsiteY37" fmla="*/ 2622550 h 6858000"/>
              <a:gd name="connsiteX38" fmla="*/ 1063625 w 9807836"/>
              <a:gd name="connsiteY38" fmla="*/ 2701925 h 6858000"/>
              <a:gd name="connsiteX39" fmla="*/ 1106487 w 9807836"/>
              <a:gd name="connsiteY39" fmla="*/ 2781300 h 6858000"/>
              <a:gd name="connsiteX40" fmla="*/ 1150937 w 9807836"/>
              <a:gd name="connsiteY40" fmla="*/ 2859087 h 6858000"/>
              <a:gd name="connsiteX41" fmla="*/ 1198562 w 9807836"/>
              <a:gd name="connsiteY41" fmla="*/ 2938462 h 6858000"/>
              <a:gd name="connsiteX42" fmla="*/ 1241425 w 9807836"/>
              <a:gd name="connsiteY42" fmla="*/ 3017837 h 6858000"/>
              <a:gd name="connsiteX43" fmla="*/ 1284288 w 9807836"/>
              <a:gd name="connsiteY43" fmla="*/ 3098800 h 6858000"/>
              <a:gd name="connsiteX44" fmla="*/ 1320800 w 9807836"/>
              <a:gd name="connsiteY44" fmla="*/ 3179762 h 6858000"/>
              <a:gd name="connsiteX45" fmla="*/ 1349375 w 9807836"/>
              <a:gd name="connsiteY45" fmla="*/ 3260725 h 6858000"/>
              <a:gd name="connsiteX46" fmla="*/ 1365250 w 9807836"/>
              <a:gd name="connsiteY46" fmla="*/ 3343275 h 6858000"/>
              <a:gd name="connsiteX47" fmla="*/ 1374775 w 9807836"/>
              <a:gd name="connsiteY47" fmla="*/ 3429000 h 6858000"/>
              <a:gd name="connsiteX48" fmla="*/ 1365250 w 9807836"/>
              <a:gd name="connsiteY48" fmla="*/ 3514725 h 6858000"/>
              <a:gd name="connsiteX49" fmla="*/ 1349375 w 9807836"/>
              <a:gd name="connsiteY49" fmla="*/ 3597275 h 6858000"/>
              <a:gd name="connsiteX50" fmla="*/ 1320800 w 9807836"/>
              <a:gd name="connsiteY50" fmla="*/ 3678237 h 6858000"/>
              <a:gd name="connsiteX51" fmla="*/ 1284288 w 9807836"/>
              <a:gd name="connsiteY51" fmla="*/ 3759200 h 6858000"/>
              <a:gd name="connsiteX52" fmla="*/ 1241425 w 9807836"/>
              <a:gd name="connsiteY52" fmla="*/ 3840162 h 6858000"/>
              <a:gd name="connsiteX53" fmla="*/ 1198562 w 9807836"/>
              <a:gd name="connsiteY53" fmla="*/ 3919537 h 6858000"/>
              <a:gd name="connsiteX54" fmla="*/ 1150937 w 9807836"/>
              <a:gd name="connsiteY54" fmla="*/ 3998912 h 6858000"/>
              <a:gd name="connsiteX55" fmla="*/ 1106487 w 9807836"/>
              <a:gd name="connsiteY55" fmla="*/ 4076700 h 6858000"/>
              <a:gd name="connsiteX56" fmla="*/ 1063625 w 9807836"/>
              <a:gd name="connsiteY56" fmla="*/ 4156075 h 6858000"/>
              <a:gd name="connsiteX57" fmla="*/ 1025525 w 9807836"/>
              <a:gd name="connsiteY57" fmla="*/ 4235450 h 6858000"/>
              <a:gd name="connsiteX58" fmla="*/ 993775 w 9807836"/>
              <a:gd name="connsiteY58" fmla="*/ 4314825 h 6858000"/>
              <a:gd name="connsiteX59" fmla="*/ 973137 w 9807836"/>
              <a:gd name="connsiteY59" fmla="*/ 4395787 h 6858000"/>
              <a:gd name="connsiteX60" fmla="*/ 963612 w 9807836"/>
              <a:gd name="connsiteY60" fmla="*/ 4473575 h 6858000"/>
              <a:gd name="connsiteX61" fmla="*/ 958850 w 9807836"/>
              <a:gd name="connsiteY61" fmla="*/ 4552950 h 6858000"/>
              <a:gd name="connsiteX62" fmla="*/ 963612 w 9807836"/>
              <a:gd name="connsiteY62" fmla="*/ 4633912 h 6858000"/>
              <a:gd name="connsiteX63" fmla="*/ 969962 w 9807836"/>
              <a:gd name="connsiteY63" fmla="*/ 4718050 h 6858000"/>
              <a:gd name="connsiteX64" fmla="*/ 979487 w 9807836"/>
              <a:gd name="connsiteY64" fmla="*/ 4802187 h 6858000"/>
              <a:gd name="connsiteX65" fmla="*/ 992187 w 9807836"/>
              <a:gd name="connsiteY65" fmla="*/ 4886325 h 6858000"/>
              <a:gd name="connsiteX66" fmla="*/ 1003300 w 9807836"/>
              <a:gd name="connsiteY66" fmla="*/ 4970462 h 6858000"/>
              <a:gd name="connsiteX67" fmla="*/ 1011237 w 9807836"/>
              <a:gd name="connsiteY67" fmla="*/ 5054600 h 6858000"/>
              <a:gd name="connsiteX68" fmla="*/ 1017587 w 9807836"/>
              <a:gd name="connsiteY68" fmla="*/ 5135562 h 6858000"/>
              <a:gd name="connsiteX69" fmla="*/ 1019175 w 9807836"/>
              <a:gd name="connsiteY69" fmla="*/ 5216525 h 6858000"/>
              <a:gd name="connsiteX70" fmla="*/ 1012825 w 9807836"/>
              <a:gd name="connsiteY70" fmla="*/ 5292725 h 6858000"/>
              <a:gd name="connsiteX71" fmla="*/ 998537 w 9807836"/>
              <a:gd name="connsiteY71" fmla="*/ 5370512 h 6858000"/>
              <a:gd name="connsiteX72" fmla="*/ 976312 w 9807836"/>
              <a:gd name="connsiteY72" fmla="*/ 5440362 h 6858000"/>
              <a:gd name="connsiteX73" fmla="*/ 939800 w 9807836"/>
              <a:gd name="connsiteY73" fmla="*/ 5511800 h 6858000"/>
              <a:gd name="connsiteX74" fmla="*/ 896937 w 9807836"/>
              <a:gd name="connsiteY74" fmla="*/ 5575300 h 6858000"/>
              <a:gd name="connsiteX75" fmla="*/ 844550 w 9807836"/>
              <a:gd name="connsiteY75" fmla="*/ 5634037 h 6858000"/>
              <a:gd name="connsiteX76" fmla="*/ 787400 w 9807836"/>
              <a:gd name="connsiteY76" fmla="*/ 5692775 h 6858000"/>
              <a:gd name="connsiteX77" fmla="*/ 725487 w 9807836"/>
              <a:gd name="connsiteY77" fmla="*/ 5746750 h 6858000"/>
              <a:gd name="connsiteX78" fmla="*/ 660400 w 9807836"/>
              <a:gd name="connsiteY78" fmla="*/ 5797550 h 6858000"/>
              <a:gd name="connsiteX79" fmla="*/ 592137 w 9807836"/>
              <a:gd name="connsiteY79" fmla="*/ 5849937 h 6858000"/>
              <a:gd name="connsiteX80" fmla="*/ 525462 w 9807836"/>
              <a:gd name="connsiteY80" fmla="*/ 5900737 h 6858000"/>
              <a:gd name="connsiteX81" fmla="*/ 458787 w 9807836"/>
              <a:gd name="connsiteY81" fmla="*/ 5951537 h 6858000"/>
              <a:gd name="connsiteX82" fmla="*/ 395287 w 9807836"/>
              <a:gd name="connsiteY82" fmla="*/ 6005512 h 6858000"/>
              <a:gd name="connsiteX83" fmla="*/ 334962 w 9807836"/>
              <a:gd name="connsiteY83" fmla="*/ 6059487 h 6858000"/>
              <a:gd name="connsiteX84" fmla="*/ 282575 w 9807836"/>
              <a:gd name="connsiteY84" fmla="*/ 6118225 h 6858000"/>
              <a:gd name="connsiteX85" fmla="*/ 234950 w 9807836"/>
              <a:gd name="connsiteY85" fmla="*/ 6180137 h 6858000"/>
              <a:gd name="connsiteX86" fmla="*/ 192087 w 9807836"/>
              <a:gd name="connsiteY86" fmla="*/ 6253162 h 6858000"/>
              <a:gd name="connsiteX87" fmla="*/ 155575 w 9807836"/>
              <a:gd name="connsiteY87" fmla="*/ 6332537 h 6858000"/>
              <a:gd name="connsiteX88" fmla="*/ 127000 w 9807836"/>
              <a:gd name="connsiteY88" fmla="*/ 6416675 h 6858000"/>
              <a:gd name="connsiteX89" fmla="*/ 100012 w 9807836"/>
              <a:gd name="connsiteY89" fmla="*/ 6503987 h 6858000"/>
              <a:gd name="connsiteX90" fmla="*/ 77787 w 9807836"/>
              <a:gd name="connsiteY90" fmla="*/ 6594475 h 6858000"/>
              <a:gd name="connsiteX91" fmla="*/ 52387 w 9807836"/>
              <a:gd name="connsiteY91" fmla="*/ 6683375 h 6858000"/>
              <a:gd name="connsiteX92" fmla="*/ 26987 w 9807836"/>
              <a:gd name="connsiteY92" fmla="*/ 6770687 h 6858000"/>
              <a:gd name="connsiteX93" fmla="*/ 0 w 9807836"/>
              <a:gd name="connsiteY93" fmla="*/ 6858000 h 6858000"/>
              <a:gd name="connsiteX94" fmla="*/ 9807836 w 9807836"/>
              <a:gd name="connsiteY94" fmla="*/ 6858000 h 6858000"/>
              <a:gd name="connsiteX95" fmla="*/ 9807836 w 9807836"/>
              <a:gd name="connsiteY9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9807836" h="6858000">
                <a:moveTo>
                  <a:pt x="9807836" y="0"/>
                </a:moveTo>
                <a:lnTo>
                  <a:pt x="0" y="0"/>
                </a:lnTo>
                <a:lnTo>
                  <a:pt x="26987" y="87312"/>
                </a:lnTo>
                <a:lnTo>
                  <a:pt x="52387" y="174625"/>
                </a:lnTo>
                <a:lnTo>
                  <a:pt x="77787" y="263525"/>
                </a:lnTo>
                <a:lnTo>
                  <a:pt x="100012" y="354012"/>
                </a:lnTo>
                <a:lnTo>
                  <a:pt x="127000" y="441325"/>
                </a:lnTo>
                <a:lnTo>
                  <a:pt x="155575" y="525462"/>
                </a:lnTo>
                <a:lnTo>
                  <a:pt x="192087" y="604837"/>
                </a:lnTo>
                <a:lnTo>
                  <a:pt x="234950" y="677862"/>
                </a:lnTo>
                <a:lnTo>
                  <a:pt x="282575" y="739775"/>
                </a:lnTo>
                <a:lnTo>
                  <a:pt x="334962" y="798512"/>
                </a:lnTo>
                <a:lnTo>
                  <a:pt x="395287" y="852487"/>
                </a:lnTo>
                <a:lnTo>
                  <a:pt x="458787" y="906462"/>
                </a:lnTo>
                <a:lnTo>
                  <a:pt x="525462" y="957262"/>
                </a:lnTo>
                <a:lnTo>
                  <a:pt x="592137" y="1008062"/>
                </a:lnTo>
                <a:lnTo>
                  <a:pt x="660400" y="1060450"/>
                </a:lnTo>
                <a:lnTo>
                  <a:pt x="725487" y="1111250"/>
                </a:lnTo>
                <a:lnTo>
                  <a:pt x="787400" y="1165225"/>
                </a:lnTo>
                <a:lnTo>
                  <a:pt x="844550" y="1223962"/>
                </a:lnTo>
                <a:lnTo>
                  <a:pt x="896937" y="1282700"/>
                </a:lnTo>
                <a:lnTo>
                  <a:pt x="939800" y="1346200"/>
                </a:lnTo>
                <a:lnTo>
                  <a:pt x="976312" y="1417637"/>
                </a:lnTo>
                <a:lnTo>
                  <a:pt x="998537" y="1487487"/>
                </a:lnTo>
                <a:lnTo>
                  <a:pt x="1012825" y="1565275"/>
                </a:lnTo>
                <a:lnTo>
                  <a:pt x="1019175" y="1641475"/>
                </a:lnTo>
                <a:lnTo>
                  <a:pt x="1017587" y="1722437"/>
                </a:lnTo>
                <a:lnTo>
                  <a:pt x="1011237" y="1803400"/>
                </a:lnTo>
                <a:lnTo>
                  <a:pt x="1003300" y="1887537"/>
                </a:lnTo>
                <a:lnTo>
                  <a:pt x="992187" y="1971675"/>
                </a:lnTo>
                <a:lnTo>
                  <a:pt x="979487" y="2055812"/>
                </a:lnTo>
                <a:lnTo>
                  <a:pt x="969962" y="2139950"/>
                </a:lnTo>
                <a:lnTo>
                  <a:pt x="963612" y="2224087"/>
                </a:lnTo>
                <a:lnTo>
                  <a:pt x="958850" y="2305050"/>
                </a:lnTo>
                <a:lnTo>
                  <a:pt x="963612" y="2384425"/>
                </a:lnTo>
                <a:lnTo>
                  <a:pt x="973137" y="2462212"/>
                </a:lnTo>
                <a:lnTo>
                  <a:pt x="993775" y="2543175"/>
                </a:lnTo>
                <a:lnTo>
                  <a:pt x="1025525" y="2622550"/>
                </a:lnTo>
                <a:lnTo>
                  <a:pt x="1063625" y="2701925"/>
                </a:lnTo>
                <a:lnTo>
                  <a:pt x="1106487" y="2781300"/>
                </a:lnTo>
                <a:lnTo>
                  <a:pt x="1150937" y="2859087"/>
                </a:lnTo>
                <a:lnTo>
                  <a:pt x="1198562" y="2938462"/>
                </a:lnTo>
                <a:lnTo>
                  <a:pt x="1241425" y="3017837"/>
                </a:lnTo>
                <a:lnTo>
                  <a:pt x="1284288" y="3098800"/>
                </a:lnTo>
                <a:lnTo>
                  <a:pt x="1320800" y="3179762"/>
                </a:lnTo>
                <a:lnTo>
                  <a:pt x="1349375" y="3260725"/>
                </a:lnTo>
                <a:lnTo>
                  <a:pt x="1365250" y="3343275"/>
                </a:lnTo>
                <a:lnTo>
                  <a:pt x="1374775" y="3429000"/>
                </a:lnTo>
                <a:lnTo>
                  <a:pt x="1365250" y="3514725"/>
                </a:lnTo>
                <a:lnTo>
                  <a:pt x="1349375" y="3597275"/>
                </a:lnTo>
                <a:lnTo>
                  <a:pt x="1320800" y="3678237"/>
                </a:lnTo>
                <a:lnTo>
                  <a:pt x="1284288" y="3759200"/>
                </a:lnTo>
                <a:lnTo>
                  <a:pt x="1241425" y="3840162"/>
                </a:lnTo>
                <a:lnTo>
                  <a:pt x="1198562" y="3919537"/>
                </a:lnTo>
                <a:lnTo>
                  <a:pt x="1150937" y="3998912"/>
                </a:lnTo>
                <a:lnTo>
                  <a:pt x="1106487" y="4076700"/>
                </a:lnTo>
                <a:lnTo>
                  <a:pt x="1063625" y="4156075"/>
                </a:lnTo>
                <a:lnTo>
                  <a:pt x="1025525" y="4235450"/>
                </a:lnTo>
                <a:lnTo>
                  <a:pt x="993775" y="4314825"/>
                </a:lnTo>
                <a:lnTo>
                  <a:pt x="973137" y="4395787"/>
                </a:lnTo>
                <a:lnTo>
                  <a:pt x="963612" y="4473575"/>
                </a:lnTo>
                <a:lnTo>
                  <a:pt x="958850" y="4552950"/>
                </a:lnTo>
                <a:lnTo>
                  <a:pt x="963612" y="4633912"/>
                </a:lnTo>
                <a:lnTo>
                  <a:pt x="969962" y="4718050"/>
                </a:lnTo>
                <a:lnTo>
                  <a:pt x="979487" y="4802187"/>
                </a:lnTo>
                <a:lnTo>
                  <a:pt x="992187" y="4886325"/>
                </a:lnTo>
                <a:lnTo>
                  <a:pt x="1003300" y="4970462"/>
                </a:lnTo>
                <a:lnTo>
                  <a:pt x="1011237" y="5054600"/>
                </a:lnTo>
                <a:lnTo>
                  <a:pt x="1017587" y="5135562"/>
                </a:lnTo>
                <a:lnTo>
                  <a:pt x="1019175" y="5216525"/>
                </a:lnTo>
                <a:lnTo>
                  <a:pt x="1012825" y="5292725"/>
                </a:lnTo>
                <a:lnTo>
                  <a:pt x="998537" y="5370512"/>
                </a:lnTo>
                <a:lnTo>
                  <a:pt x="976312" y="5440362"/>
                </a:lnTo>
                <a:lnTo>
                  <a:pt x="939800" y="5511800"/>
                </a:lnTo>
                <a:lnTo>
                  <a:pt x="896937" y="5575300"/>
                </a:lnTo>
                <a:lnTo>
                  <a:pt x="844550" y="5634037"/>
                </a:lnTo>
                <a:lnTo>
                  <a:pt x="787400" y="5692775"/>
                </a:lnTo>
                <a:lnTo>
                  <a:pt x="725487" y="5746750"/>
                </a:lnTo>
                <a:lnTo>
                  <a:pt x="660400" y="5797550"/>
                </a:lnTo>
                <a:lnTo>
                  <a:pt x="592137" y="5849937"/>
                </a:lnTo>
                <a:lnTo>
                  <a:pt x="525462" y="5900737"/>
                </a:lnTo>
                <a:lnTo>
                  <a:pt x="458787" y="5951537"/>
                </a:lnTo>
                <a:lnTo>
                  <a:pt x="395287" y="6005512"/>
                </a:lnTo>
                <a:lnTo>
                  <a:pt x="334962" y="6059487"/>
                </a:lnTo>
                <a:lnTo>
                  <a:pt x="282575" y="6118225"/>
                </a:lnTo>
                <a:lnTo>
                  <a:pt x="234950" y="6180137"/>
                </a:lnTo>
                <a:lnTo>
                  <a:pt x="192087" y="6253162"/>
                </a:lnTo>
                <a:lnTo>
                  <a:pt x="155575" y="6332537"/>
                </a:lnTo>
                <a:lnTo>
                  <a:pt x="127000" y="6416675"/>
                </a:lnTo>
                <a:lnTo>
                  <a:pt x="100012" y="6503987"/>
                </a:lnTo>
                <a:lnTo>
                  <a:pt x="77787" y="6594475"/>
                </a:lnTo>
                <a:lnTo>
                  <a:pt x="52387" y="6683375"/>
                </a:lnTo>
                <a:lnTo>
                  <a:pt x="26987" y="6770687"/>
                </a:lnTo>
                <a:lnTo>
                  <a:pt x="0" y="6858000"/>
                </a:lnTo>
                <a:lnTo>
                  <a:pt x="9807836" y="6858000"/>
                </a:lnTo>
                <a:lnTo>
                  <a:pt x="9807836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CF47C9-E392-3047-9CDD-7C230BAF4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927" y="1231894"/>
            <a:ext cx="5490143" cy="433917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200" spc="800" dirty="0" err="1">
                <a:solidFill>
                  <a:srgbClr val="2A1A00"/>
                </a:solidFill>
              </a:rPr>
              <a:t>Zakladatel</a:t>
            </a:r>
            <a:r>
              <a:rPr lang="en-US" sz="6200" spc="800" dirty="0">
                <a:solidFill>
                  <a:srgbClr val="2A1A00"/>
                </a:solidFill>
              </a:rPr>
              <a:t> </a:t>
            </a:r>
            <a:r>
              <a:rPr lang="en-US" sz="6200" spc="800" dirty="0" err="1">
                <a:solidFill>
                  <a:srgbClr val="2A1A00"/>
                </a:solidFill>
              </a:rPr>
              <a:t>psychologie</a:t>
            </a:r>
            <a:endParaRPr lang="en-US" sz="6200" spc="800" dirty="0">
              <a:solidFill>
                <a:srgbClr val="2A1A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68395-7430-CF46-B0C2-98690FC19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6927" y="5660572"/>
            <a:ext cx="6020627" cy="78590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b="1" cap="all" spc="400" dirty="0">
                <a:solidFill>
                  <a:srgbClr val="F3F3F2"/>
                </a:solidFill>
              </a:rPr>
              <a:t>Wilhelm Wundt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363DD75-42D3-453C-A84D-D18B4215C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rgbClr val="2A1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4B165C-AAD7-714B-8B8F-92F83CA4CE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2"/>
          <a:stretch/>
        </p:blipFill>
        <p:spPr>
          <a:xfrm>
            <a:off x="8036419" y="1291472"/>
            <a:ext cx="3028642" cy="42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33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80A76-486A-3348-8ADD-2E459CAA9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962E96-64E7-034D-8195-E005CBAA0C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9823" y="1234928"/>
            <a:ext cx="7297482" cy="4898586"/>
          </a:xfrm>
        </p:spPr>
      </p:pic>
    </p:spTree>
    <p:extLst>
      <p:ext uri="{BB962C8B-B14F-4D97-AF65-F5344CB8AC3E}">
        <p14:creationId xmlns:p14="http://schemas.microsoft.com/office/powerpoint/2010/main" val="19470400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97348-0DFB-EA43-BAE3-14BD62C8C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F88755-D78D-704F-AFC1-1825C3939D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0200" y="1491175"/>
            <a:ext cx="7143543" cy="4263685"/>
          </a:xfrm>
        </p:spPr>
      </p:pic>
    </p:spTree>
    <p:extLst>
      <p:ext uri="{BB962C8B-B14F-4D97-AF65-F5344CB8AC3E}">
        <p14:creationId xmlns:p14="http://schemas.microsoft.com/office/powerpoint/2010/main" val="4003948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22C3B48-99E5-4B5C-8E49-15C2A9552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7A6458-8601-D544-8A45-FA371EC3B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0787" y="482321"/>
            <a:ext cx="3656581" cy="5571625"/>
          </a:xfrm>
        </p:spPr>
        <p:txBody>
          <a:bodyPr anchor="ctr">
            <a:normAutofit/>
          </a:bodyPr>
          <a:lstStyle/>
          <a:p>
            <a:r>
              <a:rPr lang="cs-CZ" sz="4700"/>
              <a:t>Cíle psychologie</a:t>
            </a: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C67B4E51-3288-4A1F-A92C-87C9401ED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3E95A6B-F840-413C-9E78-C33C02FFA4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ED9FA59-F1D3-41E1-A82B-417CE518F5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4724101"/>
              </p:ext>
            </p:extLst>
          </p:nvPr>
        </p:nvGraphicFramePr>
        <p:xfrm>
          <a:off x="765175" y="481013"/>
          <a:ext cx="6305550" cy="55732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50426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686DF-BF63-954D-9172-07D0DD342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Předmět studia psychologie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2749AE8-F298-414E-917B-FD027CBB76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9023709"/>
              </p:ext>
            </p:extLst>
          </p:nvPr>
        </p:nvGraphicFramePr>
        <p:xfrm>
          <a:off x="568711" y="1973767"/>
          <a:ext cx="11418849" cy="3905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20347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69D7C-6938-FD4E-8A4E-67EDD1291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Dělení psychologických oborů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2A2F060-0E3B-824C-A5A0-04867756EF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1392953"/>
              </p:ext>
            </p:extLst>
          </p:nvPr>
        </p:nvGraphicFramePr>
        <p:xfrm>
          <a:off x="936702" y="2286001"/>
          <a:ext cx="10972800" cy="35935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17170221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1395</Words>
  <Application>Microsoft Macintosh PowerPoint</Application>
  <PresentationFormat>Widescreen</PresentationFormat>
  <Paragraphs>217</Paragraphs>
  <Slides>61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5" baseType="lpstr">
      <vt:lpstr>Arial</vt:lpstr>
      <vt:lpstr>Gill Sans MT</vt:lpstr>
      <vt:lpstr>Impact</vt:lpstr>
      <vt:lpstr>Badge</vt:lpstr>
      <vt:lpstr>Základy psychologie </vt:lpstr>
      <vt:lpstr>Osnova</vt:lpstr>
      <vt:lpstr>PowerPoint Presentation</vt:lpstr>
      <vt:lpstr>Čím se zabývá, co studuje?</vt:lpstr>
      <vt:lpstr>PowerPoint Presentation</vt:lpstr>
      <vt:lpstr>Zakladatel psychologie</vt:lpstr>
      <vt:lpstr>Cíle psychologie</vt:lpstr>
      <vt:lpstr>Předmět studia psychologie</vt:lpstr>
      <vt:lpstr>Dělení psychologických oborů</vt:lpstr>
      <vt:lpstr>Psychodiagnostické metody</vt:lpstr>
      <vt:lpstr>PowerPoint Presentation</vt:lpstr>
      <vt:lpstr>Addenbrookský kognitivní test</vt:lpstr>
      <vt:lpstr>Základní psychologické kategorie</vt:lpstr>
      <vt:lpstr>Modely lidské psychiky</vt:lpstr>
      <vt:lpstr>Psychodynamický model</vt:lpstr>
      <vt:lpstr>Psychodynamický model Jung</vt:lpstr>
      <vt:lpstr>Základní psychické fenomény</vt:lpstr>
      <vt:lpstr>UČENÍ</vt:lpstr>
      <vt:lpstr>PowerPoint Presentation</vt:lpstr>
      <vt:lpstr>PowerPoint Presentation</vt:lpstr>
      <vt:lpstr>Little Albert (generalizace)</vt:lpstr>
      <vt:lpstr>Thorndikeův zákon efektu</vt:lpstr>
      <vt:lpstr>Skinnerovy výzkumy operantního podmiňování</vt:lpstr>
      <vt:lpstr>Tvarování</vt:lpstr>
      <vt:lpstr>Trest</vt:lpstr>
      <vt:lpstr>Jaké nežádoucí účinky mají Averzivní tresty?</vt:lpstr>
      <vt:lpstr>PowerPoint Presentation</vt:lpstr>
      <vt:lpstr>Operantní (instrumentální) podmiňování</vt:lpstr>
      <vt:lpstr>Naučená bezmocnost</vt:lpstr>
      <vt:lpstr>Teorie sociálního učení</vt:lpstr>
      <vt:lpstr>Self-Efficacy- vědomí vlastní zdatnosti</vt:lpstr>
      <vt:lpstr>Rotter- locus of control</vt:lpstr>
      <vt:lpstr>Paměť</vt:lpstr>
      <vt:lpstr>PAMĚŤ</vt:lpstr>
      <vt:lpstr>Fáze paměti</vt:lpstr>
      <vt:lpstr>PowerPoint Presentation</vt:lpstr>
      <vt:lpstr>Dlouhodobá paměť</vt:lpstr>
      <vt:lpstr>Paměťový test učení</vt:lpstr>
      <vt:lpstr>PowerPoint Presentation</vt:lpstr>
      <vt:lpstr>PowerPoint Presentation</vt:lpstr>
      <vt:lpstr>Zapomínání</vt:lpstr>
      <vt:lpstr>PowerPoint Presentation</vt:lpstr>
      <vt:lpstr>JAZYK A MYŠLENÍ</vt:lpstr>
      <vt:lpstr>Vědomí, nevědomí</vt:lpstr>
      <vt:lpstr>Změněné stavy vědomí</vt:lpstr>
      <vt:lpstr>spánek</vt:lpstr>
      <vt:lpstr>sny</vt:lpstr>
      <vt:lpstr>Emoce</vt:lpstr>
      <vt:lpstr>PowerPoint Presentation</vt:lpstr>
      <vt:lpstr>Třídění emocí dle síly a časového průběhu </vt:lpstr>
      <vt:lpstr>Třídění emocí dle fylogenetického a ontogenetického hlediska</vt:lpstr>
      <vt:lpstr>PowerPoint Presentation</vt:lpstr>
      <vt:lpstr>Funkce emoce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psychologie </dc:title>
  <dc:creator>Veronika Dacerová</dc:creator>
  <cp:lastModifiedBy>Veronika Dacerová</cp:lastModifiedBy>
  <cp:revision>5</cp:revision>
  <dcterms:created xsi:type="dcterms:W3CDTF">2019-09-26T22:40:32Z</dcterms:created>
  <dcterms:modified xsi:type="dcterms:W3CDTF">2019-10-24T15:22:52Z</dcterms:modified>
</cp:coreProperties>
</file>