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CFAA5-2F4C-4738-9AC2-2CB2F9DC0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B97ED4-2E4D-4379-B779-4B207309A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0C5818-8EFA-4A41-9CD3-107BCF9E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14A246-5A82-4A43-A65B-E67944F4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566FD8-990C-418D-8C41-2105366B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318CE-8667-4530-A680-2789789C5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A20EBA-F582-4014-B02B-1C3F60A73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53FC19-0BDA-4B52-A7E2-79FAE222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313D89-5508-42DB-BCF0-4F3C2A3E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236537-0217-417B-BDC8-9E034EA5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0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EB19EA-0C2D-4E67-B9C4-6B9C3602AB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17D9E3-2454-4F32-B865-2B01AB8D5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03CECD-4AD4-40C0-96AB-B7E3739C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342E37-0C7C-4B62-ADD2-351EB85B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F37475-E950-4408-B338-81E704F0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60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183C3-2ADD-4BE9-9AC7-342D83B3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B46F44-2783-4C55-80D3-597963D89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45DF99-3062-4C47-B124-5BEAD429C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9D4518-572A-4EE8-9B93-4826B718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758E87-F905-450F-85FA-371B7FDC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56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A323E-0F76-403B-B1AD-124309499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BA1588-E8BB-426C-9284-43105883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668E5B-6FF0-4171-8804-81A973FD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D35379-7BE4-4DC8-92F2-69492DAA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58C266-122E-4C26-A539-E7AAEE21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0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92849-7CAE-4B80-942F-1F58F41D8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1BF85-1B7B-4C01-ACEF-E73A99925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F02BB1-D691-4DB5-AD23-027617C16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493689-72A7-4E90-B323-D53AC9FC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99A60A-07DA-4E85-A466-536E1AD6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CA2CA-080A-4F58-B988-9A7984D9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16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95532-67BD-47C3-9D33-B13661017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7A38FD-FD40-4C1B-A061-589C789FA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13342E-F360-4CF1-9A46-8F084B664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0E856F-917F-4007-91D0-CA83545D4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CFC074-AF01-4B9D-A301-C36FA1B82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7A4E7E-E9D1-4F35-ABAE-01C1796E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4792D01-983C-41A0-9DF5-646494041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9E4BD6-8BAE-4AF4-B988-22F58C2D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1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47F09-D574-401E-8A2F-53AB35EB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63B42A-A767-4DBB-94F0-AAFF37A8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AF497A-301A-4224-85A0-93C34014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36075E-FD25-4CAF-A38E-495FD265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7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355308-BBE9-463A-A0FB-360D2A76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954D9D-2829-494F-8EFF-0965508C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D57934-786D-43C8-ACC5-DAAA59C5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73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4C981-BC45-46F9-8C10-80B62F1F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27807-074E-46BD-9962-9AF0F1BEE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A4AF64-A8C6-4F8D-9CF2-A36120F05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694122-9E86-4298-B7BD-34E992E7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CA7075-67B9-4B4A-9AD2-E18CCB51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5FE74C-BF76-4665-8590-B3EE4F38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17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803CC-7225-4830-8EAE-DDF5DDDE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46008B-4DCA-49CD-974D-8D0D4ADDE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4D4C28-2650-4E30-8F0C-E2720ACD8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C17038-E246-4EA3-82C7-E2B75403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79CF70-2502-4369-BBB6-B27294E8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1F0DA8-CB25-4BAA-8F5E-8761D485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9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19E3D32-96AF-41BB-8A7E-DD3851F0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F16E55-66BD-4366-B9F6-2BBDD294B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E79BC6-3757-474E-97B8-347B294BD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7A82A-AC00-47EE-AAE0-C11E3DE23F55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6D8E15-E856-4602-9C6D-E8C8A43EB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5FA11A-B5E5-4121-8F30-BE3BBF50D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0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19285-43CA-49FD-9DC9-059E4E621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cs-CZ" sz="4800"/>
              <a:t>ARKADISMUS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9D765D-BDC0-4676-918F-52FE5C2F4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34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40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2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8394C-C21F-4DCE-84ED-FAF3B5A4C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dirty="0"/>
              <a:t>MANUEL DA COSTA (1729-1789)</a:t>
            </a:r>
            <a:br>
              <a:rPr lang="cs-CZ" sz="3700" dirty="0"/>
            </a:br>
            <a:r>
              <a:rPr lang="cs-CZ" sz="3700" dirty="0" err="1"/>
              <a:t>Glauceste</a:t>
            </a:r>
            <a:r>
              <a:rPr lang="cs-CZ" sz="3700" dirty="0"/>
              <a:t> </a:t>
            </a:r>
            <a:r>
              <a:rPr lang="cs-CZ" sz="3700" dirty="0" err="1"/>
              <a:t>Satúrnio</a:t>
            </a:r>
            <a:r>
              <a:rPr lang="cs-CZ" sz="3700" dirty="0"/>
              <a:t> (jeho arkadické jméno)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943683-76B4-404C-82E0-EF17CF662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roce 1729 v dnešní městečku Mariana, studoval na jezuitské koleji v Riu a později práva v Coimbře. Po návratu do Brazílie nastoupil dráhu advokáta a veřejného činitele - stal se jednou z nejvýznamnějších osobností kolonie.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Básnické skladby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Obras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poéticas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1768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toto dílo je považováno za počátek Arkádie v Brazílii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Úslužný Parnas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Parnaso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obsequioso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také 1768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drama, které mělo být představeno ve Vile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příležitosti guvernérových narozenin.</a:t>
            </a:r>
          </a:p>
          <a:p>
            <a:pPr marL="0" lvl="0"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občansky smýšlejícím básníkem – psal králi protesty proti nespravedlivému daňovému systému.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epickou báseň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Vila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kterou mnohokrát přepracovával a vydána byla až po jeho smrti.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555687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7B16A-D1BA-4327-85C4-6EAD5A898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 err="1"/>
              <a:t>Inconfidência</a:t>
            </a:r>
            <a:r>
              <a:rPr lang="cs-CZ" sz="3700"/>
              <a:t> </a:t>
            </a:r>
            <a:r>
              <a:rPr lang="cs-CZ" sz="3700" err="1"/>
              <a:t>Mineira</a:t>
            </a:r>
            <a:r>
              <a:rPr lang="cs-CZ" sz="3700"/>
              <a:t> / Spiknutí věrolomných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6D7B89-4ABC-4B20-B416-D0CC6D7E0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80. letech 18. století se Manuel da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stal součásti hnutí za nezávislost, spolu se svými přáteli básníky, Antoniem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Gonzagou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Alverangem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Peixoto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342900" lvl="0" indent="-342900">
              <a:lnSpc>
                <a:spcPct val="150000"/>
              </a:lnSpc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„Spiknutí věrolomných“, jak je hnutí nazýváno, bylo vyzrazeno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Gonzagovým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osobním nepřítelem v roce 1789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největší propagátor, exaltovaný praporčík zvaný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Tiradentes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byl popraven, a ostatní členové uvězněni –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Cláudio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Manuel da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spáchal ve vězení sebevraždu (možná byl dokonce zavražděn),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Alvarenga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Peixoto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byli deportováni do Afriky.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30820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CC2A2-E248-4864-939F-D56E4CCFB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/>
              <a:t>ALVARENGA PEIXOTO, BÁRBARA HELIODORA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3636F-D7BC-4895-937B-922843E25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Inácio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José de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Alvarenga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Peixoto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(1744-1792)</a:t>
            </a:r>
          </a:p>
          <a:p>
            <a:pPr marL="0" lvl="0" indent="0"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Stejně jako Manuel da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studoval práva v Coimbře a byl jedním z vůdců spiknutí. 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jeho básní je nejproslulejší sonet, v němž vykresluje rohatou lunu – ve své době budil pohoršení: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„Ať luna rohy své bledé sebevíce ohýbá…“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„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alvos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cornos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curve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Lua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…“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života vydal jen tři básně, ostatní vyšly až posmrtně. 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Peixoto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 po vyzrazení spiknutí deportován do Afriky, kde po roce v horečkách zemřel.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družkou byla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Bárbara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Heliodora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často považována za první brazilskou básnířku a múzu spiknutí.</a:t>
            </a:r>
          </a:p>
        </p:txBody>
      </p:sp>
    </p:spTree>
    <p:extLst>
      <p:ext uri="{BB962C8B-B14F-4D97-AF65-F5344CB8AC3E}">
        <p14:creationId xmlns:p14="http://schemas.microsoft.com/office/powerpoint/2010/main" val="723010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7A8B0-06BC-42D2-AA50-B77753CE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pPr algn="ctr"/>
            <a:r>
              <a:rPr lang="cs-CZ" sz="3700" dirty="0"/>
              <a:t>TOMÁS ANTÓNIO GONZAGA (1744-1810)</a:t>
            </a:r>
            <a:br>
              <a:rPr lang="cs-CZ" sz="3700" dirty="0"/>
            </a:br>
            <a:r>
              <a:rPr lang="cs-CZ" sz="3700" dirty="0" err="1"/>
              <a:t>Dirceu</a:t>
            </a:r>
            <a:r>
              <a:rPr lang="cs-CZ" sz="3700" dirty="0"/>
              <a:t> (jeho arkadické jméno)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686A2-807B-48E1-B89B-44D9F7A86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Jeden z největších a nejpopulárnějších básníků portugalského jazyka.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portugalském Portu - otec byl Brazilec, matka Portugalka.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Brazílie přišel s otcem roku 1751, usadili se v Recife. Studoval na jezuitské koleji v Salvadoru a pak práva v Coimbře, kde získal doktorát.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1782 přichází do Vila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se rychle spřátelí s dalšími básníky a přidá se ke spiknutí.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jeho vyzrazení tráví nějaký čas ve vězení na Ostrově hadů 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Ilha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Cobras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ve státě Rio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pak dvacet let ve vyhnanství v Mosambiku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tam získává majetek a začíná nový život;  bere si dceru obchodníka s otroky a vrací se k psaní básní. 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148345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27993-8811-4515-8A9E-3BBDA6FFA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7FAFA8-1B0F-4DE8-81B3-5AD72D471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nejautentičtějším z arkadických brazilských básníků – nevymýšlí milostné příběhy, ale vypráví ten svůj: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Marília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dva svazky básní </a:t>
            </a:r>
          </a:p>
          <a:p>
            <a:pPr marL="563880" indent="-342900">
              <a:spcAft>
                <a:spcPts val="800"/>
              </a:spcAft>
              <a:buFontTx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návratu do Brazílie se ve svých čtyřiceti letech zamiluje do sedmnáctileté Marie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Dorotéii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Siexas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dívky z dobré  měšťanské rodiny </a:t>
            </a:r>
          </a:p>
          <a:p>
            <a:pPr marL="563880" indent="-342900">
              <a:spcAft>
                <a:spcPts val="800"/>
              </a:spcAft>
              <a:buFontTx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svých básních jí nazývá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Marília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Dirceu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Dirceova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Marílie</a:t>
            </a:r>
            <a:endParaRPr lang="cs-CZ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Chilenas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(Chilské listy)</a:t>
            </a:r>
          </a:p>
          <a:p>
            <a:pPr marL="0" lvl="0" indent="0"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významná sbírka směšnohrdinských básní psaných volným veršem, rozčleněna do 13 dopisů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 nich protestuje proti zneužívání moci guvernérem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Luísem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Cunha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Meneses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997492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B98A1-06EA-4ED0-8B29-D351A3BF5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EPICKÁ POEZIE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19257-D862-47B5-A498-E7706B9D8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BASÍLIO DA GAMA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(1741-1795)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Studoval na jezuitské koleji, po vyhnání jezuitů se stěhuje do Portugalska. V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pombalovském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Lisabonu je obviněn z jezuitství a jen o vlas unikne vyhnanství v Angole (napíše oslavnou báseň u příležitosti svatby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Pombalovy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dcery a to jej zachrání). Po této zkušenosti vystupuje otevřeně proti jezuitům.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Studuje v Římě, kde se přidává k římské Arkádii pod jménem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Termindo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Sipílio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Uruguay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Uruguai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– epická báseň, která je považována za první brazilské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indianistické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dílo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– uvedení indiána do literatury jako protagonisty příběhu.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Indianismus je tu ale ještě chápán arkadicky v tom smyslu, že zde indián v zásadě nahrazuje evropského pastýře, jako symbol prostoty, čistoty a nevinnosti.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580945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2411E8-984B-4A14-A4CF-1BCBEC0C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30107-071B-43CD-AA9B-B20DE188C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lvl="0" indent="0"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Gamově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epické skladbě jsou nepřáteli jezuité, vyobrazení jako nenasytní vlci, jejichž obětí jsou právě indiáni.</a:t>
            </a:r>
          </a:p>
          <a:p>
            <a:pPr marL="0" lvl="0" indent="0"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postavou je generál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Gomes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Freire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Andrada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stejně jako samotní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idniáni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odsuzuje dobyvačnou válku i nepatřičnost vpádu městského člověka do přírodní rovnováhy. </a:t>
            </a:r>
          </a:p>
          <a:p>
            <a:pPr marL="0" lvl="0" indent="0">
              <a:buNone/>
            </a:pP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Gentes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Europa!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Nunca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vos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trouxera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o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debalde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Estendeu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nós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Natureza</a:t>
            </a:r>
            <a:endParaRPr lang="cs-CZ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espaço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imenso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águas</a:t>
            </a: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spcAft>
                <a:spcPts val="800"/>
              </a:spcAft>
              <a:buNone/>
            </a:pPr>
            <a:endParaRPr lang="cs-CZ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„Národy Evropy! Kéž vás nikdy nezanesly / moře a vítr k nám! Ach, nikoli nadarmo / prostřela mezi nás Příroda / celou tu nezměrnou vodní pláň!“</a:t>
            </a:r>
          </a:p>
          <a:p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2332058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824FD-98BD-4DEF-AE2F-5435A9590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90C6D6-E7A1-4312-AE99-D102896C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JOSÉ DE SANTA RITA DUR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(1722-1784)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katolickým knězem, doktorem teologie, prožil velkou část života v Itálii.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Caramuru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(Lisabon, 1781) - epická báseň 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vypráví příběh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Dioga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Álvarese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Coreii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řečeného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Caramuru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což v jazyce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tupinambá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znamená „ohnivý muž“  – objevitel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prolínání kronikářských záznamů s fantastickými prvky, přírodovědné znalosti a národopisné poznatky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stylem připomíná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esovy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Lusovce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ale cílem je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ideologicky opravit a jeho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pohanské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fantastično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nahradit křesťanskou zbožností.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27378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A9452-6A94-48C1-B152-70822C434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E73789-B36E-4A08-AA2E-0A5B1020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Báseň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Caramuru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inspirovala další dva básníky k napsání parodie ve formě satirické básně: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FRANCISCO DE MELO FRANCO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(1757-1823)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volnomyšlenkář z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inspiroval básní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Caramuru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 sepsání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Říše hlouposti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Reino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Estupidez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1785), v níž kritizuje prostředí univerzity v Coimbře – bašta portugalského konzervativismu, která je říší hlouposti, pokrytectví, pověrčivosti a fanatismu.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MANUEL INÁCIO DA SILVA ALVARENGA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(1749-1814)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Zběh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desertor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1784)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satirická báseň, rovněž inspirovaná dílem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Caramuru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vyzdvihuje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Pombalovu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univerzitní reformu a boj proti akademické rutině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psáno ve volném verši, spousta příměrů a metafor, které vycházejí ze vzdálené brazilské reality (např. sláva má hlas a barvy hejna papoušků ze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ão</a:t>
            </a:r>
            <a:r>
              <a:rPr lang="cs-C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námětem je </a:t>
            </a:r>
            <a:r>
              <a:rPr lang="cs-C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studentský příběh.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51990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543DC-9B1F-4A66-842D-84D9738DF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92196-97B3-47D6-8C8E-94F32E674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století v brazilské literatuře je stoletím akademií - počátky skupinové literární aktivity.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Tyto skupiny narušily izolacionismus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bahijských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spisovatelů často píšících v tónu vyhnanců, zdůrazňující pouta s Portugalskem, a zároveň se odlišily od katechetické a apologetické literatury (kázání misionářů).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Autoři tohoto nového literárního směru se vyznačují angažovaností ve prospěch společenské a politické nezávislosti Brazílie a jsou si vždy vědomi svého postavení intelektuála; hledají společenství lidí, kteří by s nimi sdíleli potřebu svébytné a svobodné umělecké činnosti. 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Vlastí už není místo, odkud pochází kultura (Portugalsko), ale místo, kde se narodili (kolonie).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7244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154103-5FB9-4BBC-B26E-3D3CCF9E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/>
              <a:t>První akademie</a:t>
            </a:r>
            <a:endParaRPr lang="cs-CZ" dirty="0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0A2F75-D267-413A-905A-8F79946E8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Brasílica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Esquecidos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(Brazilská akademie opomíjených) – založena v roce 1724 v Salvadoru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jejím cílem bylo sepsání brazilských dějin s motem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oriens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occiduo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(Slunce vycházející na západě) – říkali si učení američtí Portugalci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doutos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portugueses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americanos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vzorem jí byly akademie portugalské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Akademia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Singulares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/jedinečných; A.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Generosos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/velkodušných; A.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Solitários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/osamocených/ - do těchto akademií se soustřeďovaly literární a historické ambice Portugalska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název brazilské akademie „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Esqucidos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ukazuje, jak citlivě vnímali literáti z kolonie své odloučení od centra.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Brzy se zakládají další akademie: 1736-1740 –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Felizes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/šťastní/ do Rio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1752 –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/vybraní/do Rio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1759 –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Renascidos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/obrození/ - Salvador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1770 –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Felizes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Paulo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552297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08365-ECB5-4D9B-8F2A-0DDC7819E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700"/>
              <a:t>Historické změny na přelomu 17.a 18. století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6B22C2-5B85-4574-8EB9-ED8F8FACD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 cukrovarnických středisek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Recife se kulturní život země rozšiřuje na nová území, kam jej postupně vnášejí jezuité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bandeirantes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(účastníci výprav do neprozkoumaného vnitrozemí, většinou s vidinou získání indiánských otroků nebo zlata), královští úředníci i dobrodruzi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novými centry země se stávají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Rio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Paulo.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Válka proti Holanďanům v 17. století vnesla do nově se ustavující kultury povědomí vlasti – spojila tak misionáře, osadníky i dobrodruhy - Brazílie tím nabyla určité jednoty, přinejmenším jako idea – přestože kolonie patřila Portugalsku, její obrana a její průzkum byly již v rukou místních obyvatel.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konce 17. století – zlatá horečka hlavně v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(„obecné doly“ – těžba zlata, diamantů a dalších drahých kamenů - na konci 18. století odtud pocházely dvě třetiny světové produkce zlata).  </a:t>
            </a: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té době podepsalo Portugalsko obchodní smlouvu s Anglií – směňovalo její obilí, sukna, kůže, hedvábí a další rukodělné zboží za víno, pomeranče a hlavně za zlato – stalo se na ní tak  v podstatě ekonomicky závislé.</a:t>
            </a:r>
          </a:p>
          <a:p>
            <a:pPr>
              <a:spcAft>
                <a:spcPts val="800"/>
              </a:spcAft>
            </a:pP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43075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30E8-1B98-40CC-B179-D5D41E90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/>
              <a:t>Apologetický nativismus</a:t>
            </a:r>
            <a:endParaRPr lang="cs-CZ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6E5206-5CF6-4F35-8D00-5CB4BF1C5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Zakládají se literární společnosti a akademie, dějepisné, básnické a vědecké. 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počátku zlaté horečky je v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vybudováno nové město Vila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(dnešní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z oblasti se postupně stává jedno z hlavním hospodářských středisek země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uchycuje se v něm svébytný druh baroka a koloniálního rokoka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vytváří se nová hospodářská a kulturní aristokracie, která svůj majetek získává z obchodování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má mnohem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měšťanštější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ráz, než tradiční patriarchální společnost plantáží.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Nativistické (národnostní) cítění stojí u zrodu velké části dobových kulturních projevů, ať již individuálních nebo skupinových. Opěvuje se příroda, nerostné bohatství i historie Brazílie. Šíří se to, co se v kolonii uskutečnilo, vychvalují se místní rodové linie i vykonané počiny – snaha dát Brazílii vlastní tvář.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47506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150A5-3FA3-4981-91D5-32D5B59B2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Dějepisectví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745991-A0EE-46DC-8CF2-720EE7EF7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Dějepisectví jako nový žánr v brazilské literatuře – jeho cílem bylo především oslavit brazilské rody či docenit působení církevních řádů.</a:t>
            </a:r>
          </a:p>
          <a:p>
            <a:pPr>
              <a:spcAft>
                <a:spcPts val="800"/>
              </a:spcAft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 salvadorský kronikář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Luís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Santos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Vilhena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profesor řečtiny, zachytil ve dvaceti epištolách život hlavního města v 18. století (Salvador) -  rukopis je uložen v Riu pod názvem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Bahie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18. století  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Benediktin z Recife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Domingos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Loreto </a:t>
            </a:r>
            <a:r>
              <a:rPr lang="cs-CZ" sz="17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člen akademie obrozených, sepsal kroniku v barokní oslavné próze v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ufanistickém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(nekritický obdiv) duchu: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Očištění Brazílie a Oslavení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Desagravos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Glórias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Pernambuco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– novinkou je velice pozitivní vztah k indiánovi a objektivní líčení jeho vztahu k přírodě i ke kolonizátorům.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84048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1BD82-C6A0-4E46-BDD6-3BC71D36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Portugalské intermezzo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5096A1-6481-4EA3-8FC2-E954F20A4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utoři, kteří se narodili v Brazílii, ale většinu života prožili v Portugalsku, kde i tvořili.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MATIAS AIRES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(1705-1763) – moralistická literatura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Paulu, studoval práva v Coimbře, pobýval ve Francii a usadil se v Portugalsku.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Úvahy o lidské domýšlivosti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vaidade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homens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1752)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– dílo napsané v duchu jansenismu (člověk je hříšný a domýšlivý) sklidilo ve své době značný úspěch.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NIO JOSÉ DA SILVA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zvaný 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ŽID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(1705-1739) – dramatik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Riu, odkud se s rodiči přestěhoval do Lisabonu, když mu bylo osm let.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Vystudoval práva v Coimbře a strávil většinu svého života v Lisabonu, kde bavil společnost svými rozvernými hrami (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óperas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často považován za nejvýznamnějšího představitele brazilského rokoka. Jeho hry jsou zdánlivě frivolní, ale velice satirické a kritické vůči stávající společnosti – díky tomu si vytvořil spoustu nepřátel. Přestože byl pokřtěn, jeho rodina byla pronásledována kvůli judaismu. On sám byl inkvizicí upálen.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0346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9BEE9-8B3B-4C10-B4AA-2EC7C6193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Brazilská Arkádie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714262-F2E5-4A96-AD29-B3006CF44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Barokní kánon začal být postupně nahrazován kánonem iberským klasicistním -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kulteranistická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konceptistická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pravidla vystřídal bukolický tón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velké stylizování přírody, která byla představována v pastýřském hávu a inspirována nejen přírodou antických vzorů, ale i krajinou portugalskou.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Brazílii je toto období spojeno s národním uvědoměním. Odráží se zde vliv francouzských a severoamerických idejí, které v romantismu vyústí v touhu po nezávislosti. Jde o určité osvícenství koloniálního měšťanstva, ze kterého vzejde hnutí za nezávislost země a to jak ve smyslu politickém, tak estetickém.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 tři nejvýznamnější představitelé,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Cláudio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Manuel da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Antonio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Alveranga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Peixoto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byli členy tzv. Spiknutí věrolomných,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Inconfid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Mineira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usilovalo o získání autonomie oblasti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jeho nezávislost na Portugalsku.</a:t>
            </a:r>
          </a:p>
          <a:p>
            <a:pPr marL="0"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Tito arkadičtí autoři jsou velice výjimeční a mají velký vliv na další vývoj brazilské literatury.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34341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A7BF8-5DB7-4603-A8C7-7A45127AE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9FA8D7-1F57-4B00-8A42-F83FD5EF4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Charakteristika: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Nativismus barokních autorů, který se projevoval mnohomluvnými popisy ohromující přírody určeným cizincům, se u arkadických autorů změní v uměřené ztvárnění brazilské reality určené místnímu publiku.</a:t>
            </a:r>
          </a:p>
          <a:p>
            <a:pPr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Arkadičtí básníci považovali dobový barokní vkus za pokleslý a usilovali o návrat klasických vzorů, jakými byly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õ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Petrarca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zároveň se u nich projevuje nativismus a popisované hory jsou hory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Gerais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Cláudio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Manuel) a pastýři tesají svá jména do skal (namísto do kůry stromů po evropském vzoru). </a:t>
            </a:r>
          </a:p>
          <a:p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Arkadická poezie je poezií kontrastů, pohrává si s tematickými protiklady (příjezd x odjezd), vrací se k nepomíjivým lyrickým hodnotám velkých básníků 16. století.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14096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2178</Words>
  <Application>Microsoft Office PowerPoint</Application>
  <PresentationFormat>Širokoúhlá obrazovka</PresentationFormat>
  <Paragraphs>117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ARKADISMUS</vt:lpstr>
      <vt:lpstr>Prezentace aplikace PowerPoint</vt:lpstr>
      <vt:lpstr>První akademie</vt:lpstr>
      <vt:lpstr>Historické změny na přelomu 17.a 18. století</vt:lpstr>
      <vt:lpstr>Apologetický nativismus</vt:lpstr>
      <vt:lpstr>Dějepisectví</vt:lpstr>
      <vt:lpstr>Portugalské intermezzo</vt:lpstr>
      <vt:lpstr>Brazilská Arkádie</vt:lpstr>
      <vt:lpstr>Prezentace aplikace PowerPoint</vt:lpstr>
      <vt:lpstr>MANUEL DA COSTA (1729-1789) Glauceste Satúrnio (jeho arkadické jméno)</vt:lpstr>
      <vt:lpstr>Inconfidência Mineira / Spiknutí věrolomných</vt:lpstr>
      <vt:lpstr>ALVARENGA PEIXOTO, BÁRBARA HELIODORA</vt:lpstr>
      <vt:lpstr>TOMÁS ANTÓNIO GONZAGA (1744-1810) Dirceu (jeho arkadické jméno)</vt:lpstr>
      <vt:lpstr>Prezentace aplikace PowerPoint</vt:lpstr>
      <vt:lpstr>EPICKÁ POEZIE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ARKADISMUS</dc:title>
  <dc:creator>Eva Batlickova</dc:creator>
  <cp:lastModifiedBy>Eva Batličková</cp:lastModifiedBy>
  <cp:revision>8</cp:revision>
  <dcterms:created xsi:type="dcterms:W3CDTF">2020-10-20T18:11:24Z</dcterms:created>
  <dcterms:modified xsi:type="dcterms:W3CDTF">2020-10-21T09:49:00Z</dcterms:modified>
</cp:coreProperties>
</file>