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10.11.2020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10.11.2020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83" y="1966281"/>
            <a:ext cx="6253317" cy="2139851"/>
          </a:xfrm>
        </p:spPr>
        <p:txBody>
          <a:bodyPr rtlCol="0">
            <a:noAutofit/>
          </a:bodyPr>
          <a:lstStyle/>
          <a:p>
            <a:pPr rtl="0"/>
            <a:r>
              <a:rPr lang="pt-BR" sz="4000" dirty="0"/>
              <a:t>A LEXICULTURA </a:t>
            </a:r>
            <a:br>
              <a:rPr lang="cs-CZ" sz="4000" dirty="0"/>
            </a:br>
            <a:r>
              <a:rPr lang="pt-BR" sz="4000" dirty="0"/>
              <a:t>NO PORTUGUÊS </a:t>
            </a:r>
            <a:br>
              <a:rPr lang="cs-CZ" sz="4000" dirty="0"/>
            </a:br>
            <a:r>
              <a:rPr lang="pt-BR" sz="4000" dirty="0"/>
              <a:t>DE MOÇAMBIQUE</a:t>
            </a:r>
            <a:endParaRPr lang="cs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458A6565-0853-4179-A9CF-1AD91D51B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2" b="95541" l="2778" r="97111">
                        <a14:foregroundMark x1="58889" y1="30541" x2="58889" y2="30541"/>
                        <a14:foregroundMark x1="65111" y1="17095" x2="65111" y2="17095"/>
                        <a14:foregroundMark x1="49556" y1="13919" x2="49556" y2="13919"/>
                        <a14:foregroundMark x1="86778" y1="13919" x2="86778" y2="13919"/>
                        <a14:foregroundMark x1="88667" y1="20405" x2="88667" y2="20405"/>
                        <a14:foregroundMark x1="66000" y1="22095" x2="66000" y2="22095"/>
                        <a14:foregroundMark x1="47111" y1="10676" x2="47111" y2="10676"/>
                        <a14:foregroundMark x1="55556" y1="9459" x2="55556" y2="9459"/>
                        <a14:foregroundMark x1="88667" y1="4189" x2="88667" y2="4189"/>
                        <a14:foregroundMark x1="60333" y1="37635" x2="60333" y2="37635"/>
                        <a14:foregroundMark x1="60333" y1="37635" x2="60333" y2="37635"/>
                        <a14:foregroundMark x1="75333" y1="32905" x2="75333" y2="32905"/>
                        <a14:foregroundMark x1="97333" y1="25135" x2="97333" y2="25135"/>
                        <a14:foregroundMark x1="60111" y1="33041" x2="60111" y2="33041"/>
                        <a14:foregroundMark x1="17556" y1="26959" x2="17556" y2="26959"/>
                        <a14:foregroundMark x1="2778" y1="27365" x2="2778" y2="27365"/>
                        <a14:foregroundMark x1="14889" y1="33784" x2="14889" y2="33784"/>
                        <a14:foregroundMark x1="28111" y1="36081" x2="28111" y2="36081"/>
                        <a14:foregroundMark x1="27000" y1="41284" x2="27000" y2="41284"/>
                        <a14:foregroundMark x1="26222" y1="49865" x2="26222" y2="49865"/>
                        <a14:foregroundMark x1="25556" y1="60811" x2="25556" y2="60811"/>
                        <a14:foregroundMark x1="15556" y1="70270" x2="15556" y2="70270"/>
                        <a14:foregroundMark x1="21444" y1="95541" x2="21444" y2="95541"/>
                        <a14:foregroundMark x1="38889" y1="66284" x2="38889" y2="66284"/>
                        <a14:foregroundMark x1="20556" y1="66824" x2="20556" y2="66824"/>
                        <a14:foregroundMark x1="5667" y1="31689" x2="5667" y2="31689"/>
                        <a14:foregroundMark x1="34444" y1="32095" x2="34444" y2="32095"/>
                        <a14:foregroundMark x1="26556" y1="33446" x2="26556" y2="33446"/>
                        <a14:foregroundMark x1="54111" y1="32230" x2="54111" y2="32230"/>
                        <a14:foregroundMark x1="69889" y1="31554" x2="69889" y2="31554"/>
                        <a14:foregroundMark x1="83778" y1="31959" x2="83778" y2="31959"/>
                        <a14:foregroundMark x1="26778" y1="66081" x2="26778" y2="66081"/>
                        <a14:foregroundMark x1="36111" y1="66419" x2="36111" y2="66419"/>
                        <a14:foregroundMark x1="42000" y1="66419" x2="42000" y2="66419"/>
                        <a14:foregroundMark x1="35889" y1="60541" x2="35889" y2="60541"/>
                        <a14:foregroundMark x1="37889" y1="57230" x2="37889" y2="57230"/>
                        <a14:foregroundMark x1="55333" y1="45405" x2="55333" y2="45405"/>
                        <a14:foregroundMark x1="68778" y1="38581" x2="68778" y2="38581"/>
                        <a14:foregroundMark x1="59111" y1="37095" x2="59111" y2="37095"/>
                        <a14:foregroundMark x1="50889" y1="35811" x2="50889" y2="35811"/>
                        <a14:foregroundMark x1="44111" y1="40811" x2="44111" y2="40811"/>
                        <a14:foregroundMark x1="39556" y1="35946" x2="39556" y2="35946"/>
                        <a14:foregroundMark x1="59444" y1="31689" x2="59444" y2="31689"/>
                        <a14:foregroundMark x1="34000" y1="42230" x2="34000" y2="42230"/>
                        <a14:foregroundMark x1="45667" y1="48784" x2="45667" y2="48784"/>
                        <a14:foregroundMark x1="31556" y1="56081" x2="31556" y2="56081"/>
                        <a14:foregroundMark x1="38333" y1="53446" x2="38333" y2="53446"/>
                        <a14:foregroundMark x1="39111" y1="52500" x2="39111" y2="52500"/>
                        <a14:foregroundMark x1="40222" y1="50000" x2="40222" y2="50000"/>
                        <a14:foregroundMark x1="25111" y1="95000" x2="25111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2" y="-1"/>
            <a:ext cx="417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46A76C-4C42-4888-9D70-9A78A781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4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Línguas</a:t>
            </a:r>
            <a:r>
              <a:rPr lang="cs-CZ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4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Moçambique</a:t>
            </a:r>
            <a:endParaRPr lang="cs-CZ" sz="4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70F13-0772-4539-A23A-7B852251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7251"/>
            <a:ext cx="10058400" cy="3760891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vinte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Línguas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Bantu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árabe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hindu 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português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língua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oficial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561CE-6F1D-4B1F-9242-DCC08E1D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75413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46A76C-4C42-4888-9D70-9A78A781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lvl="0">
              <a:spcAft>
                <a:spcPts val="800"/>
              </a:spcAft>
            </a:pPr>
            <a:r>
              <a:rPr lang="cs-CZ" dirty="0" err="1">
                <a:effectLst/>
              </a:rPr>
              <a:t>Lexicultura</a:t>
            </a:r>
            <a:endParaRPr lang="cs-CZ" dirty="0"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70F13-0772-4539-A23A-7B852251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  </a:t>
            </a:r>
            <a:r>
              <a:rPr lang="cs-CZ" sz="2000" dirty="0">
                <a:effectLst/>
              </a:rPr>
              <a:t>“</a:t>
            </a:r>
            <a:r>
              <a:rPr lang="cs-CZ" sz="2000" dirty="0" err="1">
                <a:effectLst/>
              </a:rPr>
              <a:t>léxico</a:t>
            </a:r>
            <a:r>
              <a:rPr lang="cs-CZ" sz="2000" dirty="0">
                <a:effectLst/>
              </a:rPr>
              <a:t>” </a:t>
            </a:r>
            <a:r>
              <a:rPr lang="cs-CZ" sz="2000" dirty="0"/>
              <a:t>+</a:t>
            </a:r>
            <a:r>
              <a:rPr lang="cs-CZ" sz="2000" dirty="0">
                <a:effectLst/>
              </a:rPr>
              <a:t> “</a:t>
            </a:r>
            <a:r>
              <a:rPr lang="cs-CZ" sz="2000" dirty="0" err="1">
                <a:effectLst/>
              </a:rPr>
              <a:t>cultura</a:t>
            </a:r>
            <a:r>
              <a:rPr lang="cs-CZ" sz="2000" dirty="0">
                <a:effectLst/>
              </a:rPr>
              <a:t>”</a:t>
            </a:r>
            <a:endParaRPr lang="cs-CZ" sz="2000" dirty="0"/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</a:rPr>
              <a:t> o </a:t>
            </a:r>
            <a:r>
              <a:rPr lang="cs-CZ" sz="2000" dirty="0" err="1">
                <a:effectLst/>
              </a:rPr>
              <a:t>conjunto</a:t>
            </a:r>
            <a:r>
              <a:rPr lang="cs-CZ" sz="2000" dirty="0">
                <a:effectLst/>
              </a:rPr>
              <a:t> de </a:t>
            </a:r>
            <a:r>
              <a:rPr lang="cs-CZ" sz="2000" dirty="0" err="1">
                <a:effectLst/>
              </a:rPr>
              <a:t>itens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lexicais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que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caracterizam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uma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comunidade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linguística</a:t>
            </a:r>
            <a:endParaRPr lang="cs-CZ" sz="2000" dirty="0">
              <a:effectLst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 p. ex.</a:t>
            </a:r>
            <a:r>
              <a:rPr lang="cs-CZ" sz="2000" b="1" dirty="0"/>
              <a:t> </a:t>
            </a:r>
            <a:r>
              <a:rPr lang="cs-CZ" sz="2000" b="1" dirty="0" err="1">
                <a:effectLst/>
              </a:rPr>
              <a:t>lobolo</a:t>
            </a:r>
            <a:r>
              <a:rPr lang="cs-CZ" sz="2000" b="1" dirty="0">
                <a:effectLst/>
              </a:rPr>
              <a:t> </a:t>
            </a:r>
            <a:r>
              <a:rPr lang="cs-CZ" sz="2000" dirty="0">
                <a:effectLst/>
              </a:rPr>
              <a:t>ou</a:t>
            </a:r>
            <a:r>
              <a:rPr lang="cs-CZ" sz="2000" b="1" dirty="0">
                <a:effectLst/>
              </a:rPr>
              <a:t> </a:t>
            </a:r>
            <a:r>
              <a:rPr lang="cs-CZ" sz="2000" b="1" dirty="0" err="1">
                <a:effectLst/>
              </a:rPr>
              <a:t>lovòlo</a:t>
            </a:r>
            <a:r>
              <a:rPr lang="cs-CZ" sz="2000" b="1" dirty="0">
                <a:effectLst/>
              </a:rPr>
              <a:t> </a:t>
            </a:r>
            <a:r>
              <a:rPr lang="cs-CZ" sz="2000" dirty="0">
                <a:effectLst/>
              </a:rPr>
              <a:t>(</a:t>
            </a:r>
            <a:r>
              <a:rPr lang="cs-CZ" sz="2000" dirty="0" err="1">
                <a:effectLst/>
              </a:rPr>
              <a:t>costume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cultivado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até</a:t>
            </a:r>
            <a:r>
              <a:rPr lang="cs-CZ" sz="2000" dirty="0">
                <a:effectLst/>
              </a:rPr>
              <a:t> hoje no </a:t>
            </a:r>
            <a:r>
              <a:rPr lang="cs-CZ" sz="2000" dirty="0" err="1">
                <a:effectLst/>
              </a:rPr>
              <a:t>Sul</a:t>
            </a:r>
            <a:r>
              <a:rPr lang="cs-CZ" sz="2000" dirty="0">
                <a:effectLst/>
              </a:rPr>
              <a:t> de </a:t>
            </a:r>
            <a:r>
              <a:rPr lang="cs-CZ" sz="2000" dirty="0" err="1">
                <a:effectLst/>
              </a:rPr>
              <a:t>Moçambique</a:t>
            </a:r>
            <a:r>
              <a:rPr lang="cs-CZ" sz="2000" dirty="0">
                <a:effectLst/>
              </a:rPr>
              <a:t>)</a:t>
            </a:r>
            <a:endParaRPr lang="en-US" sz="2000" dirty="0"/>
          </a:p>
        </p:txBody>
      </p:sp>
      <p:pic>
        <p:nvPicPr>
          <p:cNvPr id="3" name="Obrázek 2" descr="Obsah obrázku interiér, osoba, stůl, vsedě&#10;&#10;Popis byl vytvořen automaticky">
            <a:extLst>
              <a:ext uri="{FF2B5EF4-FFF2-40B4-BE49-F238E27FC236}">
                <a16:creationId xmlns:a16="http://schemas.microsoft.com/office/drawing/2014/main" id="{79090535-4881-43E2-801B-A2F8D37EB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17157" b="-1"/>
          <a:stretch/>
        </p:blipFill>
        <p:spPr>
          <a:xfrm>
            <a:off x="6454984" y="2120899"/>
            <a:ext cx="4639736" cy="3748194"/>
          </a:xfrm>
          <a:prstGeom prst="rect">
            <a:avLst/>
          </a:prstGeom>
          <a:noFill/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02B2379-AF5F-4E23-98DE-DA46807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F57D0D-8A9F-4639-9E76-3BB8A825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D9CF86-74D0-4301-A8AF-3C781FD7E279}"/>
              </a:ext>
            </a:extLst>
          </p:cNvPr>
          <p:cNvSpPr txBox="1"/>
          <p:nvPr/>
        </p:nvSpPr>
        <p:spPr>
          <a:xfrm>
            <a:off x="1076325" y="752474"/>
            <a:ext cx="10915650" cy="511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err="1"/>
              <a:t>Lexicultura</a:t>
            </a:r>
            <a:r>
              <a:rPr lang="cs-CZ" sz="2000" b="1" dirty="0"/>
              <a:t> </a:t>
            </a:r>
            <a:r>
              <a:rPr lang="cs-CZ" sz="2000" b="1" dirty="0" err="1"/>
              <a:t>geral</a:t>
            </a:r>
            <a:endParaRPr lang="cs-CZ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itens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lexicais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identificados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toda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comunidade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linguística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comunidade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lusófona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b="1" dirty="0" err="1"/>
              <a:t>Lexicultura</a:t>
            </a:r>
            <a:r>
              <a:rPr lang="cs-CZ" sz="2000" b="1" dirty="0"/>
              <a:t> </a:t>
            </a:r>
            <a:r>
              <a:rPr lang="cs-CZ" sz="2000" b="1" dirty="0" err="1"/>
              <a:t>específica</a:t>
            </a:r>
            <a:endParaRPr lang="cs-CZ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itens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lexicais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caracterizam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variedade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específica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moçambicanismos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machimbombo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autocarro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machamba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terreno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agrícola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madala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homem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idade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nhamussorro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curandeiro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timbilas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xilofone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8"/>
            <a:r>
              <a:rPr lang="cs-CZ" sz="2000" dirty="0"/>
              <a:t>	  		</a:t>
            </a:r>
            <a:r>
              <a:rPr lang="cs-CZ" sz="1400" dirty="0" err="1"/>
              <a:t>machamba</a:t>
            </a:r>
            <a:r>
              <a:rPr lang="cs-CZ" sz="2000" dirty="0"/>
              <a:t>		        	           </a:t>
            </a:r>
            <a:r>
              <a:rPr lang="cs-CZ" sz="1400" dirty="0"/>
              <a:t> </a:t>
            </a:r>
            <a:r>
              <a:rPr lang="cs-CZ" sz="1400" dirty="0" err="1"/>
              <a:t>timbilas</a:t>
            </a:r>
            <a:endParaRPr lang="cs-CZ" sz="2000" dirty="0"/>
          </a:p>
        </p:txBody>
      </p:sp>
      <p:pic>
        <p:nvPicPr>
          <p:cNvPr id="6" name="Obrázek 5" descr="Obsah obrázku tráva, exteriér, pole, zelená&#10;&#10;Popis byl vytvořen automaticky">
            <a:extLst>
              <a:ext uri="{FF2B5EF4-FFF2-40B4-BE49-F238E27FC236}">
                <a16:creationId xmlns:a16="http://schemas.microsoft.com/office/drawing/2014/main" id="{4D4F3919-87DB-48E1-93CD-18DCEA14B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7" y="3283937"/>
            <a:ext cx="2926080" cy="2194560"/>
          </a:xfrm>
          <a:prstGeom prst="rect">
            <a:avLst/>
          </a:prstGeom>
        </p:spPr>
      </p:pic>
      <p:pic>
        <p:nvPicPr>
          <p:cNvPr id="8" name="Obrázek 7" descr="Obsah obrázku exteriér, osoba, tráva, muž&#10;&#10;Popis byl vytvořen automaticky">
            <a:extLst>
              <a:ext uri="{FF2B5EF4-FFF2-40B4-BE49-F238E27FC236}">
                <a16:creationId xmlns:a16="http://schemas.microsoft.com/office/drawing/2014/main" id="{30C397BD-6C96-4D1A-BF2B-67D8B6C4A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73" y="3548957"/>
            <a:ext cx="2959417" cy="19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46A76C-4C42-4888-9D70-9A78A781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lvl="0">
              <a:spcAft>
                <a:spcPts val="800"/>
              </a:spcAft>
            </a:pPr>
            <a:r>
              <a:rPr lang="cs-CZ" dirty="0" err="1"/>
              <a:t>Neologismo</a:t>
            </a:r>
            <a:endParaRPr lang="cs-CZ" dirty="0">
              <a:effectLst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70F13-0772-4539-A23A-7B852251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effectLst/>
              </a:rPr>
              <a:t>  </a:t>
            </a:r>
            <a:r>
              <a:rPr lang="cs-CZ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neo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“novo”  +  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-logos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noção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exemplos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calamidade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cs-CZ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(roupa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usada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my love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camioneta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02B2379-AF5F-4E23-98DE-DA46807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Obrázek 3" descr="Obsah obrázku exteriér, auto, silnice, nákladní auto&#10;&#10;Popis byl vytvořen automaticky">
            <a:extLst>
              <a:ext uri="{FF2B5EF4-FFF2-40B4-BE49-F238E27FC236}">
                <a16:creationId xmlns:a16="http://schemas.microsoft.com/office/drawing/2014/main" id="{E4B42820-1DA6-486D-862E-DEED434E2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31" y="2795322"/>
            <a:ext cx="3507039" cy="2325320"/>
          </a:xfrm>
          <a:prstGeom prst="rect">
            <a:avLst/>
          </a:prstGeom>
        </p:spPr>
      </p:pic>
      <p:pic>
        <p:nvPicPr>
          <p:cNvPr id="6" name="Obrázek 5" descr="Obsah obrázku exteriér, silnice, nákladní auto, auto&#10;&#10;Popis byl vytvořen automaticky">
            <a:extLst>
              <a:ext uri="{FF2B5EF4-FFF2-40B4-BE49-F238E27FC236}">
                <a16:creationId xmlns:a16="http://schemas.microsoft.com/office/drawing/2014/main" id="{AD9B6776-0FD8-47AD-B9A8-1712E739F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07" y="2774950"/>
            <a:ext cx="3542757" cy="2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93B180-B0BC-4631-A2BE-49901FE4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75413"/>
            <a:ext cx="258485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981C16-074B-4D1C-866A-5B333878276A}"/>
              </a:ext>
            </a:extLst>
          </p:cNvPr>
          <p:cNvSpPr txBox="1"/>
          <p:nvPr/>
        </p:nvSpPr>
        <p:spPr>
          <a:xfrm>
            <a:off x="1457325" y="5411569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afinar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cs-CZ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apertar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pessoas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autocarro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caber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89662CB-AC1E-441D-AF88-230D59C4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4" y="800100"/>
            <a:ext cx="6346985" cy="40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46A76C-4C42-4888-9D70-9A78A781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4400" dirty="0" err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4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éxico</a:t>
            </a:r>
            <a:r>
              <a:rPr lang="cs-CZ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nos </a:t>
            </a:r>
            <a:r>
              <a:rPr lang="cs-CZ" sz="4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jornais</a:t>
            </a:r>
            <a:r>
              <a:rPr lang="cs-CZ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moçambicanos</a:t>
            </a:r>
            <a:endParaRPr lang="cs-CZ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70F13-0772-4539-A23A-7B852251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8722996" cy="37481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	“...ou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lambebotismo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 grupo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[...]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pior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ainda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torna-se 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lambebotas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mesmo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...”(JV, 16.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2012)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ambebotismo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lamber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(lízat) + bota</a:t>
            </a:r>
          </a:p>
          <a:p>
            <a:pPr marL="0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    (2)      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“...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mercadorias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revenda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na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luta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ninjas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policias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...”        		(JN, 16. ago. 1997, p. 9)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ninja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ladrão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buClr>
                <a:schemeClr val="bg2">
                  <a:lumMod val="25000"/>
                </a:schemeClr>
              </a:buClr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 	“... os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populares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cogitam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catorzinha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sua vez...” (JN, 19.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dez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2011, p. 21)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catorzinha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= prostituta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C02B2379-AF5F-4E23-98DE-DA46807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en-US" dirty="0"/>
          </a:p>
        </p:txBody>
      </p:sp>
      <p:pic>
        <p:nvPicPr>
          <p:cNvPr id="3" name="Obrázek 2" descr="Obsah obrázku muž, interiér, počítač, stůl&#10;&#10;Popis byl vytvořen automaticky">
            <a:extLst>
              <a:ext uri="{FF2B5EF4-FFF2-40B4-BE49-F238E27FC236}">
                <a16:creationId xmlns:a16="http://schemas.microsoft.com/office/drawing/2014/main" id="{C7194D18-355A-4214-A457-A3DD4BD78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51" y="2204296"/>
            <a:ext cx="217868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2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17AC5E-BF7A-4BAD-91FB-C666C38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347887-4FF5-430C-8499-F3310DAD0EC8}"/>
              </a:ext>
            </a:extLst>
          </p:cNvPr>
          <p:cNvSpPr txBox="1"/>
          <p:nvPr/>
        </p:nvSpPr>
        <p:spPr>
          <a:xfrm>
            <a:off x="819150" y="1266825"/>
            <a:ext cx="1055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TIMBANE, Alexandro </a:t>
            </a:r>
            <a:r>
              <a:rPr lang="cs-CZ" dirty="0" err="1"/>
              <a:t>António</a:t>
            </a:r>
            <a:r>
              <a:rPr lang="cs-CZ" dirty="0"/>
              <a:t>. </a:t>
            </a:r>
            <a:r>
              <a:rPr lang="cs-CZ" i="1" dirty="0" err="1"/>
              <a:t>Lexicultura</a:t>
            </a:r>
            <a:r>
              <a:rPr lang="cs-CZ" i="1" dirty="0"/>
              <a:t> do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português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Moçambique</a:t>
            </a:r>
            <a:r>
              <a:rPr lang="cs-CZ" i="1" dirty="0"/>
              <a:t> </a:t>
            </a:r>
            <a:r>
              <a:rPr lang="cs-CZ" dirty="0"/>
              <a:t>[online]. 2016. </a:t>
            </a:r>
            <a:r>
              <a:rPr lang="cs-CZ" dirty="0" err="1"/>
              <a:t>Disponível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: https://www.researchgate.net/</a:t>
            </a:r>
            <a:r>
              <a:rPr lang="cs-CZ" dirty="0" err="1"/>
              <a:t>publication</a:t>
            </a:r>
            <a:r>
              <a:rPr lang="cs-CZ" dirty="0"/>
              <a:t>/303827069_A_LEXICULTURA_NO_PORTUGUES_DE_MOCAMBIQUE. </a:t>
            </a:r>
          </a:p>
        </p:txBody>
      </p:sp>
    </p:spTree>
    <p:extLst>
      <p:ext uri="{BB962C8B-B14F-4D97-AF65-F5344CB8AC3E}">
        <p14:creationId xmlns:p14="http://schemas.microsoft.com/office/powerpoint/2010/main" val="407274368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A96ACCD96EBE409C9CF9E08D742629" ma:contentTypeVersion="0" ma:contentTypeDescription="Vytvoří nový dokument" ma:contentTypeScope="" ma:versionID="2f1be10dd53f14bd524d926d6e15f3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b181d4fa57015cb2ef86a8cc208e3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3F55A9-469D-4E49-B01F-51DF21E17B51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EEC285-BEA8-46A0-939E-729348C21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BCE551-2C5F-40FB-A5CE-249F3E8365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329</Words>
  <Application>Microsoft Office PowerPoint</Application>
  <PresentationFormat>Širokoúhlá obrazovka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A LEXICULTURA  NO PORTUGUÊS  DE MOÇAMBIQUE</vt:lpstr>
      <vt:lpstr>Línguas de Moçambique</vt:lpstr>
      <vt:lpstr>Lexicultura</vt:lpstr>
      <vt:lpstr>Prezentace aplikace PowerPoint</vt:lpstr>
      <vt:lpstr>Neologismo</vt:lpstr>
      <vt:lpstr>Prezentace aplikace PowerPoint</vt:lpstr>
      <vt:lpstr>Léxico nos jornais moçambicanos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LEXICULTURA  NO PORTUGUÊS  DE MOÇAMBIQUE</dc:title>
  <dc:creator>Tereza Mori</dc:creator>
  <cp:lastModifiedBy>Iva Svobodová</cp:lastModifiedBy>
  <cp:revision>20</cp:revision>
  <dcterms:created xsi:type="dcterms:W3CDTF">2020-11-07T13:40:34Z</dcterms:created>
  <dcterms:modified xsi:type="dcterms:W3CDTF">2020-11-10T13:39:02Z</dcterms:modified>
</cp:coreProperties>
</file>