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2" r:id="rId2"/>
    <p:sldMasterId id="2147483649" r:id="rId3"/>
  </p:sldMasterIdLst>
  <p:notesMasterIdLst>
    <p:notesMasterId r:id="rId23"/>
  </p:notesMasterIdLst>
  <p:sldIdLst>
    <p:sldId id="256" r:id="rId4"/>
    <p:sldId id="350" r:id="rId5"/>
    <p:sldId id="375" r:id="rId6"/>
    <p:sldId id="257" r:id="rId7"/>
    <p:sldId id="376" r:id="rId8"/>
    <p:sldId id="346" r:id="rId9"/>
    <p:sldId id="258" r:id="rId10"/>
    <p:sldId id="259" r:id="rId11"/>
    <p:sldId id="260" r:id="rId12"/>
    <p:sldId id="261" r:id="rId13"/>
    <p:sldId id="353" r:id="rId14"/>
    <p:sldId id="347" r:id="rId15"/>
    <p:sldId id="348" r:id="rId16"/>
    <p:sldId id="263" r:id="rId17"/>
    <p:sldId id="264" r:id="rId18"/>
    <p:sldId id="272" r:id="rId19"/>
    <p:sldId id="271" r:id="rId20"/>
    <p:sldId id="341" r:id="rId21"/>
    <p:sldId id="342" r:id="rId22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4400" b="1" u="sng"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4400" b="1" u="sng"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4400" b="1" u="sng"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4400" b="1" u="sng"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4400" b="1" u="sng"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sz="4400" b="1" u="sng"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sz="4400" b="1" u="sng"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sz="4400" b="1" u="sng"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sz="4400" b="1" u="sng"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595" autoAdjust="0"/>
  </p:normalViewPr>
  <p:slideViewPr>
    <p:cSldViewPr>
      <p:cViewPr varScale="1">
        <p:scale>
          <a:sx n="108" d="100"/>
          <a:sy n="108" d="100"/>
        </p:scale>
        <p:origin x="1710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785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47F38628-C830-49C9-85B3-AC4F46653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075" name="AutoShape 2">
            <a:extLst>
              <a:ext uri="{FF2B5EF4-FFF2-40B4-BE49-F238E27FC236}">
                <a16:creationId xmlns:a16="http://schemas.microsoft.com/office/drawing/2014/main" id="{2F1FF6BB-89B1-42F1-BD48-6C67AEF9E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076" name="AutoShape 3">
            <a:extLst>
              <a:ext uri="{FF2B5EF4-FFF2-40B4-BE49-F238E27FC236}">
                <a16:creationId xmlns:a16="http://schemas.microsoft.com/office/drawing/2014/main" id="{C3499144-13F2-40F6-95B2-03F1811495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id="{14A87E03-D5D1-4621-ACD3-CC92767F24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078" name="Text Box 5">
            <a:extLst>
              <a:ext uri="{FF2B5EF4-FFF2-40B4-BE49-F238E27FC236}">
                <a16:creationId xmlns:a16="http://schemas.microsoft.com/office/drawing/2014/main" id="{6C2362DB-3726-46D8-8B4C-903A41DFE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079" name="Text Box 6">
            <a:extLst>
              <a:ext uri="{FF2B5EF4-FFF2-40B4-BE49-F238E27FC236}">
                <a16:creationId xmlns:a16="http://schemas.microsoft.com/office/drawing/2014/main" id="{086435E0-45F5-498D-95A3-E3901D181F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080" name="Rectangle 7">
            <a:extLst>
              <a:ext uri="{FF2B5EF4-FFF2-40B4-BE49-F238E27FC236}">
                <a16:creationId xmlns:a16="http://schemas.microsoft.com/office/drawing/2014/main" id="{C0A074D7-09FA-478C-AA29-6CABEF427CD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65650" cy="342265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8">
            <a:extLst>
              <a:ext uri="{FF2B5EF4-FFF2-40B4-BE49-F238E27FC236}">
                <a16:creationId xmlns:a16="http://schemas.microsoft.com/office/drawing/2014/main" id="{D82F6DC1-E2CF-4681-8B0F-DC0A7ABBCE2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/>
          </a:p>
        </p:txBody>
      </p:sp>
      <p:sp>
        <p:nvSpPr>
          <p:cNvPr id="3082" name="Text Box 9">
            <a:extLst>
              <a:ext uri="{FF2B5EF4-FFF2-40B4-BE49-F238E27FC236}">
                <a16:creationId xmlns:a16="http://schemas.microsoft.com/office/drawing/2014/main" id="{B521BBB4-8649-4914-B178-03CB5AD61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C190B2C6-FE90-4DCA-A81C-5285354B92B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545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084F7D53-B0D8-4D7F-908C-9EB3CF261BF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670675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>
            <a:extLst>
              <a:ext uri="{FF2B5EF4-FFF2-40B4-BE49-F238E27FC236}">
                <a16:creationId xmlns:a16="http://schemas.microsoft.com/office/drawing/2014/main" id="{CD753B3B-0942-40C4-B665-1BBE2EB5B08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3FB49C1-0AD7-4CD9-8348-CF4740527705}" type="slidenum">
              <a:rPr lang="cs-CZ" altLang="cs-CZ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/>
          </a:p>
        </p:txBody>
      </p:sp>
      <p:sp>
        <p:nvSpPr>
          <p:cNvPr id="5123" name="Text Box 1">
            <a:extLst>
              <a:ext uri="{FF2B5EF4-FFF2-40B4-BE49-F238E27FC236}">
                <a16:creationId xmlns:a16="http://schemas.microsoft.com/office/drawing/2014/main" id="{9CD48F1C-B626-4978-A358-6174B17A3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8C76AE1-37E5-4A41-8F09-F3B510369414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 b="0"/>
          </a:p>
        </p:txBody>
      </p:sp>
      <p:sp>
        <p:nvSpPr>
          <p:cNvPr id="5124" name="Text Box 2">
            <a:extLst>
              <a:ext uri="{FF2B5EF4-FFF2-40B4-BE49-F238E27FC236}">
                <a16:creationId xmlns:a16="http://schemas.microsoft.com/office/drawing/2014/main" id="{2B3C731C-0ABE-4D68-88CF-338EC9317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D32E2B0-B09D-4C3E-BC92-B0A083B6FFC5}" type="slidenum">
              <a:rPr lang="cs-CZ" altLang="cs-CZ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/>
          </a:p>
        </p:txBody>
      </p:sp>
      <p:sp>
        <p:nvSpPr>
          <p:cNvPr id="5125" name="Text Box 3">
            <a:extLst>
              <a:ext uri="{FF2B5EF4-FFF2-40B4-BE49-F238E27FC236}">
                <a16:creationId xmlns:a16="http://schemas.microsoft.com/office/drawing/2014/main" id="{373CF3AB-D26C-40B2-BCC8-2553C1FF8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456E6DE-6AEF-48FD-A5E7-01D2C3DFEF24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 b="0"/>
          </a:p>
        </p:txBody>
      </p:sp>
      <p:sp>
        <p:nvSpPr>
          <p:cNvPr id="5126" name="Text Box 4">
            <a:extLst>
              <a:ext uri="{FF2B5EF4-FFF2-40B4-BE49-F238E27FC236}">
                <a16:creationId xmlns:a16="http://schemas.microsoft.com/office/drawing/2014/main" id="{CB1839B0-DD1B-4E7E-B5CB-83FB24E01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C31EC3D-CF2B-499B-AF56-D4468774AD91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 b="0"/>
          </a:p>
        </p:txBody>
      </p:sp>
      <p:sp>
        <p:nvSpPr>
          <p:cNvPr id="5127" name="Rectangle 5">
            <a:extLst>
              <a:ext uri="{FF2B5EF4-FFF2-40B4-BE49-F238E27FC236}">
                <a16:creationId xmlns:a16="http://schemas.microsoft.com/office/drawing/2014/main" id="{77011B54-21AC-4E60-9413-B2F9471171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8" name="Text Box 6">
            <a:extLst>
              <a:ext uri="{FF2B5EF4-FFF2-40B4-BE49-F238E27FC236}">
                <a16:creationId xmlns:a16="http://schemas.microsoft.com/office/drawing/2014/main" id="{2501CB82-A038-4EC2-B42F-CD5C82D57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">
            <a:extLst>
              <a:ext uri="{FF2B5EF4-FFF2-40B4-BE49-F238E27FC236}">
                <a16:creationId xmlns:a16="http://schemas.microsoft.com/office/drawing/2014/main" id="{1861E56D-875B-4B69-AE02-3863829857D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6B3B449-85A7-401A-A0CC-D4A8D619BCCE}" type="slidenum">
              <a:rPr lang="cs-CZ" altLang="cs-CZ" smtClean="0"/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cs-CZ" altLang="cs-CZ"/>
          </a:p>
        </p:txBody>
      </p:sp>
      <p:sp>
        <p:nvSpPr>
          <p:cNvPr id="35843" name="Text Box 1">
            <a:extLst>
              <a:ext uri="{FF2B5EF4-FFF2-40B4-BE49-F238E27FC236}">
                <a16:creationId xmlns:a16="http://schemas.microsoft.com/office/drawing/2014/main" id="{D6045B33-DD89-46AE-8EBC-77ED225479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D4A1500-5CAA-4042-9049-A71A23235167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cs-CZ" altLang="cs-CZ" b="0"/>
          </a:p>
        </p:txBody>
      </p:sp>
      <p:sp>
        <p:nvSpPr>
          <p:cNvPr id="35844" name="Text Box 2">
            <a:extLst>
              <a:ext uri="{FF2B5EF4-FFF2-40B4-BE49-F238E27FC236}">
                <a16:creationId xmlns:a16="http://schemas.microsoft.com/office/drawing/2014/main" id="{877661B7-332A-49E2-A075-CC78B7DD1C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74CAD46-BE5F-4DAE-8784-D9AE95852282}" type="slidenum">
              <a:rPr lang="cs-CZ" altLang="cs-CZ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cs-CZ" altLang="cs-CZ"/>
          </a:p>
        </p:txBody>
      </p:sp>
      <p:sp>
        <p:nvSpPr>
          <p:cNvPr id="35845" name="Text Box 3">
            <a:extLst>
              <a:ext uri="{FF2B5EF4-FFF2-40B4-BE49-F238E27FC236}">
                <a16:creationId xmlns:a16="http://schemas.microsoft.com/office/drawing/2014/main" id="{47F389DF-CCBA-4ACE-A816-B6BBE6CB2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0F2C4D3-C359-4B2A-9529-F9B04B463894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cs-CZ" altLang="cs-CZ" b="0"/>
          </a:p>
        </p:txBody>
      </p:sp>
      <p:sp>
        <p:nvSpPr>
          <p:cNvPr id="35846" name="Rectangle 4">
            <a:extLst>
              <a:ext uri="{FF2B5EF4-FFF2-40B4-BE49-F238E27FC236}">
                <a16:creationId xmlns:a16="http://schemas.microsoft.com/office/drawing/2014/main" id="{72E7B99C-A190-4379-8892-449B26F2D4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7" name="Text Box 5">
            <a:extLst>
              <a:ext uri="{FF2B5EF4-FFF2-40B4-BE49-F238E27FC236}">
                <a16:creationId xmlns:a16="http://schemas.microsoft.com/office/drawing/2014/main" id="{9E7C5515-25A8-4C53-A5BA-B6EC49434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10">
            <a:extLst>
              <a:ext uri="{FF2B5EF4-FFF2-40B4-BE49-F238E27FC236}">
                <a16:creationId xmlns:a16="http://schemas.microsoft.com/office/drawing/2014/main" id="{B55E560B-95B0-4402-B683-C4931F7CA59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/>
            </a:pPr>
            <a:fld id="{57133FFC-46BD-457D-A439-373F58311A0A}" type="slidenum">
              <a:rPr kumimoji="0" lang="cs-CZ" altLang="cs-CZ" sz="1200" b="1" i="0" u="sng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</a:tabLst>
                <a:defRPr/>
              </a:pPr>
              <a:t>18</a:t>
            </a:fld>
            <a:endParaRPr kumimoji="0" lang="cs-CZ" altLang="cs-CZ" sz="1200" b="1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79203" name="Text Box 1">
            <a:extLst>
              <a:ext uri="{FF2B5EF4-FFF2-40B4-BE49-F238E27FC236}">
                <a16:creationId xmlns:a16="http://schemas.microsoft.com/office/drawing/2014/main" id="{8572699C-B74A-4E28-BA2A-D23E1EC6D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95B45D0C-7BCE-4E5A-9D89-ADB9654F0A5D}" type="slidenum">
              <a:rPr kumimoji="0" lang="cs-CZ" altLang="cs-CZ" sz="1200" b="0" i="0" u="sng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18</a:t>
            </a:fld>
            <a:endParaRPr kumimoji="0" lang="cs-CZ" altLang="cs-CZ" sz="1200" b="0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79204" name="Text Box 2">
            <a:extLst>
              <a:ext uri="{FF2B5EF4-FFF2-40B4-BE49-F238E27FC236}">
                <a16:creationId xmlns:a16="http://schemas.microsoft.com/office/drawing/2014/main" id="{C069A2BE-34B4-409D-82D2-EA6F60A30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82DE6326-597B-4839-A859-81896A6A7C61}" type="slidenum">
              <a:rPr kumimoji="0" lang="cs-CZ" altLang="cs-CZ" sz="1200" b="1" i="0" u="sng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18</a:t>
            </a:fld>
            <a:endParaRPr kumimoji="0" lang="cs-CZ" altLang="cs-CZ" sz="1200" b="1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79205" name="Rectangle 3">
            <a:extLst>
              <a:ext uri="{FF2B5EF4-FFF2-40B4-BE49-F238E27FC236}">
                <a16:creationId xmlns:a16="http://schemas.microsoft.com/office/drawing/2014/main" id="{E747BDF7-615F-47CF-88E5-C1361209AA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9206" name="Text Box 4">
            <a:extLst>
              <a:ext uri="{FF2B5EF4-FFF2-40B4-BE49-F238E27FC236}">
                <a16:creationId xmlns:a16="http://schemas.microsoft.com/office/drawing/2014/main" id="{4F9CE7E0-7138-43E5-819C-50066633F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altLang="cs-CZ" sz="4400" b="1" i="0" u="sng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80828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10">
            <a:extLst>
              <a:ext uri="{FF2B5EF4-FFF2-40B4-BE49-F238E27FC236}">
                <a16:creationId xmlns:a16="http://schemas.microsoft.com/office/drawing/2014/main" id="{4FDA190D-2EC3-420F-986C-05B75ADF257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/>
            </a:pPr>
            <a:fld id="{68A01D55-8559-4BB2-BBAB-D1D6854EEDFE}" type="slidenum">
              <a:rPr kumimoji="0" lang="cs-CZ" altLang="cs-CZ" sz="1200" b="1" i="0" u="sng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</a:tabLst>
                <a:defRPr/>
              </a:pPr>
              <a:t>19</a:t>
            </a:fld>
            <a:endParaRPr kumimoji="0" lang="cs-CZ" altLang="cs-CZ" sz="1200" b="1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81251" name="Text Box 1">
            <a:extLst>
              <a:ext uri="{FF2B5EF4-FFF2-40B4-BE49-F238E27FC236}">
                <a16:creationId xmlns:a16="http://schemas.microsoft.com/office/drawing/2014/main" id="{DDDA953C-2332-4235-ABAB-BE0A9132D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18D2EA41-BED5-42A3-91F1-7EA23A2C7A98}" type="slidenum">
              <a:rPr kumimoji="0" lang="cs-CZ" altLang="cs-CZ" sz="1200" b="0" i="0" u="sng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19</a:t>
            </a:fld>
            <a:endParaRPr kumimoji="0" lang="cs-CZ" altLang="cs-CZ" sz="1200" b="0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81252" name="Text Box 2">
            <a:extLst>
              <a:ext uri="{FF2B5EF4-FFF2-40B4-BE49-F238E27FC236}">
                <a16:creationId xmlns:a16="http://schemas.microsoft.com/office/drawing/2014/main" id="{30333D0B-83EC-405A-9AE2-D4E5231A74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E7EA11B8-E3DA-4E59-88AC-8312506F5089}" type="slidenum">
              <a:rPr kumimoji="0" lang="cs-CZ" altLang="cs-CZ" sz="1200" b="1" i="0" u="sng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19</a:t>
            </a:fld>
            <a:endParaRPr kumimoji="0" lang="cs-CZ" altLang="cs-CZ" sz="1200" b="1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81253" name="Rectangle 3">
            <a:extLst>
              <a:ext uri="{FF2B5EF4-FFF2-40B4-BE49-F238E27FC236}">
                <a16:creationId xmlns:a16="http://schemas.microsoft.com/office/drawing/2014/main" id="{04BCFC50-7E42-4DC8-AEF9-9D87C2FB77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1254" name="Text Box 4">
            <a:extLst>
              <a:ext uri="{FF2B5EF4-FFF2-40B4-BE49-F238E27FC236}">
                <a16:creationId xmlns:a16="http://schemas.microsoft.com/office/drawing/2014/main" id="{ECCC94FA-770D-47FD-B22E-7ACA925D7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altLang="cs-CZ" sz="4400" b="1" i="0" u="sng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2095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">
            <a:extLst>
              <a:ext uri="{FF2B5EF4-FFF2-40B4-BE49-F238E27FC236}">
                <a16:creationId xmlns:a16="http://schemas.microsoft.com/office/drawing/2014/main" id="{ACDC3B40-613B-4674-99DF-C2EA9767C8A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1504722-8A9D-4935-9F8D-9D13745C59DF}" type="slidenum">
              <a:rPr lang="cs-CZ" altLang="cs-CZ" smtClean="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/>
          </a:p>
        </p:txBody>
      </p:sp>
      <p:sp>
        <p:nvSpPr>
          <p:cNvPr id="7171" name="Text Box 1">
            <a:extLst>
              <a:ext uri="{FF2B5EF4-FFF2-40B4-BE49-F238E27FC236}">
                <a16:creationId xmlns:a16="http://schemas.microsoft.com/office/drawing/2014/main" id="{EA32D95D-5F42-4F51-A506-341443AEA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B70016D-9F60-45F3-AAC2-C300D593027C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 b="0"/>
          </a:p>
        </p:txBody>
      </p:sp>
      <p:sp>
        <p:nvSpPr>
          <p:cNvPr id="7172" name="Text Box 2">
            <a:extLst>
              <a:ext uri="{FF2B5EF4-FFF2-40B4-BE49-F238E27FC236}">
                <a16:creationId xmlns:a16="http://schemas.microsoft.com/office/drawing/2014/main" id="{6160EF82-388C-4245-9046-55D07E4FD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767DAC6-9275-4743-9A85-3617299BBDDA}" type="slidenum">
              <a:rPr lang="cs-CZ" altLang="cs-CZ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/>
          </a:p>
        </p:txBody>
      </p:sp>
      <p:sp>
        <p:nvSpPr>
          <p:cNvPr id="7173" name="Text Box 3">
            <a:extLst>
              <a:ext uri="{FF2B5EF4-FFF2-40B4-BE49-F238E27FC236}">
                <a16:creationId xmlns:a16="http://schemas.microsoft.com/office/drawing/2014/main" id="{292DAAD0-10AE-4F00-AB8D-2A5D087E16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3BFB39FC-DEF8-4987-8705-D27BE4189704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 b="0"/>
          </a:p>
        </p:txBody>
      </p:sp>
      <p:sp>
        <p:nvSpPr>
          <p:cNvPr id="7174" name="Rectangle 4">
            <a:extLst>
              <a:ext uri="{FF2B5EF4-FFF2-40B4-BE49-F238E27FC236}">
                <a16:creationId xmlns:a16="http://schemas.microsoft.com/office/drawing/2014/main" id="{78DD0A4E-9407-4808-9670-476F12D2BB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5" name="Text Box 5">
            <a:extLst>
              <a:ext uri="{FF2B5EF4-FFF2-40B4-BE49-F238E27FC236}">
                <a16:creationId xmlns:a16="http://schemas.microsoft.com/office/drawing/2014/main" id="{1E7D395F-C69F-4254-8E12-1BF69BBE3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">
            <a:extLst>
              <a:ext uri="{FF2B5EF4-FFF2-40B4-BE49-F238E27FC236}">
                <a16:creationId xmlns:a16="http://schemas.microsoft.com/office/drawing/2014/main" id="{67FFC0A4-BFD7-4759-803C-B67CE5FC94D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636FDBA-0C40-4627-A68F-A931123EC9D8}" type="slidenum">
              <a:rPr lang="cs-CZ" altLang="cs-CZ" smtClean="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/>
          </a:p>
        </p:txBody>
      </p:sp>
      <p:sp>
        <p:nvSpPr>
          <p:cNvPr id="9219" name="Text Box 1">
            <a:extLst>
              <a:ext uri="{FF2B5EF4-FFF2-40B4-BE49-F238E27FC236}">
                <a16:creationId xmlns:a16="http://schemas.microsoft.com/office/drawing/2014/main" id="{050D9341-B4F7-4CA8-94FB-3B1C6C6CA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5CE96C3-5E73-4C65-B7FB-9837360EC1D7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b="0"/>
          </a:p>
        </p:txBody>
      </p:sp>
      <p:sp>
        <p:nvSpPr>
          <p:cNvPr id="9220" name="Text Box 2">
            <a:extLst>
              <a:ext uri="{FF2B5EF4-FFF2-40B4-BE49-F238E27FC236}">
                <a16:creationId xmlns:a16="http://schemas.microsoft.com/office/drawing/2014/main" id="{A6075139-BA87-44D7-9632-E8A65F78C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0A77F3D-BBEE-4B78-AAB4-6BAB3AD1A3E7}" type="slidenum">
              <a:rPr lang="cs-CZ" altLang="cs-CZ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/>
          </a:p>
        </p:txBody>
      </p:sp>
      <p:sp>
        <p:nvSpPr>
          <p:cNvPr id="9221" name="Text Box 3">
            <a:extLst>
              <a:ext uri="{FF2B5EF4-FFF2-40B4-BE49-F238E27FC236}">
                <a16:creationId xmlns:a16="http://schemas.microsoft.com/office/drawing/2014/main" id="{7CE2F6EE-B6CA-49A8-BA08-23942825D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C774B664-895D-4A50-B060-9FA342723C1E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b="0"/>
          </a:p>
        </p:txBody>
      </p:sp>
      <p:sp>
        <p:nvSpPr>
          <p:cNvPr id="9222" name="Rectangle 4">
            <a:extLst>
              <a:ext uri="{FF2B5EF4-FFF2-40B4-BE49-F238E27FC236}">
                <a16:creationId xmlns:a16="http://schemas.microsoft.com/office/drawing/2014/main" id="{C957259A-F404-4E7E-A25B-B554BDEF5C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23" name="Text Box 5">
            <a:extLst>
              <a:ext uri="{FF2B5EF4-FFF2-40B4-BE49-F238E27FC236}">
                <a16:creationId xmlns:a16="http://schemas.microsoft.com/office/drawing/2014/main" id="{425B40EB-CB4D-4965-86D0-4C669CBA0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">
            <a:extLst>
              <a:ext uri="{FF2B5EF4-FFF2-40B4-BE49-F238E27FC236}">
                <a16:creationId xmlns:a16="http://schemas.microsoft.com/office/drawing/2014/main" id="{0737711C-43D0-4582-8A40-8F09D963205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1844757-40B2-425B-98BE-0CB5D17A57D1}" type="slidenum">
              <a:rPr lang="cs-CZ" altLang="cs-CZ" smtClean="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/>
          </a:p>
        </p:txBody>
      </p:sp>
      <p:sp>
        <p:nvSpPr>
          <p:cNvPr id="11267" name="Text Box 1">
            <a:extLst>
              <a:ext uri="{FF2B5EF4-FFF2-40B4-BE49-F238E27FC236}">
                <a16:creationId xmlns:a16="http://schemas.microsoft.com/office/drawing/2014/main" id="{11C21FC6-ACC8-4EF7-8E53-1BCF631CC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17D34FE3-D5F7-4D65-AC47-0A7C4DC76AF7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 b="0"/>
          </a:p>
        </p:txBody>
      </p:sp>
      <p:sp>
        <p:nvSpPr>
          <p:cNvPr id="11268" name="Text Box 2">
            <a:extLst>
              <a:ext uri="{FF2B5EF4-FFF2-40B4-BE49-F238E27FC236}">
                <a16:creationId xmlns:a16="http://schemas.microsoft.com/office/drawing/2014/main" id="{A875678C-FF55-4BE6-9B88-A21BBFB80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875D604-24C1-4E20-95CA-1597B12A8D5C}" type="slidenum">
              <a:rPr lang="cs-CZ" altLang="cs-CZ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/>
          </a:p>
        </p:txBody>
      </p:sp>
      <p:sp>
        <p:nvSpPr>
          <p:cNvPr id="11269" name="Text Box 3">
            <a:extLst>
              <a:ext uri="{FF2B5EF4-FFF2-40B4-BE49-F238E27FC236}">
                <a16:creationId xmlns:a16="http://schemas.microsoft.com/office/drawing/2014/main" id="{63482384-5FF0-4CFF-A867-E67E45A37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05179EA-09F1-423D-9353-71FD66E045E6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 b="0"/>
          </a:p>
        </p:txBody>
      </p:sp>
      <p:sp>
        <p:nvSpPr>
          <p:cNvPr id="11270" name="Rectangle 4">
            <a:extLst>
              <a:ext uri="{FF2B5EF4-FFF2-40B4-BE49-F238E27FC236}">
                <a16:creationId xmlns:a16="http://schemas.microsoft.com/office/drawing/2014/main" id="{0F42B080-273D-4229-A44F-356F696277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71" name="Text Box 5">
            <a:extLst>
              <a:ext uri="{FF2B5EF4-FFF2-40B4-BE49-F238E27FC236}">
                <a16:creationId xmlns:a16="http://schemas.microsoft.com/office/drawing/2014/main" id="{5D14B343-C6BB-4278-8038-69ADFA89C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">
            <a:extLst>
              <a:ext uri="{FF2B5EF4-FFF2-40B4-BE49-F238E27FC236}">
                <a16:creationId xmlns:a16="http://schemas.microsoft.com/office/drawing/2014/main" id="{78CF6C85-55D4-469A-A365-62BA68BCC2D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AE478CA-F155-478C-89A4-0FFAB8149FE8}" type="slidenum">
              <a:rPr lang="cs-CZ" altLang="cs-CZ" smtClean="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/>
          </a:p>
        </p:txBody>
      </p:sp>
      <p:sp>
        <p:nvSpPr>
          <p:cNvPr id="13315" name="Text Box 1">
            <a:extLst>
              <a:ext uri="{FF2B5EF4-FFF2-40B4-BE49-F238E27FC236}">
                <a16:creationId xmlns:a16="http://schemas.microsoft.com/office/drawing/2014/main" id="{65E2B251-C2A8-4297-A836-94765169F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A75245E-4091-49D1-9FCA-2E0082AAE43A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 b="0"/>
          </a:p>
        </p:txBody>
      </p:sp>
      <p:sp>
        <p:nvSpPr>
          <p:cNvPr id="13316" name="Text Box 2">
            <a:extLst>
              <a:ext uri="{FF2B5EF4-FFF2-40B4-BE49-F238E27FC236}">
                <a16:creationId xmlns:a16="http://schemas.microsoft.com/office/drawing/2014/main" id="{AFD9B4C4-EFCB-41BD-9C87-F60B97B3C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2A5E904-96AB-4461-A06D-89CF416535ED}" type="slidenum">
              <a:rPr lang="cs-CZ" altLang="cs-CZ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/>
          </a:p>
        </p:txBody>
      </p:sp>
      <p:sp>
        <p:nvSpPr>
          <p:cNvPr id="13317" name="Text Box 3">
            <a:extLst>
              <a:ext uri="{FF2B5EF4-FFF2-40B4-BE49-F238E27FC236}">
                <a16:creationId xmlns:a16="http://schemas.microsoft.com/office/drawing/2014/main" id="{1939496E-2E19-4A39-8360-6ACD7E8C1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1FADFBD8-1E64-4D26-90B4-43CF84B3D10F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 b="0"/>
          </a:p>
        </p:txBody>
      </p:sp>
      <p:sp>
        <p:nvSpPr>
          <p:cNvPr id="13318" name="Rectangle 4">
            <a:extLst>
              <a:ext uri="{FF2B5EF4-FFF2-40B4-BE49-F238E27FC236}">
                <a16:creationId xmlns:a16="http://schemas.microsoft.com/office/drawing/2014/main" id="{F6D4B416-EC7D-4BF7-BD93-F51C5B7D06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9" name="Text Box 5">
            <a:extLst>
              <a:ext uri="{FF2B5EF4-FFF2-40B4-BE49-F238E27FC236}">
                <a16:creationId xmlns:a16="http://schemas.microsoft.com/office/drawing/2014/main" id="{BD1855AC-45E7-4F4B-9CD0-61EEBAED4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">
            <a:extLst>
              <a:ext uri="{FF2B5EF4-FFF2-40B4-BE49-F238E27FC236}">
                <a16:creationId xmlns:a16="http://schemas.microsoft.com/office/drawing/2014/main" id="{B5C6867E-D36B-4AA9-AFEB-B03318D88A3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0B3024A-4295-4150-BD43-27191743CC04}" type="slidenum">
              <a:rPr lang="cs-CZ" altLang="cs-CZ" smtClean="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/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908FB3A7-F06D-4F9F-940E-5F16CE448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F11B783A-255B-46AB-A8C4-A29C7F0B559D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 b="0"/>
          </a:p>
        </p:txBody>
      </p:sp>
      <p:sp>
        <p:nvSpPr>
          <p:cNvPr id="15364" name="Text Box 2">
            <a:extLst>
              <a:ext uri="{FF2B5EF4-FFF2-40B4-BE49-F238E27FC236}">
                <a16:creationId xmlns:a16="http://schemas.microsoft.com/office/drawing/2014/main" id="{D7297083-B8CB-429A-B9D6-A5A687207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C9A3FCB-8CAC-425E-AF52-DFD9C8F6B08E}" type="slidenum">
              <a:rPr lang="cs-CZ" altLang="cs-CZ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/>
          </a:p>
        </p:txBody>
      </p:sp>
      <p:sp>
        <p:nvSpPr>
          <p:cNvPr id="15365" name="Text Box 3">
            <a:extLst>
              <a:ext uri="{FF2B5EF4-FFF2-40B4-BE49-F238E27FC236}">
                <a16:creationId xmlns:a16="http://schemas.microsoft.com/office/drawing/2014/main" id="{88155D3F-276A-455D-92D7-14FFDAE99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722BFC1-5F98-4949-BEA8-34CDE14E158C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 b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DF0C7E16-F1E1-4161-BDDC-E314767CA6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7" name="Text Box 5">
            <a:extLst>
              <a:ext uri="{FF2B5EF4-FFF2-40B4-BE49-F238E27FC236}">
                <a16:creationId xmlns:a16="http://schemas.microsoft.com/office/drawing/2014/main" id="{D4F6C0C8-CCA2-4B86-8E6A-268CA21DD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">
            <a:extLst>
              <a:ext uri="{FF2B5EF4-FFF2-40B4-BE49-F238E27FC236}">
                <a16:creationId xmlns:a16="http://schemas.microsoft.com/office/drawing/2014/main" id="{4AE6535A-1D1E-450A-8388-13282D02158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7C9FF9D-9B12-440C-AA16-D822D2AD9842}" type="slidenum">
              <a:rPr lang="cs-CZ" altLang="cs-CZ" smtClean="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/>
          </a:p>
        </p:txBody>
      </p:sp>
      <p:sp>
        <p:nvSpPr>
          <p:cNvPr id="19459" name="Text Box 1">
            <a:extLst>
              <a:ext uri="{FF2B5EF4-FFF2-40B4-BE49-F238E27FC236}">
                <a16:creationId xmlns:a16="http://schemas.microsoft.com/office/drawing/2014/main" id="{06BBEE27-B038-4C52-85AB-813B7ABA9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80AACB0-BC0B-4DCF-920F-C33363C7F226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 b="0"/>
          </a:p>
        </p:txBody>
      </p:sp>
      <p:sp>
        <p:nvSpPr>
          <p:cNvPr id="19460" name="Text Box 2">
            <a:extLst>
              <a:ext uri="{FF2B5EF4-FFF2-40B4-BE49-F238E27FC236}">
                <a16:creationId xmlns:a16="http://schemas.microsoft.com/office/drawing/2014/main" id="{5E2E4BE8-67D7-428B-AF74-5ADF98A32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147227-4A21-4AF0-81A9-EF0A5D6CA275}" type="slidenum">
              <a:rPr lang="cs-CZ" altLang="cs-CZ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/>
          </a:p>
        </p:txBody>
      </p:sp>
      <p:sp>
        <p:nvSpPr>
          <p:cNvPr id="19461" name="Text Box 3">
            <a:extLst>
              <a:ext uri="{FF2B5EF4-FFF2-40B4-BE49-F238E27FC236}">
                <a16:creationId xmlns:a16="http://schemas.microsoft.com/office/drawing/2014/main" id="{B1419525-A471-4914-BBE1-CFE1BCFC8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182D3C35-428C-461A-9BE4-CD2EFECDA168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 b="0"/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47E75BB5-139C-4481-A3BA-8693179987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3" name="Text Box 5">
            <a:extLst>
              <a:ext uri="{FF2B5EF4-FFF2-40B4-BE49-F238E27FC236}">
                <a16:creationId xmlns:a16="http://schemas.microsoft.com/office/drawing/2014/main" id="{1B7130C5-8CA7-4882-AE3A-76B523B9D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">
            <a:extLst>
              <a:ext uri="{FF2B5EF4-FFF2-40B4-BE49-F238E27FC236}">
                <a16:creationId xmlns:a16="http://schemas.microsoft.com/office/drawing/2014/main" id="{D6FC8E2D-2B24-47FE-BB12-3106FE50D01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31BE6AE-CC49-462A-A13B-F5F682D3685E}" type="slidenum">
              <a:rPr lang="cs-CZ" altLang="cs-CZ" smtClean="0"/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/>
          </a:p>
        </p:txBody>
      </p:sp>
      <p:sp>
        <p:nvSpPr>
          <p:cNvPr id="21507" name="Text Box 1">
            <a:extLst>
              <a:ext uri="{FF2B5EF4-FFF2-40B4-BE49-F238E27FC236}">
                <a16:creationId xmlns:a16="http://schemas.microsoft.com/office/drawing/2014/main" id="{1F98FDA1-79D2-4BDC-9ED8-310B5EBA6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4FAA6C4-9338-405D-A99D-2167379C0CE2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 b="0"/>
          </a:p>
        </p:txBody>
      </p:sp>
      <p:sp>
        <p:nvSpPr>
          <p:cNvPr id="21508" name="Text Box 2">
            <a:extLst>
              <a:ext uri="{FF2B5EF4-FFF2-40B4-BE49-F238E27FC236}">
                <a16:creationId xmlns:a16="http://schemas.microsoft.com/office/drawing/2014/main" id="{BF4520EF-4F40-454B-B817-1C5981AF6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FA28B18-74E8-4295-B2DF-9ECE06EA8AA2}" type="slidenum">
              <a:rPr lang="cs-CZ" altLang="cs-CZ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/>
          </a:p>
        </p:txBody>
      </p:sp>
      <p:sp>
        <p:nvSpPr>
          <p:cNvPr id="21509" name="Text Box 3">
            <a:extLst>
              <a:ext uri="{FF2B5EF4-FFF2-40B4-BE49-F238E27FC236}">
                <a16:creationId xmlns:a16="http://schemas.microsoft.com/office/drawing/2014/main" id="{3DC882FE-A935-4E9C-8DED-6C1F122A7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8FC6992-2E8D-4303-8A69-E1CCD656CE7C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 b="0"/>
          </a:p>
        </p:txBody>
      </p:sp>
      <p:sp>
        <p:nvSpPr>
          <p:cNvPr id="21510" name="Rectangle 4">
            <a:extLst>
              <a:ext uri="{FF2B5EF4-FFF2-40B4-BE49-F238E27FC236}">
                <a16:creationId xmlns:a16="http://schemas.microsoft.com/office/drawing/2014/main" id="{F4DF143B-574B-435B-A550-78B6EB6321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11" name="Text Box 5">
            <a:extLst>
              <a:ext uri="{FF2B5EF4-FFF2-40B4-BE49-F238E27FC236}">
                <a16:creationId xmlns:a16="http://schemas.microsoft.com/office/drawing/2014/main" id="{7E573A9B-7656-4FC7-A101-44CBD38349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">
            <a:extLst>
              <a:ext uri="{FF2B5EF4-FFF2-40B4-BE49-F238E27FC236}">
                <a16:creationId xmlns:a16="http://schemas.microsoft.com/office/drawing/2014/main" id="{0033294E-EC41-4511-A30F-A201DE459BE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5C3E90B-EF19-441D-B102-CD6C8FAC685F}" type="slidenum">
              <a:rPr lang="cs-CZ" altLang="cs-CZ" smtClean="0"/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/>
          </a:p>
        </p:txBody>
      </p:sp>
      <p:sp>
        <p:nvSpPr>
          <p:cNvPr id="37891" name="Text Box 1">
            <a:extLst>
              <a:ext uri="{FF2B5EF4-FFF2-40B4-BE49-F238E27FC236}">
                <a16:creationId xmlns:a16="http://schemas.microsoft.com/office/drawing/2014/main" id="{7225DBD9-220E-4A6B-AF8B-2876AAD46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84D5A3A-52E3-4E5A-8A86-355896AF4283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 b="0"/>
          </a:p>
        </p:txBody>
      </p:sp>
      <p:sp>
        <p:nvSpPr>
          <p:cNvPr id="37892" name="Text Box 2">
            <a:extLst>
              <a:ext uri="{FF2B5EF4-FFF2-40B4-BE49-F238E27FC236}">
                <a16:creationId xmlns:a16="http://schemas.microsoft.com/office/drawing/2014/main" id="{4EA90686-98D9-445A-A4F7-53E667599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0C5CAE0-7DF1-4F52-8C7D-25DA0DDCC48C}" type="slidenum">
              <a:rPr lang="cs-CZ" altLang="cs-CZ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/>
          </a:p>
        </p:txBody>
      </p:sp>
      <p:sp>
        <p:nvSpPr>
          <p:cNvPr id="37893" name="Text Box 3">
            <a:extLst>
              <a:ext uri="{FF2B5EF4-FFF2-40B4-BE49-F238E27FC236}">
                <a16:creationId xmlns:a16="http://schemas.microsoft.com/office/drawing/2014/main" id="{8D405AE0-CEDE-4E92-BF5C-A5B93B93A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CD210B14-15E4-4A03-9ED1-3C9520662054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 b="0"/>
          </a:p>
        </p:txBody>
      </p:sp>
      <p:sp>
        <p:nvSpPr>
          <p:cNvPr id="37894" name="Rectangle 4">
            <a:extLst>
              <a:ext uri="{FF2B5EF4-FFF2-40B4-BE49-F238E27FC236}">
                <a16:creationId xmlns:a16="http://schemas.microsoft.com/office/drawing/2014/main" id="{DE8000EB-4A31-4979-BE71-3E8586BC15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5" name="Text Box 5">
            <a:extLst>
              <a:ext uri="{FF2B5EF4-FFF2-40B4-BE49-F238E27FC236}">
                <a16:creationId xmlns:a16="http://schemas.microsoft.com/office/drawing/2014/main" id="{8C3256E7-7431-4BAC-B14A-D15D27335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5F66D798-5BD5-492B-B8BC-573D2C8E441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6D6D2-0C58-4ED0-AC82-A40F504A11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8929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BAF9370C-22F5-46B2-A235-A7A7C002F51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64E2D-E4E2-44A9-A26F-85D6036B391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8138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997700" y="457200"/>
            <a:ext cx="1941513" cy="563245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2137" cy="5632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0E43376E-D473-4A06-B422-6C93E64024B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E1FDE-B59E-4E9F-B28B-DF6617ACED3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02701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BEC76E-58FC-4604-8E13-575940F95A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122CF01-BBAB-49DF-9F24-76BADFE4D9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B166CA-CEEE-479D-982D-B37DF455C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70B2-7F5F-4657-95A0-DA48DFCD6FC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45A28E-2B1A-4A02-9D38-C58C41DFC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C0B460-90DB-45CD-A910-77D3A666D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7094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17B3F0-3B75-4FC8-B597-E41DD791E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E90BAC-4E20-4E80-8C28-82FF37D4A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D1512A-3206-467C-B1E9-058556D1A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70B2-7F5F-4657-95A0-DA48DFCD6FC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FA0CE7-73E6-4F2C-8F8F-93C181F07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04584E-56CC-44E0-BAFC-9A9EDD3DF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424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E9F409-C030-4397-B0FC-A8C9F9D0D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FA5BF73-8DD5-4B3C-B939-23C3CB60E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9D95E4-82E9-4ACB-9260-325D35DDF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70B2-7F5F-4657-95A0-DA48DFCD6FC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B3EA0C-62B4-4845-88BE-1DDE02020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AA1341-3266-45D5-8A2A-B933CFAC0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038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E04C86-20EF-4408-B258-8595B0C4A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C37952-93A6-47FC-ADDB-25F4887A6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A305ADA-3A7D-4E50-B808-7C203D10C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9A47184-79CC-47A8-B0D8-CC4FB65B6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70B2-7F5F-4657-95A0-DA48DFCD6FC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B81999-67F2-49C3-A0C6-CFB658F42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6FAF8E3-550C-4C22-98D2-A1F023C99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556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25DFA2-7C8F-426A-8BCA-78DF75C6A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0FB97C4-35C4-4698-AC46-05E6C081C8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6A0BC86-DEEB-44BA-BEFD-36D60AC77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6D783BB-6708-4BC5-99F5-D7CF95870E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A4CFBD6-2E19-4BE1-B3C0-76E3323044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3165A8E-2386-437D-844E-5FCC86995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70B2-7F5F-4657-95A0-DA48DFCD6FC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8BA5610-CD42-4C79-AFDA-499942B3A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A1458BC-9B8F-473D-A57D-CE7783605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0857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4AB0CB-1100-496B-B783-40BE3E6D4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926EDD-EE3A-4D65-B05B-756608993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70B2-7F5F-4657-95A0-DA48DFCD6FC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4AB11DE-9243-416A-A6C8-D4133EBEB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78E19F0-78E9-4DDD-8E9A-97F9D6D97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3940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AC2BE1F-6549-46D3-98FB-83EA71FFA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70B2-7F5F-4657-95A0-DA48DFCD6FC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8AFDA6D-D5DC-445A-9A70-02B5EA371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9075D55-254B-4C83-9509-44FB329A9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6709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61D58D-604C-4F3B-BB54-12336D22D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20A74C-712A-4D2F-A445-531E642A2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3572D72-BEF5-4084-9582-62EF13FD0D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729EAC5-1C56-4787-8A6D-6C2865270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70B2-7F5F-4657-95A0-DA48DFCD6FC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982648C-2D66-4AAB-A8D1-4B87A5930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887FEF3-2167-45DD-B036-1788FBDCB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56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26A2AE7E-4C70-443B-A518-61E217254B3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93B69-A871-457C-9D1D-48799484A6F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93488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265944-70C8-4AD3-847D-D6A504683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13C51BC-F19A-4B13-945F-77CCECD994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30CBDED-FF72-4B82-B4F9-E9F2C81AC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7350DB8-49C4-48C9-BA25-471678FEE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70B2-7F5F-4657-95A0-DA48DFCD6FC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D186264-FCDA-432D-B24B-F912461B5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13084E2-1207-4054-B061-6D7B0D961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52902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747A0-5213-4697-A776-D08EB5481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45ADE15-7669-4E4E-A867-29F495325E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067572-FEAA-423D-9DE0-28C9241E3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70B2-7F5F-4657-95A0-DA48DFCD6FC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85385B-5BE2-4653-BBFC-A4691F61B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9F57C4-FC31-4A61-ACE1-9B688F060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0103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EB62B84-1849-4830-AE77-307067FF7D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344D9FF-FEC5-45E0-988A-2CC8DDC89C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E368F0-664E-4CD7-93BA-DB57DA63D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70B2-7F5F-4657-95A0-DA48DFCD6FC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AA628A-8C87-4C57-AC6D-416255CDF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7B6291-E839-42DA-9FC1-4732C07FA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663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51189E1F-E5BB-4F9D-8D13-DCE14E67F2B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7BF6E-66B0-40C0-BF92-2D02F031216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033507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A37E853A-66D2-473C-98A6-8C1411C572D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67AEC-F57A-40A5-BF44-81FFC36599D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327513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72D6AF4F-B33F-422E-B5A1-4002CA91AEA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54BA6-6836-4D9F-BABC-038E02D3984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880270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06825" cy="410845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32388" y="1981200"/>
            <a:ext cx="3806825" cy="410845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2FD6C7CA-51D8-4EBA-A484-6879D796CEB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E2BD4-4109-4EA0-8F0C-DA8EF83F43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067119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2C7F8A14-B792-403C-A46E-3AC8ECBD763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A98E0-2440-4E1A-B52B-5DE041198C8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74504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28">
            <a:extLst>
              <a:ext uri="{FF2B5EF4-FFF2-40B4-BE49-F238E27FC236}">
                <a16:creationId xmlns:a16="http://schemas.microsoft.com/office/drawing/2014/main" id="{CCAF386A-0522-4D12-9839-5D7591FB8BC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8755AE-5F03-426D-B0D5-70DDE73A59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92714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>
            <a:extLst>
              <a:ext uri="{FF2B5EF4-FFF2-40B4-BE49-F238E27FC236}">
                <a16:creationId xmlns:a16="http://schemas.microsoft.com/office/drawing/2014/main" id="{1A508CFE-5555-4550-93D4-EE248A11FC1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77B09-8E34-4AD6-8B54-32B5C19F8FD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2162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DAB2B487-15A8-4104-B9A2-F85BF4058BE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9D1DF-FDC5-4C83-9BD3-FB0689F522C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38201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843DBB9A-DE2B-4EE7-B7FA-0BC1FB62322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DC038-ADE5-45A2-8898-1F294C0EDA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29198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35C2B1B9-64F0-436B-A0C7-F21EFB3263A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2CF61-BCE0-408E-AB4E-A72E947754D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91202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2DCAE6E8-AF64-4680-962F-219894394A2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3F1F7-33FC-471E-A419-B025CD233E1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165786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997700" y="457200"/>
            <a:ext cx="1941513" cy="563245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2137" cy="5632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AC0D49E6-103E-4823-82D0-37DDA9F99F0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E3385-56F0-42E4-8085-AFC6B64CD2D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3973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06825" cy="410845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32388" y="1981200"/>
            <a:ext cx="3806825" cy="410845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5F251CA0-5BAC-493C-8D40-98016CF8747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2E27A-6D5A-4F2F-9BEB-9F1FF37B05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8889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D65A2CBF-6C7C-4F91-88DD-1FF5E5E05B92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DA41B-72AE-48D4-A868-13FB9D3721A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5811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28">
            <a:extLst>
              <a:ext uri="{FF2B5EF4-FFF2-40B4-BE49-F238E27FC236}">
                <a16:creationId xmlns:a16="http://schemas.microsoft.com/office/drawing/2014/main" id="{1A82A5D5-0E05-4DC1-90EE-BD0AEF8829A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35494-92F3-4F56-8D63-166BF7B1C4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8881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>
            <a:extLst>
              <a:ext uri="{FF2B5EF4-FFF2-40B4-BE49-F238E27FC236}">
                <a16:creationId xmlns:a16="http://schemas.microsoft.com/office/drawing/2014/main" id="{18EDF097-C50D-41F2-AF41-3994D5BACA8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AF76E-020F-434D-8921-7E447E2F13A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112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0E5A9ADD-F24A-4C56-AF8B-FD08A611179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1F482-51B6-4835-9D2F-499BCEBF8A9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5000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D780669A-031D-4543-9DAF-A850BDC852E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79759-CD4D-4A33-8507-3EECBEE97EC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6225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>
            <a:extLst>
              <a:ext uri="{FF2B5EF4-FFF2-40B4-BE49-F238E27FC236}">
                <a16:creationId xmlns:a16="http://schemas.microsoft.com/office/drawing/2014/main" id="{FE1585A3-0316-4F9B-8239-3F8E1DB1AB7A}"/>
              </a:ext>
            </a:extLst>
          </p:cNvPr>
          <p:cNvGrpSpPr>
            <a:grpSpLocks/>
          </p:cNvGrpSpPr>
          <p:nvPr/>
        </p:nvGrpSpPr>
        <p:grpSpPr bwMode="auto">
          <a:xfrm>
            <a:off x="0" y="-4763"/>
            <a:ext cx="1058863" cy="6851651"/>
            <a:chOff x="0" y="-3"/>
            <a:chExt cx="667" cy="4316"/>
          </a:xfrm>
        </p:grpSpPr>
        <p:grpSp>
          <p:nvGrpSpPr>
            <p:cNvPr id="1032" name="Group 2">
              <a:extLst>
                <a:ext uri="{FF2B5EF4-FFF2-40B4-BE49-F238E27FC236}">
                  <a16:creationId xmlns:a16="http://schemas.microsoft.com/office/drawing/2014/main" id="{183952AB-F022-46E5-ABA8-708DB114C6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" y="-3"/>
              <a:ext cx="633" cy="4316"/>
              <a:chOff x="25" y="-3"/>
              <a:chExt cx="633" cy="4316"/>
            </a:xfrm>
          </p:grpSpPr>
          <p:sp>
            <p:nvSpPr>
              <p:cNvPr id="1035" name="Freeform 3">
                <a:extLst>
                  <a:ext uri="{FF2B5EF4-FFF2-40B4-BE49-F238E27FC236}">
                    <a16:creationId xmlns:a16="http://schemas.microsoft.com/office/drawing/2014/main" id="{B09FEF4A-2367-4F64-B79D-1AA05A28CF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-3"/>
                <a:ext cx="617" cy="4299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2147483646 h 720"/>
                  <a:gd name="T4" fmla="*/ 6 w 1000"/>
                  <a:gd name="T5" fmla="*/ 2147483646 h 720"/>
                  <a:gd name="T6" fmla="*/ 6 w 1000"/>
                  <a:gd name="T7" fmla="*/ 0 h 720"/>
                  <a:gd name="T8" fmla="*/ 0 w 1000"/>
                  <a:gd name="T9" fmla="*/ 0 h 7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6" name="Freeform 4">
                <a:extLst>
                  <a:ext uri="{FF2B5EF4-FFF2-40B4-BE49-F238E27FC236}">
                    <a16:creationId xmlns:a16="http://schemas.microsoft.com/office/drawing/2014/main" id="{7649F2DC-FB21-4767-B6EE-CEE3740124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9" y="1067"/>
                <a:ext cx="617" cy="31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22 h 317"/>
                  <a:gd name="T4" fmla="*/ 586 w 624"/>
                  <a:gd name="T5" fmla="*/ 422 h 317"/>
                  <a:gd name="T6" fmla="*/ 586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7" name="Freeform 5">
                <a:extLst>
                  <a:ext uri="{FF2B5EF4-FFF2-40B4-BE49-F238E27FC236}">
                    <a16:creationId xmlns:a16="http://schemas.microsoft.com/office/drawing/2014/main" id="{F7E57580-3EEB-4889-BA5B-4DA1A5CB82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810"/>
                <a:ext cx="617" cy="313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49 h 317"/>
                  <a:gd name="T4" fmla="*/ 586 w 624"/>
                  <a:gd name="T5" fmla="*/ 449 h 317"/>
                  <a:gd name="T6" fmla="*/ 586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8" name="Freeform 6">
                <a:extLst>
                  <a:ext uri="{FF2B5EF4-FFF2-40B4-BE49-F238E27FC236}">
                    <a16:creationId xmlns:a16="http://schemas.microsoft.com/office/drawing/2014/main" id="{1B849AC0-C3AD-4949-A9F4-5BCD30327A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94"/>
                <a:ext cx="617" cy="187"/>
              </a:xfrm>
              <a:custGeom>
                <a:avLst/>
                <a:gdLst>
                  <a:gd name="T0" fmla="*/ 0 w 624"/>
                  <a:gd name="T1" fmla="*/ 1 h 370"/>
                  <a:gd name="T2" fmla="*/ 0 w 624"/>
                  <a:gd name="T3" fmla="*/ 1 h 370"/>
                  <a:gd name="T4" fmla="*/ 586 w 624"/>
                  <a:gd name="T5" fmla="*/ 1 h 370"/>
                  <a:gd name="T6" fmla="*/ 586 w 624"/>
                  <a:gd name="T7" fmla="*/ 1 h 370"/>
                  <a:gd name="T8" fmla="*/ 363 w 624"/>
                  <a:gd name="T9" fmla="*/ 1 h 370"/>
                  <a:gd name="T10" fmla="*/ 0 w 624"/>
                  <a:gd name="T11" fmla="*/ 1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9" name="Freeform 7">
                <a:extLst>
                  <a:ext uri="{FF2B5EF4-FFF2-40B4-BE49-F238E27FC236}">
                    <a16:creationId xmlns:a16="http://schemas.microsoft.com/office/drawing/2014/main" id="{A95952B6-263E-457A-B90F-E01C1CA6D7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9" y="622"/>
                <a:ext cx="617" cy="216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8 h 317"/>
                  <a:gd name="T4" fmla="*/ 586 w 624"/>
                  <a:gd name="T5" fmla="*/ 8 h 317"/>
                  <a:gd name="T6" fmla="*/ 586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0" name="Freeform 8">
                <a:extLst>
                  <a:ext uri="{FF2B5EF4-FFF2-40B4-BE49-F238E27FC236}">
                    <a16:creationId xmlns:a16="http://schemas.microsoft.com/office/drawing/2014/main" id="{13E8BD90-781D-4401-8340-663EC8D63F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429"/>
                <a:ext cx="617" cy="268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443 h 272"/>
                  <a:gd name="T4" fmla="*/ 224 w 624"/>
                  <a:gd name="T5" fmla="*/ 390 h 272"/>
                  <a:gd name="T6" fmla="*/ 586 w 624"/>
                  <a:gd name="T7" fmla="*/ 443 h 272"/>
                  <a:gd name="T8" fmla="*/ 586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1" name="Freeform 9">
                <a:extLst>
                  <a:ext uri="{FF2B5EF4-FFF2-40B4-BE49-F238E27FC236}">
                    <a16:creationId xmlns:a16="http://schemas.microsoft.com/office/drawing/2014/main" id="{72B8823C-C0A2-4450-8ADD-EBA4591660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235"/>
                <a:ext cx="625" cy="232"/>
              </a:xfrm>
              <a:custGeom>
                <a:avLst/>
                <a:gdLst>
                  <a:gd name="T0" fmla="*/ 8 w 632"/>
                  <a:gd name="T1" fmla="*/ 1 h 362"/>
                  <a:gd name="T2" fmla="*/ 8 w 632"/>
                  <a:gd name="T3" fmla="*/ 5 h 362"/>
                  <a:gd name="T4" fmla="*/ 231 w 632"/>
                  <a:gd name="T5" fmla="*/ 5 h 362"/>
                  <a:gd name="T6" fmla="*/ 594 w 632"/>
                  <a:gd name="T7" fmla="*/ 5 h 362"/>
                  <a:gd name="T8" fmla="*/ 594 w 632"/>
                  <a:gd name="T9" fmla="*/ 1 h 362"/>
                  <a:gd name="T10" fmla="*/ 99 w 632"/>
                  <a:gd name="T11" fmla="*/ 1 h 362"/>
                  <a:gd name="T12" fmla="*/ 8 w 632"/>
                  <a:gd name="T13" fmla="*/ 1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2" name="Freeform 10">
                <a:extLst>
                  <a:ext uri="{FF2B5EF4-FFF2-40B4-BE49-F238E27FC236}">
                    <a16:creationId xmlns:a16="http://schemas.microsoft.com/office/drawing/2014/main" id="{023B0D75-299B-46D0-8C81-313BD7A359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2478"/>
                <a:ext cx="617" cy="31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20 h 317"/>
                  <a:gd name="T4" fmla="*/ 586 w 624"/>
                  <a:gd name="T5" fmla="*/ 420 h 317"/>
                  <a:gd name="T6" fmla="*/ 586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3" name="Freeform 11">
                <a:extLst>
                  <a:ext uri="{FF2B5EF4-FFF2-40B4-BE49-F238E27FC236}">
                    <a16:creationId xmlns:a16="http://schemas.microsoft.com/office/drawing/2014/main" id="{A2D15453-D89D-459C-B884-74FB25402A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2224"/>
                <a:ext cx="617" cy="31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22 h 317"/>
                  <a:gd name="T4" fmla="*/ 586 w 624"/>
                  <a:gd name="T5" fmla="*/ 422 h 317"/>
                  <a:gd name="T6" fmla="*/ 586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4" name="Freeform 12">
                <a:extLst>
                  <a:ext uri="{FF2B5EF4-FFF2-40B4-BE49-F238E27FC236}">
                    <a16:creationId xmlns:a16="http://schemas.microsoft.com/office/drawing/2014/main" id="{27A7AA43-C609-467F-9639-4C327C2C38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1508"/>
                <a:ext cx="617" cy="188"/>
              </a:xfrm>
              <a:custGeom>
                <a:avLst/>
                <a:gdLst>
                  <a:gd name="T0" fmla="*/ 0 w 624"/>
                  <a:gd name="T1" fmla="*/ 1 h 370"/>
                  <a:gd name="T2" fmla="*/ 0 w 624"/>
                  <a:gd name="T3" fmla="*/ 1 h 370"/>
                  <a:gd name="T4" fmla="*/ 586 w 624"/>
                  <a:gd name="T5" fmla="*/ 1 h 370"/>
                  <a:gd name="T6" fmla="*/ 586 w 624"/>
                  <a:gd name="T7" fmla="*/ 1 h 370"/>
                  <a:gd name="T8" fmla="*/ 363 w 624"/>
                  <a:gd name="T9" fmla="*/ 1 h 370"/>
                  <a:gd name="T10" fmla="*/ 0 w 624"/>
                  <a:gd name="T11" fmla="*/ 1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5" name="Freeform 13">
                <a:extLst>
                  <a:ext uri="{FF2B5EF4-FFF2-40B4-BE49-F238E27FC236}">
                    <a16:creationId xmlns:a16="http://schemas.microsoft.com/office/drawing/2014/main" id="{A4C8AF52-CFCA-4CAD-A4D1-271A497F75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2035"/>
                <a:ext cx="617" cy="216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8 h 317"/>
                  <a:gd name="T4" fmla="*/ 586 w 624"/>
                  <a:gd name="T5" fmla="*/ 8 h 317"/>
                  <a:gd name="T6" fmla="*/ 586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6" name="Freeform 14">
                <a:extLst>
                  <a:ext uri="{FF2B5EF4-FFF2-40B4-BE49-F238E27FC236}">
                    <a16:creationId xmlns:a16="http://schemas.microsoft.com/office/drawing/2014/main" id="{4F31FA4B-DB41-4AA8-B3F2-A1814331BD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1844"/>
                <a:ext cx="617" cy="266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410 h 272"/>
                  <a:gd name="T4" fmla="*/ 224 w 624"/>
                  <a:gd name="T5" fmla="*/ 361 h 272"/>
                  <a:gd name="T6" fmla="*/ 586 w 624"/>
                  <a:gd name="T7" fmla="*/ 410 h 272"/>
                  <a:gd name="T8" fmla="*/ 586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7" name="Freeform 15">
                <a:extLst>
                  <a:ext uri="{FF2B5EF4-FFF2-40B4-BE49-F238E27FC236}">
                    <a16:creationId xmlns:a16="http://schemas.microsoft.com/office/drawing/2014/main" id="{38B7EE0A-D275-42F0-A29D-4A5E03436F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1649"/>
                <a:ext cx="625" cy="233"/>
              </a:xfrm>
              <a:custGeom>
                <a:avLst/>
                <a:gdLst>
                  <a:gd name="T0" fmla="*/ 8 w 632"/>
                  <a:gd name="T1" fmla="*/ 1 h 362"/>
                  <a:gd name="T2" fmla="*/ 8 w 632"/>
                  <a:gd name="T3" fmla="*/ 5 h 362"/>
                  <a:gd name="T4" fmla="*/ 231 w 632"/>
                  <a:gd name="T5" fmla="*/ 5 h 362"/>
                  <a:gd name="T6" fmla="*/ 594 w 632"/>
                  <a:gd name="T7" fmla="*/ 5 h 362"/>
                  <a:gd name="T8" fmla="*/ 594 w 632"/>
                  <a:gd name="T9" fmla="*/ 1 h 362"/>
                  <a:gd name="T10" fmla="*/ 99 w 632"/>
                  <a:gd name="T11" fmla="*/ 1 h 362"/>
                  <a:gd name="T12" fmla="*/ 8 w 632"/>
                  <a:gd name="T13" fmla="*/ 1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8" name="Freeform 16">
                <a:extLst>
                  <a:ext uri="{FF2B5EF4-FFF2-40B4-BE49-F238E27FC236}">
                    <a16:creationId xmlns:a16="http://schemas.microsoft.com/office/drawing/2014/main" id="{FB5DFEFC-5B09-4673-9EB1-C7BFA0938B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7" y="3128"/>
                <a:ext cx="617" cy="31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22 h 317"/>
                  <a:gd name="T4" fmla="*/ 586 w 624"/>
                  <a:gd name="T5" fmla="*/ 422 h 317"/>
                  <a:gd name="T6" fmla="*/ 586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9" name="Freeform 17">
                <a:extLst>
                  <a:ext uri="{FF2B5EF4-FFF2-40B4-BE49-F238E27FC236}">
                    <a16:creationId xmlns:a16="http://schemas.microsoft.com/office/drawing/2014/main" id="{8CF9E74A-08F6-4735-973C-97FBE40C06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9" y="2870"/>
                <a:ext cx="617" cy="313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49 h 317"/>
                  <a:gd name="T4" fmla="*/ 586 w 624"/>
                  <a:gd name="T5" fmla="*/ 449 h 317"/>
                  <a:gd name="T6" fmla="*/ 586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0" name="Freeform 18">
                <a:extLst>
                  <a:ext uri="{FF2B5EF4-FFF2-40B4-BE49-F238E27FC236}">
                    <a16:creationId xmlns:a16="http://schemas.microsoft.com/office/drawing/2014/main" id="{06DCCB75-5617-41BA-B24C-6BF2DD1CDF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3568"/>
                <a:ext cx="617" cy="187"/>
              </a:xfrm>
              <a:custGeom>
                <a:avLst/>
                <a:gdLst>
                  <a:gd name="T0" fmla="*/ 0 w 624"/>
                  <a:gd name="T1" fmla="*/ 1 h 370"/>
                  <a:gd name="T2" fmla="*/ 0 w 624"/>
                  <a:gd name="T3" fmla="*/ 1 h 370"/>
                  <a:gd name="T4" fmla="*/ 586 w 624"/>
                  <a:gd name="T5" fmla="*/ 1 h 370"/>
                  <a:gd name="T6" fmla="*/ 586 w 624"/>
                  <a:gd name="T7" fmla="*/ 1 h 370"/>
                  <a:gd name="T8" fmla="*/ 363 w 624"/>
                  <a:gd name="T9" fmla="*/ 1 h 370"/>
                  <a:gd name="T10" fmla="*/ 0 w 624"/>
                  <a:gd name="T11" fmla="*/ 1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1" name="Freeform 19">
                <a:extLst>
                  <a:ext uri="{FF2B5EF4-FFF2-40B4-BE49-F238E27FC236}">
                    <a16:creationId xmlns:a16="http://schemas.microsoft.com/office/drawing/2014/main" id="{82CCD6F8-9C6D-4EB1-9756-D681B8FB02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 flipH="1">
                <a:off x="230" y="3898"/>
                <a:ext cx="214" cy="618"/>
              </a:xfrm>
              <a:custGeom>
                <a:avLst/>
                <a:gdLst>
                  <a:gd name="T0" fmla="*/ 0 w 291"/>
                  <a:gd name="T1" fmla="*/ 586 h 625"/>
                  <a:gd name="T2" fmla="*/ 19 w 291"/>
                  <a:gd name="T3" fmla="*/ 587 h 625"/>
                  <a:gd name="T4" fmla="*/ 19 w 291"/>
                  <a:gd name="T5" fmla="*/ 6 h 625"/>
                  <a:gd name="T6" fmla="*/ 0 w 291"/>
                  <a:gd name="T7" fmla="*/ 0 h 625"/>
                  <a:gd name="T8" fmla="*/ 0 w 291"/>
                  <a:gd name="T9" fmla="*/ 586 h 6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" name="Freeform 20">
                <a:extLst>
                  <a:ext uri="{FF2B5EF4-FFF2-40B4-BE49-F238E27FC236}">
                    <a16:creationId xmlns:a16="http://schemas.microsoft.com/office/drawing/2014/main" id="{0FED4ABD-0428-40C5-A831-7AFB350BC3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3903"/>
                <a:ext cx="617" cy="267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426 h 272"/>
                  <a:gd name="T4" fmla="*/ 224 w 624"/>
                  <a:gd name="T5" fmla="*/ 376 h 272"/>
                  <a:gd name="T6" fmla="*/ 586 w 624"/>
                  <a:gd name="T7" fmla="*/ 426 h 272"/>
                  <a:gd name="T8" fmla="*/ 586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3" name="Freeform 21">
                <a:extLst>
                  <a:ext uri="{FF2B5EF4-FFF2-40B4-BE49-F238E27FC236}">
                    <a16:creationId xmlns:a16="http://schemas.microsoft.com/office/drawing/2014/main" id="{63C324F2-FE1E-4075-87AE-851FD551FC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3708"/>
                <a:ext cx="625" cy="233"/>
              </a:xfrm>
              <a:custGeom>
                <a:avLst/>
                <a:gdLst>
                  <a:gd name="T0" fmla="*/ 8 w 632"/>
                  <a:gd name="T1" fmla="*/ 1 h 362"/>
                  <a:gd name="T2" fmla="*/ 8 w 632"/>
                  <a:gd name="T3" fmla="*/ 5 h 362"/>
                  <a:gd name="T4" fmla="*/ 231 w 632"/>
                  <a:gd name="T5" fmla="*/ 5 h 362"/>
                  <a:gd name="T6" fmla="*/ 594 w 632"/>
                  <a:gd name="T7" fmla="*/ 5 h 362"/>
                  <a:gd name="T8" fmla="*/ 594 w 632"/>
                  <a:gd name="T9" fmla="*/ 1 h 362"/>
                  <a:gd name="T10" fmla="*/ 99 w 632"/>
                  <a:gd name="T11" fmla="*/ 1 h 362"/>
                  <a:gd name="T12" fmla="*/ 8 w 632"/>
                  <a:gd name="T13" fmla="*/ 1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033" name="Freeform 22">
              <a:extLst>
                <a:ext uri="{FF2B5EF4-FFF2-40B4-BE49-F238E27FC236}">
                  <a16:creationId xmlns:a16="http://schemas.microsoft.com/office/drawing/2014/main" id="{32E60467-CE82-4D3E-939A-EC9F41D9BAF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H="1">
              <a:off x="-1954" y="1951"/>
              <a:ext cx="4316" cy="407"/>
            </a:xfrm>
            <a:custGeom>
              <a:avLst/>
              <a:gdLst>
                <a:gd name="T0" fmla="*/ 0 w 5762"/>
                <a:gd name="T1" fmla="*/ 388 h 385"/>
                <a:gd name="T2" fmla="*/ 241 w 5762"/>
                <a:gd name="T3" fmla="*/ 373 h 385"/>
                <a:gd name="T4" fmla="*/ 241 w 5762"/>
                <a:gd name="T5" fmla="*/ 4 h 385"/>
                <a:gd name="T6" fmla="*/ 0 w 5762"/>
                <a:gd name="T7" fmla="*/ 0 h 385"/>
                <a:gd name="T8" fmla="*/ 0 w 5762"/>
                <a:gd name="T9" fmla="*/ 388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767676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4" name="Freeform 23">
              <a:extLst>
                <a:ext uri="{FF2B5EF4-FFF2-40B4-BE49-F238E27FC236}">
                  <a16:creationId xmlns:a16="http://schemas.microsoft.com/office/drawing/2014/main" id="{A46EFBBE-504A-4766-AF3A-CF830D06085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H="1">
              <a:off x="-1583" y="2063"/>
              <a:ext cx="4315" cy="184"/>
            </a:xfrm>
            <a:custGeom>
              <a:avLst/>
              <a:gdLst>
                <a:gd name="T0" fmla="*/ 0 w 5761"/>
                <a:gd name="T1" fmla="*/ 25 h 189"/>
                <a:gd name="T2" fmla="*/ 240 w 5761"/>
                <a:gd name="T3" fmla="*/ 0 h 189"/>
                <a:gd name="T4" fmla="*/ 240 w 5761"/>
                <a:gd name="T5" fmla="*/ 164 h 189"/>
                <a:gd name="T6" fmla="*/ 1 w 5761"/>
                <a:gd name="T7" fmla="*/ 164 h 189"/>
                <a:gd name="T8" fmla="*/ 0 w 5761"/>
                <a:gd name="T9" fmla="*/ 25 h 1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027" name="Rectangle 24">
            <a:extLst>
              <a:ext uri="{FF2B5EF4-FFF2-40B4-BE49-F238E27FC236}">
                <a16:creationId xmlns:a16="http://schemas.microsoft.com/office/drawing/2014/main" id="{B1AE78D4-92F9-4310-B862-44A7F70F3F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66050" cy="113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8" name="Rectangle 25">
            <a:extLst>
              <a:ext uri="{FF2B5EF4-FFF2-40B4-BE49-F238E27FC236}">
                <a16:creationId xmlns:a16="http://schemas.microsoft.com/office/drawing/2014/main" id="{8C5E7D35-E39E-4DA2-B3D3-DED2865947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6605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9" name="Text Box 26">
            <a:extLst>
              <a:ext uri="{FF2B5EF4-FFF2-40B4-BE49-F238E27FC236}">
                <a16:creationId xmlns:a16="http://schemas.microsoft.com/office/drawing/2014/main" id="{377341F2-AA58-4911-952D-60117BBC9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30" name="Text Box 27">
            <a:extLst>
              <a:ext uri="{FF2B5EF4-FFF2-40B4-BE49-F238E27FC236}">
                <a16:creationId xmlns:a16="http://schemas.microsoft.com/office/drawing/2014/main" id="{79790AC4-1828-47E9-B44B-F90508079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52" name="Rectangle 28">
            <a:extLst>
              <a:ext uri="{FF2B5EF4-FFF2-40B4-BE49-F238E27FC236}">
                <a16:creationId xmlns:a16="http://schemas.microsoft.com/office/drawing/2014/main" id="{FC692239-0FB4-4D5D-9981-19319C60160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010400" y="6248400"/>
            <a:ext cx="189865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ts val="875"/>
              </a:spcBef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0">
                <a:solidFill>
                  <a:srgbClr val="000000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0F97970A-FF25-4CB7-8A0E-935361D9348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3366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E789FA1-29A8-46FF-9CC3-FEFAF28B4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178B1D0-3F73-4E9A-97DD-4C86266CDB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7CE531-7F4A-4067-8608-0C068C3B77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170B2-7F5F-4657-95A0-DA48DFCD6FC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274204-CB51-4BDF-97F7-13883AE17C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948041-87B9-49B3-B8E7-350D289258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19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>
            <a:extLst>
              <a:ext uri="{FF2B5EF4-FFF2-40B4-BE49-F238E27FC236}">
                <a16:creationId xmlns:a16="http://schemas.microsoft.com/office/drawing/2014/main" id="{8CF16D27-967B-42D3-BCCE-33B50CF68BC0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2852738"/>
            <a:ext cx="9140825" cy="1057275"/>
            <a:chOff x="-2" y="1797"/>
            <a:chExt cx="5758" cy="666"/>
          </a:xfrm>
        </p:grpSpPr>
        <p:grpSp>
          <p:nvGrpSpPr>
            <p:cNvPr id="2056" name="Group 2">
              <a:extLst>
                <a:ext uri="{FF2B5EF4-FFF2-40B4-BE49-F238E27FC236}">
                  <a16:creationId xmlns:a16="http://schemas.microsoft.com/office/drawing/2014/main" id="{9FD37750-1D68-4B27-991B-082E2F2457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2" y="1823"/>
              <a:ext cx="5758" cy="634"/>
              <a:chOff x="-2" y="1823"/>
              <a:chExt cx="5758" cy="634"/>
            </a:xfrm>
          </p:grpSpPr>
          <p:sp>
            <p:nvSpPr>
              <p:cNvPr id="2059" name="Freeform 3">
                <a:extLst>
                  <a:ext uri="{FF2B5EF4-FFF2-40B4-BE49-F238E27FC236}">
                    <a16:creationId xmlns:a16="http://schemas.microsoft.com/office/drawing/2014/main" id="{DB14D170-751E-4CF7-B0D1-D02BB69DA4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2576" y="-733"/>
                <a:ext cx="619" cy="5741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2147483646 h 720"/>
                  <a:gd name="T4" fmla="*/ 6 w 1000"/>
                  <a:gd name="T5" fmla="*/ 2147483646 h 720"/>
                  <a:gd name="T6" fmla="*/ 6 w 1000"/>
                  <a:gd name="T7" fmla="*/ 0 h 720"/>
                  <a:gd name="T8" fmla="*/ 0 w 1000"/>
                  <a:gd name="T9" fmla="*/ 0 h 7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0" name="Freeform 4">
                <a:extLst>
                  <a:ext uri="{FF2B5EF4-FFF2-40B4-BE49-F238E27FC236}">
                    <a16:creationId xmlns:a16="http://schemas.microsoft.com/office/drawing/2014/main" id="{11A7C1AF-A77B-44B2-9E80-D25B23A0F5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3813" y="1929"/>
                <a:ext cx="619" cy="417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5825 h 317"/>
                  <a:gd name="T4" fmla="*/ 592 w 624"/>
                  <a:gd name="T5" fmla="*/ 5825 h 317"/>
                  <a:gd name="T6" fmla="*/ 592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1" name="Freeform 5">
                <a:extLst>
                  <a:ext uri="{FF2B5EF4-FFF2-40B4-BE49-F238E27FC236}">
                    <a16:creationId xmlns:a16="http://schemas.microsoft.com/office/drawing/2014/main" id="{5B7C954F-07EB-4161-A407-F6E12CF4C5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4151" y="1929"/>
                <a:ext cx="619" cy="418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5992 h 317"/>
                  <a:gd name="T4" fmla="*/ 592 w 624"/>
                  <a:gd name="T5" fmla="*/ 5992 h 317"/>
                  <a:gd name="T6" fmla="*/ 592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2" name="Freeform 6">
                <a:extLst>
                  <a:ext uri="{FF2B5EF4-FFF2-40B4-BE49-F238E27FC236}">
                    <a16:creationId xmlns:a16="http://schemas.microsoft.com/office/drawing/2014/main" id="{7B517D6D-469A-400E-B178-60073362E2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5193" y="2012"/>
                <a:ext cx="619" cy="251"/>
              </a:xfrm>
              <a:custGeom>
                <a:avLst/>
                <a:gdLst>
                  <a:gd name="T0" fmla="*/ 0 w 624"/>
                  <a:gd name="T1" fmla="*/ 1 h 370"/>
                  <a:gd name="T2" fmla="*/ 0 w 624"/>
                  <a:gd name="T3" fmla="*/ 5 h 370"/>
                  <a:gd name="T4" fmla="*/ 592 w 624"/>
                  <a:gd name="T5" fmla="*/ 5 h 370"/>
                  <a:gd name="T6" fmla="*/ 592 w 624"/>
                  <a:gd name="T7" fmla="*/ 1 h 370"/>
                  <a:gd name="T8" fmla="*/ 366 w 624"/>
                  <a:gd name="T9" fmla="*/ 1 h 370"/>
                  <a:gd name="T10" fmla="*/ 0 w 624"/>
                  <a:gd name="T11" fmla="*/ 1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3" name="Freeform 7">
                <a:extLst>
                  <a:ext uri="{FF2B5EF4-FFF2-40B4-BE49-F238E27FC236}">
                    <a16:creationId xmlns:a16="http://schemas.microsoft.com/office/drawing/2014/main" id="{089EFF76-7070-4D1F-9800-387443011D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4470" y="1993"/>
                <a:ext cx="619" cy="290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10 h 317"/>
                  <a:gd name="T4" fmla="*/ 592 w 624"/>
                  <a:gd name="T5" fmla="*/ 110 h 317"/>
                  <a:gd name="T6" fmla="*/ 592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4" name="Freeform 8">
                <a:extLst>
                  <a:ext uri="{FF2B5EF4-FFF2-40B4-BE49-F238E27FC236}">
                    <a16:creationId xmlns:a16="http://schemas.microsoft.com/office/drawing/2014/main" id="{CF0E480C-F257-4A13-9E4D-5D11F8AF87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4692" y="1959"/>
                <a:ext cx="619" cy="358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5927 h 272"/>
                  <a:gd name="T4" fmla="*/ 227 w 624"/>
                  <a:gd name="T5" fmla="*/ 5228 h 272"/>
                  <a:gd name="T6" fmla="*/ 592 w 624"/>
                  <a:gd name="T7" fmla="*/ 5927 h 272"/>
                  <a:gd name="T8" fmla="*/ 592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5" name="Freeform 9">
                <a:extLst>
                  <a:ext uri="{FF2B5EF4-FFF2-40B4-BE49-F238E27FC236}">
                    <a16:creationId xmlns:a16="http://schemas.microsoft.com/office/drawing/2014/main" id="{C251329F-0B81-40D6-A0BA-57D1408D53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4970" y="1988"/>
                <a:ext cx="627" cy="311"/>
              </a:xfrm>
              <a:custGeom>
                <a:avLst/>
                <a:gdLst>
                  <a:gd name="T0" fmla="*/ 8 w 632"/>
                  <a:gd name="T1" fmla="*/ 9 h 362"/>
                  <a:gd name="T2" fmla="*/ 8 w 632"/>
                  <a:gd name="T3" fmla="*/ 64 h 362"/>
                  <a:gd name="T4" fmla="*/ 234 w 632"/>
                  <a:gd name="T5" fmla="*/ 64 h 362"/>
                  <a:gd name="T6" fmla="*/ 600 w 632"/>
                  <a:gd name="T7" fmla="*/ 64 h 362"/>
                  <a:gd name="T8" fmla="*/ 600 w 632"/>
                  <a:gd name="T9" fmla="*/ 9 h 362"/>
                  <a:gd name="T10" fmla="*/ 99 w 632"/>
                  <a:gd name="T11" fmla="*/ 9 h 362"/>
                  <a:gd name="T12" fmla="*/ 8 w 632"/>
                  <a:gd name="T13" fmla="*/ 9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6" name="Freeform 10">
                <a:extLst>
                  <a:ext uri="{FF2B5EF4-FFF2-40B4-BE49-F238E27FC236}">
                    <a16:creationId xmlns:a16="http://schemas.microsoft.com/office/drawing/2014/main" id="{2FAB23DC-9DC0-4F5D-B3C4-F25607A415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1925" y="1924"/>
                <a:ext cx="619" cy="417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5825 h 317"/>
                  <a:gd name="T4" fmla="*/ 592 w 624"/>
                  <a:gd name="T5" fmla="*/ 5825 h 317"/>
                  <a:gd name="T6" fmla="*/ 592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7" name="Freeform 11">
                <a:extLst>
                  <a:ext uri="{FF2B5EF4-FFF2-40B4-BE49-F238E27FC236}">
                    <a16:creationId xmlns:a16="http://schemas.microsoft.com/office/drawing/2014/main" id="{3EA0D185-2CB6-45C5-B134-FE946A0CA7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2264" y="1924"/>
                <a:ext cx="619" cy="418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5992 h 317"/>
                  <a:gd name="T4" fmla="*/ 592 w 624"/>
                  <a:gd name="T5" fmla="*/ 5992 h 317"/>
                  <a:gd name="T6" fmla="*/ 592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8" name="Freeform 12">
                <a:extLst>
                  <a:ext uri="{FF2B5EF4-FFF2-40B4-BE49-F238E27FC236}">
                    <a16:creationId xmlns:a16="http://schemas.microsoft.com/office/drawing/2014/main" id="{DC0702A1-ADBD-4C21-A19E-99CB236BA8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3306" y="2007"/>
                <a:ext cx="619" cy="251"/>
              </a:xfrm>
              <a:custGeom>
                <a:avLst/>
                <a:gdLst>
                  <a:gd name="T0" fmla="*/ 0 w 624"/>
                  <a:gd name="T1" fmla="*/ 1 h 370"/>
                  <a:gd name="T2" fmla="*/ 0 w 624"/>
                  <a:gd name="T3" fmla="*/ 5 h 370"/>
                  <a:gd name="T4" fmla="*/ 592 w 624"/>
                  <a:gd name="T5" fmla="*/ 5 h 370"/>
                  <a:gd name="T6" fmla="*/ 592 w 624"/>
                  <a:gd name="T7" fmla="*/ 1 h 370"/>
                  <a:gd name="T8" fmla="*/ 366 w 624"/>
                  <a:gd name="T9" fmla="*/ 1 h 370"/>
                  <a:gd name="T10" fmla="*/ 0 w 624"/>
                  <a:gd name="T11" fmla="*/ 1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9" name="Freeform 13">
                <a:extLst>
                  <a:ext uri="{FF2B5EF4-FFF2-40B4-BE49-F238E27FC236}">
                    <a16:creationId xmlns:a16="http://schemas.microsoft.com/office/drawing/2014/main" id="{831B6890-32B7-46C0-9E00-84F436AC0C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2583" y="1988"/>
                <a:ext cx="619" cy="290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10 h 317"/>
                  <a:gd name="T4" fmla="*/ 592 w 624"/>
                  <a:gd name="T5" fmla="*/ 110 h 317"/>
                  <a:gd name="T6" fmla="*/ 592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0" name="Freeform 14">
                <a:extLst>
                  <a:ext uri="{FF2B5EF4-FFF2-40B4-BE49-F238E27FC236}">
                    <a16:creationId xmlns:a16="http://schemas.microsoft.com/office/drawing/2014/main" id="{0A536FC0-5920-4CF7-B544-B87E51FA51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2805" y="1954"/>
                <a:ext cx="619" cy="357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5738 h 272"/>
                  <a:gd name="T4" fmla="*/ 227 w 624"/>
                  <a:gd name="T5" fmla="*/ 5072 h 272"/>
                  <a:gd name="T6" fmla="*/ 592 w 624"/>
                  <a:gd name="T7" fmla="*/ 5738 h 272"/>
                  <a:gd name="T8" fmla="*/ 592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1" name="Freeform 15">
                <a:extLst>
                  <a:ext uri="{FF2B5EF4-FFF2-40B4-BE49-F238E27FC236}">
                    <a16:creationId xmlns:a16="http://schemas.microsoft.com/office/drawing/2014/main" id="{B8226150-02CD-4E3E-AF8C-72DE84ADDB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3083" y="1982"/>
                <a:ext cx="627" cy="312"/>
              </a:xfrm>
              <a:custGeom>
                <a:avLst/>
                <a:gdLst>
                  <a:gd name="T0" fmla="*/ 8 w 632"/>
                  <a:gd name="T1" fmla="*/ 9 h 362"/>
                  <a:gd name="T2" fmla="*/ 8 w 632"/>
                  <a:gd name="T3" fmla="*/ 67 h 362"/>
                  <a:gd name="T4" fmla="*/ 234 w 632"/>
                  <a:gd name="T5" fmla="*/ 67 h 362"/>
                  <a:gd name="T6" fmla="*/ 600 w 632"/>
                  <a:gd name="T7" fmla="*/ 67 h 362"/>
                  <a:gd name="T8" fmla="*/ 600 w 632"/>
                  <a:gd name="T9" fmla="*/ 9 h 362"/>
                  <a:gd name="T10" fmla="*/ 99 w 632"/>
                  <a:gd name="T11" fmla="*/ 9 h 362"/>
                  <a:gd name="T12" fmla="*/ 8 w 632"/>
                  <a:gd name="T13" fmla="*/ 9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2" name="Freeform 16">
                <a:extLst>
                  <a:ext uri="{FF2B5EF4-FFF2-40B4-BE49-F238E27FC236}">
                    <a16:creationId xmlns:a16="http://schemas.microsoft.com/office/drawing/2014/main" id="{774710B6-9198-4BCF-A077-E26F309A09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1059" y="1929"/>
                <a:ext cx="619" cy="417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5825 h 317"/>
                  <a:gd name="T4" fmla="*/ 592 w 624"/>
                  <a:gd name="T5" fmla="*/ 5825 h 317"/>
                  <a:gd name="T6" fmla="*/ 592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3" name="Freeform 17">
                <a:extLst>
                  <a:ext uri="{FF2B5EF4-FFF2-40B4-BE49-F238E27FC236}">
                    <a16:creationId xmlns:a16="http://schemas.microsoft.com/office/drawing/2014/main" id="{802B4770-5220-4F98-8A3B-6B1D49E062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1398" y="1929"/>
                <a:ext cx="619" cy="418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5992 h 317"/>
                  <a:gd name="T4" fmla="*/ 592 w 624"/>
                  <a:gd name="T5" fmla="*/ 5992 h 317"/>
                  <a:gd name="T6" fmla="*/ 592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4" name="Freeform 18">
                <a:extLst>
                  <a:ext uri="{FF2B5EF4-FFF2-40B4-BE49-F238E27FC236}">
                    <a16:creationId xmlns:a16="http://schemas.microsoft.com/office/drawing/2014/main" id="{23A799F0-584A-4FFB-99A1-42922B89D1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552" y="2007"/>
                <a:ext cx="619" cy="251"/>
              </a:xfrm>
              <a:custGeom>
                <a:avLst/>
                <a:gdLst>
                  <a:gd name="T0" fmla="*/ 0 w 624"/>
                  <a:gd name="T1" fmla="*/ 1 h 370"/>
                  <a:gd name="T2" fmla="*/ 0 w 624"/>
                  <a:gd name="T3" fmla="*/ 5 h 370"/>
                  <a:gd name="T4" fmla="*/ 592 w 624"/>
                  <a:gd name="T5" fmla="*/ 5 h 370"/>
                  <a:gd name="T6" fmla="*/ 592 w 624"/>
                  <a:gd name="T7" fmla="*/ 1 h 370"/>
                  <a:gd name="T8" fmla="*/ 366 w 624"/>
                  <a:gd name="T9" fmla="*/ 1 h 370"/>
                  <a:gd name="T10" fmla="*/ 0 w 624"/>
                  <a:gd name="T11" fmla="*/ 1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5" name="Freeform 19">
                <a:extLst>
                  <a:ext uri="{FF2B5EF4-FFF2-40B4-BE49-F238E27FC236}">
                    <a16:creationId xmlns:a16="http://schemas.microsoft.com/office/drawing/2014/main" id="{4AD30233-DAD5-439D-A568-10A2E448E6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-2" y="1823"/>
                <a:ext cx="287" cy="620"/>
              </a:xfrm>
              <a:custGeom>
                <a:avLst/>
                <a:gdLst>
                  <a:gd name="T0" fmla="*/ 0 w 291"/>
                  <a:gd name="T1" fmla="*/ 592 h 625"/>
                  <a:gd name="T2" fmla="*/ 268 w 291"/>
                  <a:gd name="T3" fmla="*/ 593 h 625"/>
                  <a:gd name="T4" fmla="*/ 268 w 291"/>
                  <a:gd name="T5" fmla="*/ 6 h 625"/>
                  <a:gd name="T6" fmla="*/ 0 w 291"/>
                  <a:gd name="T7" fmla="*/ 0 h 625"/>
                  <a:gd name="T8" fmla="*/ 0 w 291"/>
                  <a:gd name="T9" fmla="*/ 592 h 6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" name="Freeform 20">
                <a:extLst>
                  <a:ext uri="{FF2B5EF4-FFF2-40B4-BE49-F238E27FC236}">
                    <a16:creationId xmlns:a16="http://schemas.microsoft.com/office/drawing/2014/main" id="{21C737AB-7C9D-40AF-B931-E57B7EE961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52" y="1954"/>
                <a:ext cx="619" cy="357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5738 h 272"/>
                  <a:gd name="T4" fmla="*/ 227 w 624"/>
                  <a:gd name="T5" fmla="*/ 5072 h 272"/>
                  <a:gd name="T6" fmla="*/ 592 w 624"/>
                  <a:gd name="T7" fmla="*/ 5738 h 272"/>
                  <a:gd name="T8" fmla="*/ 592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7" name="Freeform 21">
                <a:extLst>
                  <a:ext uri="{FF2B5EF4-FFF2-40B4-BE49-F238E27FC236}">
                    <a16:creationId xmlns:a16="http://schemas.microsoft.com/office/drawing/2014/main" id="{8F3A105B-B176-4C87-96C3-1FCFB97BBF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329" y="1982"/>
                <a:ext cx="627" cy="312"/>
              </a:xfrm>
              <a:custGeom>
                <a:avLst/>
                <a:gdLst>
                  <a:gd name="T0" fmla="*/ 8 w 632"/>
                  <a:gd name="T1" fmla="*/ 9 h 362"/>
                  <a:gd name="T2" fmla="*/ 8 w 632"/>
                  <a:gd name="T3" fmla="*/ 67 h 362"/>
                  <a:gd name="T4" fmla="*/ 234 w 632"/>
                  <a:gd name="T5" fmla="*/ 67 h 362"/>
                  <a:gd name="T6" fmla="*/ 600 w 632"/>
                  <a:gd name="T7" fmla="*/ 67 h 362"/>
                  <a:gd name="T8" fmla="*/ 600 w 632"/>
                  <a:gd name="T9" fmla="*/ 9 h 362"/>
                  <a:gd name="T10" fmla="*/ 99 w 632"/>
                  <a:gd name="T11" fmla="*/ 9 h 362"/>
                  <a:gd name="T12" fmla="*/ 8 w 632"/>
                  <a:gd name="T13" fmla="*/ 9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2057" name="Freeform 22">
              <a:extLst>
                <a:ext uri="{FF2B5EF4-FFF2-40B4-BE49-F238E27FC236}">
                  <a16:creationId xmlns:a16="http://schemas.microsoft.com/office/drawing/2014/main" id="{82D3D04F-3A54-4151-B7AA-01410669C11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-2" y="1797"/>
              <a:ext cx="5758" cy="408"/>
            </a:xfrm>
            <a:custGeom>
              <a:avLst/>
              <a:gdLst>
                <a:gd name="T0" fmla="*/ 0 w 5762"/>
                <a:gd name="T1" fmla="*/ 391 h 385"/>
                <a:gd name="T2" fmla="*/ 5739 w 5762"/>
                <a:gd name="T3" fmla="*/ 376 h 385"/>
                <a:gd name="T4" fmla="*/ 5739 w 5762"/>
                <a:gd name="T5" fmla="*/ 4 h 385"/>
                <a:gd name="T6" fmla="*/ 0 w 5762"/>
                <a:gd name="T7" fmla="*/ 0 h 385"/>
                <a:gd name="T8" fmla="*/ 0 w 5762"/>
                <a:gd name="T9" fmla="*/ 391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8" name="Freeform 23">
              <a:extLst>
                <a:ext uri="{FF2B5EF4-FFF2-40B4-BE49-F238E27FC236}">
                  <a16:creationId xmlns:a16="http://schemas.microsoft.com/office/drawing/2014/main" id="{36381498-835D-419C-9EAB-64E71117775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-2" y="2278"/>
              <a:ext cx="5757" cy="185"/>
            </a:xfrm>
            <a:custGeom>
              <a:avLst/>
              <a:gdLst>
                <a:gd name="T0" fmla="*/ 0 w 5761"/>
                <a:gd name="T1" fmla="*/ 25 h 189"/>
                <a:gd name="T2" fmla="*/ 5738 w 5761"/>
                <a:gd name="T3" fmla="*/ 0 h 189"/>
                <a:gd name="T4" fmla="*/ 5738 w 5761"/>
                <a:gd name="T5" fmla="*/ 166 h 189"/>
                <a:gd name="T6" fmla="*/ 1 w 5761"/>
                <a:gd name="T7" fmla="*/ 166 h 189"/>
                <a:gd name="T8" fmla="*/ 0 w 5761"/>
                <a:gd name="T9" fmla="*/ 25 h 1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051" name="Rectangle 24">
            <a:extLst>
              <a:ext uri="{FF2B5EF4-FFF2-40B4-BE49-F238E27FC236}">
                <a16:creationId xmlns:a16="http://schemas.microsoft.com/office/drawing/2014/main" id="{65101FBA-6F44-4C0F-B0D6-721A23F238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66050" cy="113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2052" name="Rectangle 25">
            <a:extLst>
              <a:ext uri="{FF2B5EF4-FFF2-40B4-BE49-F238E27FC236}">
                <a16:creationId xmlns:a16="http://schemas.microsoft.com/office/drawing/2014/main" id="{0DFBFBB0-54CE-48EC-8FD1-2A6F81CAFB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6605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2053" name="Text Box 26">
            <a:extLst>
              <a:ext uri="{FF2B5EF4-FFF2-40B4-BE49-F238E27FC236}">
                <a16:creationId xmlns:a16="http://schemas.microsoft.com/office/drawing/2014/main" id="{F3B39482-836A-4867-B03F-9F78C90D0E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4" name="Text Box 27">
            <a:extLst>
              <a:ext uri="{FF2B5EF4-FFF2-40B4-BE49-F238E27FC236}">
                <a16:creationId xmlns:a16="http://schemas.microsoft.com/office/drawing/2014/main" id="{0404D8C9-0657-4C35-BD45-60A1AC986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76" name="Rectangle 28">
            <a:extLst>
              <a:ext uri="{FF2B5EF4-FFF2-40B4-BE49-F238E27FC236}">
                <a16:creationId xmlns:a16="http://schemas.microsoft.com/office/drawing/2014/main" id="{5ACA1272-78D8-4535-A7A6-051AE244B19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010400" y="6248400"/>
            <a:ext cx="189865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ts val="875"/>
              </a:spcBef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0">
                <a:solidFill>
                  <a:srgbClr val="000000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3E96FAE9-F371-48E8-9ADD-BCB30F4E992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3366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>
            <a:extLst>
              <a:ext uri="{FF2B5EF4-FFF2-40B4-BE49-F238E27FC236}">
                <a16:creationId xmlns:a16="http://schemas.microsoft.com/office/drawing/2014/main" id="{D870D46A-1347-407D-9552-9A8DA5B689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838" y="636588"/>
            <a:ext cx="7772400" cy="2103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5000" u="none" dirty="0">
                <a:solidFill>
                  <a:srgbClr val="003366"/>
                </a:solidFill>
                <a:latin typeface="Calibri" panose="020F0502020204030204" pitchFamily="34" charset="0"/>
              </a:rPr>
              <a:t>Psychoterapie</a:t>
            </a:r>
            <a:br>
              <a:rPr lang="cs-CZ" altLang="cs-CZ" sz="5000" u="none" dirty="0">
                <a:solidFill>
                  <a:srgbClr val="003366"/>
                </a:solidFill>
                <a:latin typeface="Calibri" panose="020F0502020204030204" pitchFamily="34" charset="0"/>
              </a:rPr>
            </a:br>
            <a:r>
              <a:rPr lang="cs-CZ" altLang="cs-CZ" sz="5000" u="none" dirty="0">
                <a:solidFill>
                  <a:srgbClr val="003366"/>
                </a:solidFill>
                <a:latin typeface="Calibri" panose="020F0502020204030204" pitchFamily="34" charset="0"/>
              </a:rPr>
              <a:t>dětí a dospívajících </a:t>
            </a:r>
          </a:p>
        </p:txBody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B5A0055E-B6C5-4355-9435-F3C003941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632" y="3937095"/>
            <a:ext cx="6400800" cy="208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endParaRPr lang="cs-CZ" altLang="cs-CZ" sz="2000" b="0" u="none" dirty="0"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r>
              <a:rPr lang="cs-CZ" altLang="cs-CZ" sz="2000" b="0" u="none" dirty="0">
                <a:latin typeface="Calibri" panose="020F0502020204030204" pitchFamily="34" charset="0"/>
              </a:rPr>
              <a:t>Mgr. Milan Pilát</a:t>
            </a:r>
          </a:p>
          <a:p>
            <a:pPr algn="ctr"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endParaRPr lang="cs-CZ" altLang="cs-CZ" sz="2000" b="0" u="none" dirty="0"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r>
              <a:rPr lang="cs-CZ" altLang="cs-CZ" sz="1800" b="0" u="none" dirty="0">
                <a:latin typeface="Calibri" panose="020F0502020204030204" pitchFamily="34" charset="0"/>
              </a:rPr>
              <a:t>FN Brno - Dětská nemocnice</a:t>
            </a:r>
          </a:p>
          <a:p>
            <a:pPr algn="ctr"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r>
              <a:rPr lang="cs-CZ" altLang="cs-CZ" sz="1800" b="0" u="none" dirty="0">
                <a:latin typeface="Calibri" panose="020F0502020204030204" pitchFamily="34" charset="0"/>
              </a:rPr>
              <a:t>Oddělení dětské psychiatrie a klinické psychologie </a:t>
            </a:r>
          </a:p>
          <a:p>
            <a:pPr algn="ctr"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r>
              <a:rPr lang="cs-CZ" altLang="cs-CZ" sz="1800" b="0" u="none" dirty="0">
                <a:latin typeface="Calibri" panose="020F0502020204030204" pitchFamily="34" charset="0"/>
              </a:rPr>
              <a:t>Ambulance klinické psychologie a psychoterapie s.r.o.</a:t>
            </a:r>
          </a:p>
          <a:p>
            <a:pPr algn="ctr"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endParaRPr lang="cs-CZ" altLang="cs-CZ" sz="1800" b="0" u="none" dirty="0"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r>
              <a:rPr lang="cs-CZ" altLang="cs-CZ" sz="1800" b="0" u="none" dirty="0">
                <a:latin typeface="Calibri" panose="020F0502020204030204" pitchFamily="34" charset="0"/>
              </a:rPr>
              <a:t>FF MU 2020/2021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17" name="Text Box 1">
            <a:extLst>
              <a:ext uri="{FF2B5EF4-FFF2-40B4-BE49-F238E27FC236}">
                <a16:creationId xmlns:a16="http://schemas.microsoft.com/office/drawing/2014/main" id="{1874ADB6-CC64-4867-87B6-D67F586A8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676" y="548640"/>
            <a:ext cx="7626096" cy="117957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defTabSz="914400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</a:pPr>
            <a:r>
              <a:rPr lang="en-US" altLang="cs-CZ" u="none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Atestace z psychoterapie</a:t>
            </a:r>
          </a:p>
          <a:p>
            <a:pPr defTabSz="914400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</a:pPr>
            <a:r>
              <a:rPr lang="en-US" altLang="cs-CZ" i="1" u="none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(funkční specializace, certifikovaný kurz) 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218" name="Text Box 2">
            <a:extLst>
              <a:ext uri="{FF2B5EF4-FFF2-40B4-BE49-F238E27FC236}">
                <a16:creationId xmlns:a16="http://schemas.microsoft.com/office/drawing/2014/main" id="{BD7773A6-870E-4B61-926C-1F42A7FFE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676" y="2481943"/>
            <a:ext cx="7626096" cy="369502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336550" indent="-3365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indent="0" defTabSz="914400" eaLnBrk="1" hangingPunct="1">
              <a:lnSpc>
                <a:spcPct val="90000"/>
              </a:lnSpc>
              <a:buClr>
                <a:srgbClr val="0099CC"/>
              </a:buClr>
            </a:pPr>
            <a:r>
              <a:rPr lang="en-US" altLang="cs-CZ" sz="1900" b="0" dirty="0" err="1">
                <a:solidFill>
                  <a:schemeClr val="tx1"/>
                </a:solidFill>
                <a:latin typeface="+mn-lt"/>
                <a:ea typeface="+mn-ea"/>
              </a:rPr>
              <a:t>Podmínky</a:t>
            </a:r>
            <a:r>
              <a:rPr lang="en-US" altLang="cs-CZ" sz="1900" b="0" u="none" dirty="0">
                <a:solidFill>
                  <a:schemeClr val="tx1"/>
                </a:solidFill>
                <a:latin typeface="+mn-lt"/>
                <a:ea typeface="+mn-ea"/>
              </a:rPr>
              <a:t>: </a:t>
            </a:r>
          </a:p>
          <a:p>
            <a:pPr marL="457200" indent="-228600" defTabSz="914400" eaLnBrk="1" hangingPunct="1">
              <a:lnSpc>
                <a:spcPct val="90000"/>
              </a:lnSpc>
              <a:buClr>
                <a:srgbClr val="0099CC"/>
              </a:buClr>
              <a:buFont typeface="Arial" panose="020B0604020202020204" pitchFamily="34" charset="0"/>
              <a:buChar char="•"/>
            </a:pPr>
            <a:r>
              <a:rPr lang="en-US" altLang="cs-CZ" sz="1900" b="0" u="none" dirty="0" err="1">
                <a:solidFill>
                  <a:schemeClr val="tx1"/>
                </a:solidFill>
                <a:latin typeface="+mn-lt"/>
                <a:ea typeface="+mn-ea"/>
              </a:rPr>
              <a:t>Atestace</a:t>
            </a:r>
            <a:r>
              <a:rPr lang="en-US" altLang="cs-CZ" sz="1900" b="0" u="none" dirty="0">
                <a:solidFill>
                  <a:schemeClr val="tx1"/>
                </a:solidFill>
                <a:latin typeface="+mn-lt"/>
                <a:ea typeface="+mn-ea"/>
              </a:rPr>
              <a:t> z </a:t>
            </a:r>
            <a:r>
              <a:rPr lang="en-US" altLang="cs-CZ" sz="1900" b="0" u="none" dirty="0" err="1">
                <a:solidFill>
                  <a:schemeClr val="tx1"/>
                </a:solidFill>
                <a:latin typeface="+mn-lt"/>
                <a:ea typeface="+mn-ea"/>
              </a:rPr>
              <a:t>klinické</a:t>
            </a:r>
            <a:r>
              <a:rPr lang="en-US" altLang="cs-CZ" sz="1900" b="0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cs-CZ" sz="1900" b="0" u="none" dirty="0" err="1">
                <a:solidFill>
                  <a:schemeClr val="tx1"/>
                </a:solidFill>
                <a:latin typeface="+mn-lt"/>
                <a:ea typeface="+mn-ea"/>
              </a:rPr>
              <a:t>psychologie</a:t>
            </a:r>
            <a:r>
              <a:rPr lang="en-US" altLang="cs-CZ" sz="1900" b="0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</a:p>
          <a:p>
            <a:pPr marL="457200" indent="-228600" defTabSz="914400" eaLnBrk="1" hangingPunct="1">
              <a:lnSpc>
                <a:spcPct val="90000"/>
              </a:lnSpc>
              <a:buClr>
                <a:srgbClr val="0099CC"/>
              </a:buClr>
              <a:buFont typeface="Arial" panose="020B0604020202020204" pitchFamily="34" charset="0"/>
              <a:buChar char="•"/>
            </a:pPr>
            <a:r>
              <a:rPr lang="en-US" altLang="cs-CZ" sz="1900" b="0" u="none" dirty="0" err="1">
                <a:solidFill>
                  <a:schemeClr val="tx1"/>
                </a:solidFill>
                <a:latin typeface="+mn-lt"/>
                <a:ea typeface="+mn-ea"/>
              </a:rPr>
              <a:t>Psychoterapeutický</a:t>
            </a:r>
            <a:r>
              <a:rPr lang="en-US" altLang="cs-CZ" sz="1900" b="0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cs-CZ" sz="1900" b="0" u="none" dirty="0" err="1">
                <a:solidFill>
                  <a:schemeClr val="tx1"/>
                </a:solidFill>
                <a:latin typeface="+mn-lt"/>
                <a:ea typeface="+mn-ea"/>
              </a:rPr>
              <a:t>výcvik</a:t>
            </a:r>
            <a:r>
              <a:rPr lang="en-US" altLang="cs-CZ" sz="1900" b="0" u="none" dirty="0">
                <a:solidFill>
                  <a:schemeClr val="tx1"/>
                </a:solidFill>
                <a:latin typeface="+mn-lt"/>
                <a:ea typeface="+mn-ea"/>
              </a:rPr>
              <a:t> (</a:t>
            </a:r>
            <a:r>
              <a:rPr lang="en-US" altLang="cs-CZ" sz="1900" b="0" u="none" dirty="0" err="1">
                <a:solidFill>
                  <a:schemeClr val="tx1"/>
                </a:solidFill>
                <a:latin typeface="+mn-lt"/>
                <a:ea typeface="+mn-ea"/>
              </a:rPr>
              <a:t>akreditovaný</a:t>
            </a:r>
            <a:r>
              <a:rPr lang="en-US" altLang="cs-CZ" sz="1900" b="0" u="none" dirty="0">
                <a:solidFill>
                  <a:schemeClr val="tx1"/>
                </a:solidFill>
                <a:latin typeface="+mn-lt"/>
                <a:ea typeface="+mn-ea"/>
              </a:rPr>
              <a:t> pro </a:t>
            </a:r>
            <a:r>
              <a:rPr lang="en-US" altLang="cs-CZ" sz="1900" b="0" u="none" dirty="0" err="1">
                <a:solidFill>
                  <a:schemeClr val="tx1"/>
                </a:solidFill>
                <a:latin typeface="+mn-lt"/>
                <a:ea typeface="+mn-ea"/>
              </a:rPr>
              <a:t>zdravotnictví</a:t>
            </a:r>
            <a:r>
              <a:rPr lang="en-US" altLang="cs-CZ" sz="1900" b="0" u="none" dirty="0">
                <a:solidFill>
                  <a:schemeClr val="tx1"/>
                </a:solidFill>
                <a:latin typeface="+mn-lt"/>
                <a:ea typeface="+mn-ea"/>
              </a:rPr>
              <a:t>) </a:t>
            </a:r>
          </a:p>
          <a:p>
            <a:pPr marL="457200" indent="-228600" defTabSz="914400" eaLnBrk="1" hangingPunct="1">
              <a:lnSpc>
                <a:spcPct val="90000"/>
              </a:lnSpc>
              <a:buClr>
                <a:srgbClr val="0099CC"/>
              </a:buClr>
              <a:buFont typeface="Arial" panose="020B0604020202020204" pitchFamily="34" charset="0"/>
              <a:buChar char="•"/>
            </a:pPr>
            <a:r>
              <a:rPr lang="en-US" altLang="cs-CZ" sz="1900" b="0" u="none" dirty="0">
                <a:solidFill>
                  <a:schemeClr val="tx1"/>
                </a:solidFill>
                <a:latin typeface="+mn-lt"/>
                <a:ea typeface="+mn-ea"/>
              </a:rPr>
              <a:t>www.psychoterapeuti.cz</a:t>
            </a:r>
          </a:p>
          <a:p>
            <a:pPr marL="457200" indent="-228600" defTabSz="914400" eaLnBrk="1" hangingPunct="1">
              <a:lnSpc>
                <a:spcPct val="90000"/>
              </a:lnSpc>
              <a:buClr>
                <a:srgbClr val="0099CC"/>
              </a:buClr>
              <a:buFont typeface="Arial" panose="020B0604020202020204" pitchFamily="34" charset="0"/>
              <a:buChar char="•"/>
            </a:pPr>
            <a:r>
              <a:rPr lang="en-US" sz="1900" b="0" u="none" dirty="0" err="1">
                <a:solidFill>
                  <a:schemeClr val="tx1"/>
                </a:solidFill>
                <a:latin typeface="+mn-lt"/>
                <a:ea typeface="+mn-ea"/>
              </a:rPr>
              <a:t>poslední</a:t>
            </a:r>
            <a:r>
              <a:rPr lang="en-US" sz="1900" b="0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sz="1900" b="0" u="none" dirty="0" err="1">
                <a:solidFill>
                  <a:schemeClr val="tx1"/>
                </a:solidFill>
                <a:latin typeface="+mn-lt"/>
                <a:ea typeface="+mn-ea"/>
              </a:rPr>
              <a:t>na</a:t>
            </a:r>
            <a:r>
              <a:rPr lang="en-US" sz="1900" b="0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sz="1900" b="0" u="none" dirty="0" err="1">
                <a:solidFill>
                  <a:schemeClr val="tx1"/>
                </a:solidFill>
                <a:latin typeface="+mn-lt"/>
                <a:ea typeface="+mn-ea"/>
              </a:rPr>
              <a:t>podzim</a:t>
            </a:r>
            <a:r>
              <a:rPr lang="en-US" sz="1900" b="0" u="none" dirty="0">
                <a:solidFill>
                  <a:schemeClr val="tx1"/>
                </a:solidFill>
                <a:latin typeface="+mn-lt"/>
                <a:ea typeface="+mn-ea"/>
              </a:rPr>
              <a:t> 2018</a:t>
            </a:r>
          </a:p>
          <a:p>
            <a:pPr marL="457200" indent="-228600" defTabSz="914400" eaLnBrk="1" hangingPunct="1">
              <a:lnSpc>
                <a:spcPct val="90000"/>
              </a:lnSpc>
              <a:buClr>
                <a:srgbClr val="0099CC"/>
              </a:buClr>
              <a:buFont typeface="Arial" panose="020B0604020202020204" pitchFamily="34" charset="0"/>
              <a:buChar char="•"/>
            </a:pPr>
            <a:r>
              <a:rPr lang="en-US" sz="1900" b="0" u="none" dirty="0">
                <a:solidFill>
                  <a:schemeClr val="tx1"/>
                </a:solidFill>
                <a:latin typeface="+mn-lt"/>
                <a:ea typeface="+mn-ea"/>
              </a:rPr>
              <a:t>2020 </a:t>
            </a:r>
            <a:r>
              <a:rPr lang="en-US" sz="1900" b="0" u="none" dirty="0" err="1">
                <a:solidFill>
                  <a:schemeClr val="tx1"/>
                </a:solidFill>
                <a:latin typeface="+mn-lt"/>
                <a:ea typeface="+mn-ea"/>
              </a:rPr>
              <a:t>schválen</a:t>
            </a:r>
            <a:r>
              <a:rPr lang="en-US" sz="1900" b="0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sz="1900" b="0" u="none" dirty="0" err="1">
                <a:solidFill>
                  <a:schemeClr val="tx1"/>
                </a:solidFill>
                <a:latin typeface="+mn-lt"/>
                <a:ea typeface="+mn-ea"/>
              </a:rPr>
              <a:t>výukový</a:t>
            </a:r>
            <a:r>
              <a:rPr lang="en-US" sz="1900" b="0" u="none" dirty="0">
                <a:solidFill>
                  <a:schemeClr val="tx1"/>
                </a:solidFill>
                <a:latin typeface="+mn-lt"/>
                <a:ea typeface="+mn-ea"/>
              </a:rPr>
              <a:t> program MZČR, </a:t>
            </a:r>
            <a:r>
              <a:rPr lang="en-US" sz="1900" b="0" u="none" dirty="0" err="1">
                <a:solidFill>
                  <a:schemeClr val="tx1"/>
                </a:solidFill>
                <a:latin typeface="+mn-lt"/>
                <a:ea typeface="+mn-ea"/>
              </a:rPr>
              <a:t>čeká</a:t>
            </a:r>
            <a:r>
              <a:rPr lang="en-US" sz="1900" b="0" u="none" dirty="0">
                <a:solidFill>
                  <a:schemeClr val="tx1"/>
                </a:solidFill>
                <a:latin typeface="+mn-lt"/>
                <a:ea typeface="+mn-ea"/>
              </a:rPr>
              <a:t> se </a:t>
            </a:r>
            <a:r>
              <a:rPr lang="en-US" sz="1900" b="0" u="none" dirty="0" err="1">
                <a:solidFill>
                  <a:schemeClr val="tx1"/>
                </a:solidFill>
                <a:latin typeface="+mn-lt"/>
                <a:ea typeface="+mn-ea"/>
              </a:rPr>
              <a:t>na</a:t>
            </a:r>
            <a:r>
              <a:rPr lang="en-US" sz="1900" b="0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sz="1900" b="0" u="none" dirty="0" err="1">
                <a:solidFill>
                  <a:schemeClr val="tx1"/>
                </a:solidFill>
                <a:latin typeface="+mn-lt"/>
                <a:ea typeface="+mn-ea"/>
              </a:rPr>
              <a:t>akreditaci</a:t>
            </a:r>
            <a:r>
              <a:rPr lang="en-US" sz="1900" b="0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sz="1900" b="0" u="none" dirty="0" err="1">
                <a:solidFill>
                  <a:schemeClr val="tx1"/>
                </a:solidFill>
                <a:latin typeface="+mn-lt"/>
                <a:ea typeface="+mn-ea"/>
              </a:rPr>
              <a:t>pracovišť</a:t>
            </a:r>
            <a:endParaRPr lang="en-US" sz="1900" b="0" u="none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0" indent="-228600" defTabSz="914400" eaLnBrk="1" hangingPunct="1">
              <a:lnSpc>
                <a:spcPct val="90000"/>
              </a:lnSpc>
              <a:buClr>
                <a:srgbClr val="0099CC"/>
              </a:buClr>
              <a:buFont typeface="Arial" panose="020B0604020202020204" pitchFamily="34" charset="0"/>
              <a:buChar char="•"/>
            </a:pPr>
            <a:endParaRPr lang="en-US" sz="1900" i="1" u="none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0" indent="0" defTabSz="914400" eaLnBrk="1" hangingPunct="1">
              <a:lnSpc>
                <a:spcPct val="90000"/>
              </a:lnSpc>
              <a:buClr>
                <a:srgbClr val="0099CC"/>
              </a:buClr>
            </a:pPr>
            <a:r>
              <a:rPr lang="en-US" sz="1800" i="1" u="none" dirty="0" err="1">
                <a:solidFill>
                  <a:schemeClr val="tx1"/>
                </a:solidFill>
                <a:latin typeface="+mn-lt"/>
                <a:ea typeface="+mn-ea"/>
              </a:rPr>
              <a:t>Klinický</a:t>
            </a:r>
            <a:r>
              <a:rPr lang="en-US" sz="1800" i="1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sz="1800" i="1" u="none" dirty="0" err="1">
                <a:solidFill>
                  <a:schemeClr val="tx1"/>
                </a:solidFill>
                <a:latin typeface="+mn-lt"/>
                <a:ea typeface="+mn-ea"/>
              </a:rPr>
              <a:t>psycholog</a:t>
            </a:r>
            <a:r>
              <a:rPr lang="en-US" sz="1800" i="1" u="none" dirty="0">
                <a:solidFill>
                  <a:schemeClr val="tx1"/>
                </a:solidFill>
                <a:latin typeface="+mn-lt"/>
                <a:ea typeface="+mn-ea"/>
              </a:rPr>
              <a:t> – </a:t>
            </a:r>
            <a:r>
              <a:rPr lang="en-US" sz="1800" i="1" u="none" dirty="0" err="1">
                <a:solidFill>
                  <a:schemeClr val="tx1"/>
                </a:solidFill>
                <a:latin typeface="+mn-lt"/>
                <a:ea typeface="+mn-ea"/>
              </a:rPr>
              <a:t>Psychiatr</a:t>
            </a:r>
            <a:r>
              <a:rPr lang="en-US" sz="1800" i="1" u="none" dirty="0">
                <a:solidFill>
                  <a:schemeClr val="tx1"/>
                </a:solidFill>
                <a:latin typeface="+mn-lt"/>
                <a:ea typeface="+mn-ea"/>
              </a:rPr>
              <a:t> - </a:t>
            </a:r>
            <a:r>
              <a:rPr lang="en-US" sz="1800" i="1" u="none" dirty="0" err="1">
                <a:solidFill>
                  <a:schemeClr val="tx1"/>
                </a:solidFill>
                <a:latin typeface="+mn-lt"/>
                <a:ea typeface="+mn-ea"/>
              </a:rPr>
              <a:t>Lékař</a:t>
            </a:r>
            <a:r>
              <a:rPr lang="en-US" sz="1800" i="1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sz="1800" i="1" u="none" dirty="0" err="1">
                <a:solidFill>
                  <a:schemeClr val="tx1"/>
                </a:solidFill>
                <a:latin typeface="+mn-lt"/>
                <a:ea typeface="+mn-ea"/>
              </a:rPr>
              <a:t>jiné</a:t>
            </a:r>
            <a:r>
              <a:rPr lang="en-US" sz="1800" i="1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sz="1800" i="1" u="none" dirty="0" err="1">
                <a:solidFill>
                  <a:schemeClr val="tx1"/>
                </a:solidFill>
                <a:latin typeface="+mn-lt"/>
                <a:ea typeface="+mn-ea"/>
              </a:rPr>
              <a:t>odbornosti</a:t>
            </a:r>
            <a:r>
              <a:rPr lang="en-US" sz="1800" i="1" u="none" dirty="0">
                <a:solidFill>
                  <a:schemeClr val="tx1"/>
                </a:solidFill>
                <a:latin typeface="+mn-lt"/>
                <a:ea typeface="+mn-ea"/>
              </a:rPr>
              <a:t> s </a:t>
            </a:r>
            <a:r>
              <a:rPr lang="en-US" sz="1800" i="1" u="none" dirty="0" err="1">
                <a:solidFill>
                  <a:schemeClr val="tx1"/>
                </a:solidFill>
                <a:latin typeface="+mn-lt"/>
                <a:ea typeface="+mn-ea"/>
              </a:rPr>
              <a:t>výcvikem</a:t>
            </a:r>
            <a:r>
              <a:rPr lang="en-US" sz="1800" i="1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</a:p>
          <a:p>
            <a:pPr marL="0" indent="-228600" defTabSz="914400" eaLnBrk="1" hangingPunct="1">
              <a:lnSpc>
                <a:spcPct val="90000"/>
              </a:lnSpc>
              <a:buClr>
                <a:srgbClr val="0099CC"/>
              </a:buClr>
              <a:buFont typeface="Arial" panose="020B0604020202020204" pitchFamily="34" charset="0"/>
              <a:buChar char="•"/>
            </a:pPr>
            <a:endParaRPr lang="en-US" sz="1900" b="0" i="1" u="none" dirty="0">
              <a:solidFill>
                <a:schemeClr val="tx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lang="cs-CZ" sz="3500" b="1"/>
              <a:t>Výcvik v psychoterapii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6676" y="2481943"/>
            <a:ext cx="7626096" cy="3695020"/>
          </a:xfrm>
        </p:spPr>
        <p:txBody>
          <a:bodyPr>
            <a:normAutofit/>
          </a:bodyPr>
          <a:lstStyle/>
          <a:p>
            <a:r>
              <a:rPr lang="cs-CZ" sz="1900" u="sng"/>
              <a:t>Rozložen alespoň do 5 let a obsahuje:</a:t>
            </a:r>
          </a:p>
          <a:p>
            <a:pPr>
              <a:buFontTx/>
              <a:buChar char="-"/>
            </a:pPr>
            <a:r>
              <a:rPr lang="cs-CZ" sz="1900" b="1" i="1"/>
              <a:t>teorie</a:t>
            </a:r>
            <a:r>
              <a:rPr lang="cs-CZ" sz="1900"/>
              <a:t> min. 120 hodin,</a:t>
            </a:r>
          </a:p>
          <a:p>
            <a:pPr>
              <a:buFontTx/>
              <a:buChar char="-"/>
            </a:pPr>
            <a:r>
              <a:rPr lang="cs-CZ" sz="1900" b="1" i="1"/>
              <a:t>praktická část </a:t>
            </a:r>
            <a:r>
              <a:rPr lang="cs-CZ" sz="1900"/>
              <a:t>(sebezkušenost) min. 300 hodin</a:t>
            </a:r>
          </a:p>
          <a:p>
            <a:pPr>
              <a:buFontTx/>
              <a:buChar char="-"/>
            </a:pPr>
            <a:r>
              <a:rPr lang="cs-CZ" sz="1900" b="1" i="1"/>
              <a:t>výcviková supervize </a:t>
            </a:r>
            <a:r>
              <a:rPr lang="cs-CZ" sz="1900"/>
              <a:t>min. 100 hodin</a:t>
            </a:r>
          </a:p>
          <a:p>
            <a:pPr marL="457200" indent="-457200">
              <a:buFontTx/>
              <a:buChar char="-"/>
            </a:pPr>
            <a:r>
              <a:rPr lang="cs-CZ" sz="1900"/>
              <a:t>min. 50% frekventantů je tvořeno zdravotníky (odborně způsobilými psychology či lékaři)</a:t>
            </a:r>
          </a:p>
          <a:p>
            <a:pPr marL="457200" indent="-457200">
              <a:buFontTx/>
              <a:buChar char="-"/>
            </a:pPr>
            <a:r>
              <a:rPr lang="cs-CZ" sz="1900"/>
              <a:t>ostatní - věk min. 25 let a práce v pomáhající profesi</a:t>
            </a:r>
          </a:p>
          <a:p>
            <a:pPr marL="457200" indent="-457200">
              <a:buFontTx/>
              <a:buChar char="-"/>
            </a:pPr>
            <a:endParaRPr lang="cs-CZ" sz="1900"/>
          </a:p>
        </p:txBody>
      </p:sp>
    </p:spTree>
    <p:extLst>
      <p:ext uri="{BB962C8B-B14F-4D97-AF65-F5344CB8AC3E}">
        <p14:creationId xmlns:p14="http://schemas.microsoft.com/office/powerpoint/2010/main" val="3160920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65BCD2-61AB-4721-A8DF-F859F5DD5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Realita psychoterapie v ČR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D1A4E5-197A-4669-B8DF-407074702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163" y="1593850"/>
            <a:ext cx="7766050" cy="4806950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Zdravotnictví 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Sociální oblast (MRP, Ústavy sociální péče, dětské domovy, SVP, Diagnostické ústavy)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Školství (PPP, SPC, školní psychologové)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Vězeňství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Privátní psychoterapie</a:t>
            </a:r>
          </a:p>
          <a:p>
            <a:pPr marL="457200" indent="-457200">
              <a:buFontTx/>
              <a:buChar char="-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446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F952556-5490-4167-A41F-FE6C66275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Realita psychoterapie v ČR </a:t>
            </a:r>
          </a:p>
        </p:txBody>
      </p:sp>
      <p:pic>
        <p:nvPicPr>
          <p:cNvPr id="208898" name="Picture 2">
            <a:extLst>
              <a:ext uri="{FF2B5EF4-FFF2-40B4-BE49-F238E27FC236}">
                <a16:creationId xmlns:a16="http://schemas.microsoft.com/office/drawing/2014/main" id="{7D24086A-2E3A-49BD-B1C9-D37740B3DC04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09688" y="2921000"/>
            <a:ext cx="3533775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900" name="Picture 4" descr="ÄeskÃ¡ asociace pro psychoterapii">
            <a:extLst>
              <a:ext uri="{FF2B5EF4-FFF2-40B4-BE49-F238E27FC236}">
                <a16:creationId xmlns:a16="http://schemas.microsoft.com/office/drawing/2014/main" id="{7F9B39FB-ED51-4D6E-8738-30274B76752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551" y="3423118"/>
            <a:ext cx="3072027" cy="113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4730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>
            <a:extLst>
              <a:ext uri="{FF2B5EF4-FFF2-40B4-BE49-F238E27FC236}">
                <a16:creationId xmlns:a16="http://schemas.microsoft.com/office/drawing/2014/main" id="{9051DD5B-6E03-43D3-92A7-837849064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457200"/>
            <a:ext cx="7772400" cy="1143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0" u="none" dirty="0">
                <a:solidFill>
                  <a:srgbClr val="003366"/>
                </a:solidFill>
                <a:latin typeface="Times New Roman" panose="02020603050405020304" pitchFamily="18" charset="0"/>
              </a:rPr>
              <a:t>Psychoterapie (910)</a:t>
            </a:r>
          </a:p>
        </p:txBody>
      </p:sp>
      <p:graphicFrame>
        <p:nvGraphicFramePr>
          <p:cNvPr id="11266" name="Group 2">
            <a:extLst>
              <a:ext uri="{FF2B5EF4-FFF2-40B4-BE49-F238E27FC236}">
                <a16:creationId xmlns:a16="http://schemas.microsoft.com/office/drawing/2014/main" id="{1935F120-419B-4010-BB98-FC6FD1C785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639726"/>
              </p:ext>
            </p:extLst>
          </p:nvPr>
        </p:nvGraphicFramePr>
        <p:xfrm>
          <a:off x="1202332" y="1984373"/>
          <a:ext cx="7618140" cy="3892899"/>
        </p:xfrm>
        <a:graphic>
          <a:graphicData uri="http://schemas.openxmlformats.org/drawingml/2006/table">
            <a:tbl>
              <a:tblPr/>
              <a:tblGrid>
                <a:gridCol w="4413608">
                  <a:extLst>
                    <a:ext uri="{9D8B030D-6E8A-4147-A177-3AD203B41FA5}">
                      <a16:colId xmlns:a16="http://schemas.microsoft.com/office/drawing/2014/main" val="267169847"/>
                    </a:ext>
                  </a:extLst>
                </a:gridCol>
                <a:gridCol w="1684413">
                  <a:extLst>
                    <a:ext uri="{9D8B030D-6E8A-4147-A177-3AD203B41FA5}">
                      <a16:colId xmlns:a16="http://schemas.microsoft.com/office/drawing/2014/main" val="1874790491"/>
                    </a:ext>
                  </a:extLst>
                </a:gridCol>
                <a:gridCol w="1520119">
                  <a:extLst>
                    <a:ext uri="{9D8B030D-6E8A-4147-A177-3AD203B41FA5}">
                      <a16:colId xmlns:a16="http://schemas.microsoft.com/office/drawing/2014/main" val="307011381"/>
                    </a:ext>
                  </a:extLst>
                </a:gridCol>
              </a:tblGrid>
              <a:tr h="479466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Výkon </a:t>
                      </a:r>
                    </a:p>
                  </a:txBody>
                  <a:tcPr marL="90000" marR="90000" marT="142769" marB="46798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490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Čas</a:t>
                      </a:r>
                    </a:p>
                  </a:txBody>
                  <a:tcPr marL="90000" marR="90000" marT="142769" marB="46798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490A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Body</a:t>
                      </a:r>
                    </a:p>
                  </a:txBody>
                  <a:tcPr marL="90000" marR="90000" marT="142769" marB="46798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490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257379"/>
                  </a:ext>
                </a:extLst>
              </a:tr>
              <a:tr h="789699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35520 PSYCHOTERAPIE INDIVIDUÁLNÍ SYSTEMATICKÁ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 (Á 30 MINUT) </a:t>
                      </a:r>
                    </a:p>
                  </a:txBody>
                  <a:tcPr marL="90000" marR="90000" marT="142769" marB="46798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4/1 den</a:t>
                      </a:r>
                    </a:p>
                  </a:txBody>
                  <a:tcPr marL="90000" marR="90000" marT="142769" marB="46798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352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cs-CZ" alt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icrosoft YaHei" panose="020B0503020204020204" pitchFamily="34" charset="-122"/>
                      </a:endParaRPr>
                    </a:p>
                  </a:txBody>
                  <a:tcPr marL="90000" marR="90000" marT="142769" marB="46798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681035"/>
                  </a:ext>
                </a:extLst>
              </a:tr>
              <a:tr h="658335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35650 RODINNÁ SYSTEMATICKÁ PSYCHOTERAPIE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(Á 30 MINUT)</a:t>
                      </a:r>
                    </a:p>
                  </a:txBody>
                  <a:tcPr marL="90000" marR="90000" marT="142769" marB="46798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4/1 den 20/3 měsíce</a:t>
                      </a:r>
                    </a:p>
                  </a:txBody>
                  <a:tcPr marL="90000" marR="90000" marT="142769" marB="46798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352</a:t>
                      </a:r>
                    </a:p>
                  </a:txBody>
                  <a:tcPr marL="90000" marR="90000" marT="142769" marB="46798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995686"/>
                  </a:ext>
                </a:extLst>
              </a:tr>
              <a:tr h="655133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37119 SKUPINOVÁ PSYCHOTERAPIE DĚTÍ DO 8 LET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 (Á 30 MINUT)</a:t>
                      </a:r>
                    </a:p>
                  </a:txBody>
                  <a:tcPr marL="90000" marR="90000" marT="142769" marB="46798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4/1 den</a:t>
                      </a:r>
                    </a:p>
                  </a:txBody>
                  <a:tcPr marL="90000" marR="90000" marT="142769" marB="46798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163</a:t>
                      </a:r>
                    </a:p>
                  </a:txBody>
                  <a:tcPr marL="90000" marR="90000" marT="142769" marB="46798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18329"/>
                  </a:ext>
                </a:extLst>
              </a:tr>
              <a:tr h="655133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37115 KRIZOVÁ INTERVENCE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(Á 30 MINUT)</a:t>
                      </a:r>
                    </a:p>
                  </a:txBody>
                  <a:tcPr marL="90000" marR="90000" marT="142769" marB="46798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6/1 den 20/1 měsíc</a:t>
                      </a:r>
                    </a:p>
                  </a:txBody>
                  <a:tcPr marL="90000" marR="90000" marT="142769" marB="46798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352</a:t>
                      </a:r>
                    </a:p>
                  </a:txBody>
                  <a:tcPr marL="90000" marR="90000" marT="142769" marB="46798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637481"/>
                  </a:ext>
                </a:extLst>
              </a:tr>
              <a:tr h="655133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37117 RODIČOVSKÁ SKUPINA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(Á 30 MINUT)</a:t>
                      </a:r>
                    </a:p>
                  </a:txBody>
                  <a:tcPr marL="90000" marR="90000" marT="142769" marB="46798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4/1 den </a:t>
                      </a:r>
                    </a:p>
                  </a:txBody>
                  <a:tcPr marL="90000" marR="90000" marT="142769" marB="46798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anose="020B0503020204020204" pitchFamily="34" charset="-122"/>
                        </a:rPr>
                        <a:t>81</a:t>
                      </a:r>
                    </a:p>
                  </a:txBody>
                  <a:tcPr marL="90000" marR="90000" marT="142769" marB="46798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26879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>
            <a:extLst>
              <a:ext uri="{FF2B5EF4-FFF2-40B4-BE49-F238E27FC236}">
                <a16:creationId xmlns:a16="http://schemas.microsoft.com/office/drawing/2014/main" id="{90689FCA-D88C-487A-9A70-B47C45503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dirty="0">
                <a:solidFill>
                  <a:srgbClr val="003366"/>
                </a:solidFill>
                <a:latin typeface="Calibri" panose="020F0502020204030204" pitchFamily="34" charset="0"/>
              </a:rPr>
              <a:t>Specifika a podmínky práce s dětmi</a:t>
            </a:r>
          </a:p>
        </p:txBody>
      </p:sp>
      <p:sp>
        <p:nvSpPr>
          <p:cNvPr id="12290" name="Text Box 2">
            <a:extLst>
              <a:ext uri="{FF2B5EF4-FFF2-40B4-BE49-F238E27FC236}">
                <a16:creationId xmlns:a16="http://schemas.microsoft.com/office/drawing/2014/main" id="{083C2F35-C74A-4939-8836-1341BBFD42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1412875"/>
            <a:ext cx="7772400" cy="46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3200" b="0" u="none" dirty="0">
                <a:solidFill>
                  <a:srgbClr val="000000"/>
                </a:solidFill>
              </a:rPr>
              <a:t>Dítě </a:t>
            </a:r>
            <a:r>
              <a:rPr lang="cs-CZ" altLang="cs-CZ" sz="3200" b="0" u="none" dirty="0">
                <a:solidFill>
                  <a:srgbClr val="000000"/>
                </a:solidFill>
                <a:cs typeface="Arial" panose="020B0604020202020204" pitchFamily="34" charset="0"/>
              </a:rPr>
              <a:t>→ Rodina (terapie i diagnostika bez spolupráce s rodiči prakticky nemožná)</a:t>
            </a:r>
          </a:p>
          <a:p>
            <a:pPr marL="338138" eaLnBrk="1" hangingPunct="1">
              <a:spcBef>
                <a:spcPts val="800"/>
              </a:spcBef>
              <a:buSzPct val="100000"/>
              <a:defRPr/>
            </a:pPr>
            <a:endParaRPr lang="cs-CZ" altLang="cs-CZ" sz="3200" b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spcBef>
                <a:spcPts val="80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3200" b="0" u="none" dirty="0">
                <a:solidFill>
                  <a:srgbClr val="000000"/>
                </a:solidFill>
              </a:rPr>
              <a:t>Vývojové zákonitosti</a:t>
            </a:r>
          </a:p>
          <a:p>
            <a:pPr marL="338138" eaLnBrk="1" hangingPunct="1">
              <a:spcBef>
                <a:spcPts val="800"/>
              </a:spcBef>
              <a:buSzPct val="100000"/>
              <a:defRPr/>
            </a:pPr>
            <a:endParaRPr lang="cs-CZ" altLang="cs-CZ" sz="3200" b="0" u="none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ts val="80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3200" b="0" u="none" dirty="0">
                <a:solidFill>
                  <a:srgbClr val="000000"/>
                </a:solidFill>
              </a:rPr>
              <a:t>Celostní přístup (bio-psycho-sociální)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>
            <a:extLst>
              <a:ext uri="{FF2B5EF4-FFF2-40B4-BE49-F238E27FC236}">
                <a16:creationId xmlns:a16="http://schemas.microsoft.com/office/drawing/2014/main" id="{02C14637-12F6-4030-A043-BA9A9E42B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57200"/>
            <a:ext cx="799306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900" u="none" dirty="0">
                <a:solidFill>
                  <a:srgbClr val="003366"/>
                </a:solidFill>
                <a:latin typeface="Calibri" panose="020F0502020204030204" pitchFamily="34" charset="0"/>
              </a:rPr>
              <a:t>Fyziologické (adaptivní) x patologické symptomy?</a:t>
            </a:r>
            <a:br>
              <a:rPr lang="cs-CZ" altLang="cs-CZ" sz="2900" u="none" dirty="0">
                <a:solidFill>
                  <a:srgbClr val="003366"/>
                </a:solidFill>
                <a:latin typeface="Calibri" panose="020F0502020204030204" pitchFamily="34" charset="0"/>
              </a:rPr>
            </a:br>
            <a:r>
              <a:rPr lang="cs-CZ" altLang="cs-CZ" sz="2900" u="none" dirty="0">
                <a:solidFill>
                  <a:srgbClr val="003366"/>
                </a:solidFill>
                <a:latin typeface="Calibri" panose="020F0502020204030204" pitchFamily="34" charset="0"/>
              </a:rPr>
              <a:t>(intenzita, trvání, kontext výskytu)</a:t>
            </a:r>
          </a:p>
        </p:txBody>
      </p:sp>
      <p:sp>
        <p:nvSpPr>
          <p:cNvPr id="20482" name="Text Box 2">
            <a:extLst>
              <a:ext uri="{FF2B5EF4-FFF2-40B4-BE49-F238E27FC236}">
                <a16:creationId xmlns:a16="http://schemas.microsoft.com/office/drawing/2014/main" id="{68C0593B-CDA1-4D21-B1FB-647A4CC3E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464" y="1615736"/>
            <a:ext cx="7818099" cy="4837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80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2400" b="0" u="none" dirty="0">
                <a:solidFill>
                  <a:srgbClr val="000000"/>
                </a:solidFill>
              </a:rPr>
              <a:t>Sebeobsluha (pomočení, pokakání, jídlo, oblékání, uspávání)  </a:t>
            </a:r>
          </a:p>
          <a:p>
            <a:pPr eaLnBrk="1" hangingPunct="1">
              <a:lnSpc>
                <a:spcPct val="150000"/>
              </a:lnSpc>
              <a:spcBef>
                <a:spcPts val="80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2400" b="0" u="none" dirty="0">
                <a:solidFill>
                  <a:srgbClr val="000000"/>
                </a:solidFill>
              </a:rPr>
              <a:t>Úzkostné projevy (separační úzkost)</a:t>
            </a:r>
          </a:p>
          <a:p>
            <a:pPr eaLnBrk="1" hangingPunct="1">
              <a:lnSpc>
                <a:spcPct val="150000"/>
              </a:lnSpc>
              <a:spcBef>
                <a:spcPts val="80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2400" b="0" u="none" dirty="0">
                <a:solidFill>
                  <a:srgbClr val="000000"/>
                </a:solidFill>
              </a:rPr>
              <a:t>Zadrhávání řeči, patlavost, dyslálie</a:t>
            </a:r>
          </a:p>
          <a:p>
            <a:pPr eaLnBrk="1" hangingPunct="1">
              <a:lnSpc>
                <a:spcPct val="150000"/>
              </a:lnSpc>
              <a:spcBef>
                <a:spcPts val="80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2400" b="0" u="none" dirty="0">
                <a:solidFill>
                  <a:srgbClr val="000000"/>
                </a:solidFill>
              </a:rPr>
              <a:t>Vztek, vzdorovitost</a:t>
            </a:r>
          </a:p>
          <a:p>
            <a:pPr eaLnBrk="1" hangingPunct="1">
              <a:lnSpc>
                <a:spcPct val="150000"/>
              </a:lnSpc>
              <a:spcBef>
                <a:spcPts val="80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2400" b="0" u="none" dirty="0">
                <a:solidFill>
                  <a:srgbClr val="000000"/>
                </a:solidFill>
              </a:rPr>
              <a:t>Smutná nálada </a:t>
            </a:r>
          </a:p>
          <a:p>
            <a:pPr eaLnBrk="1" hangingPunct="1">
              <a:lnSpc>
                <a:spcPct val="150000"/>
              </a:lnSpc>
              <a:spcBef>
                <a:spcPts val="80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2400" b="0" u="none" dirty="0">
                <a:solidFill>
                  <a:srgbClr val="000000"/>
                </a:solidFill>
              </a:rPr>
              <a:t>Poruchové chování (kouření, alkohol)</a:t>
            </a:r>
          </a:p>
          <a:p>
            <a:pPr marL="338138" eaLnBrk="1" hangingPunct="1">
              <a:lnSpc>
                <a:spcPct val="150000"/>
              </a:lnSpc>
              <a:spcBef>
                <a:spcPts val="800"/>
              </a:spcBef>
              <a:buSzPct val="100000"/>
              <a:defRPr/>
            </a:pPr>
            <a:endParaRPr lang="cs-CZ" altLang="cs-CZ" sz="2400" b="0" u="non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>
            <a:extLst>
              <a:ext uri="{FF2B5EF4-FFF2-40B4-BE49-F238E27FC236}">
                <a16:creationId xmlns:a16="http://schemas.microsoft.com/office/drawing/2014/main" id="{8C948FF8-8AFF-43C9-BA08-EA095DF6E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dirty="0">
                <a:solidFill>
                  <a:srgbClr val="003366"/>
                </a:solidFill>
                <a:latin typeface="Calibri" panose="020F0502020204030204" pitchFamily="34" charset="0"/>
              </a:rPr>
              <a:t>Specifika a podmínky osobnosti terapeuta</a:t>
            </a:r>
          </a:p>
        </p:txBody>
      </p:sp>
      <p:sp>
        <p:nvSpPr>
          <p:cNvPr id="19458" name="Text Box 2">
            <a:extLst>
              <a:ext uri="{FF2B5EF4-FFF2-40B4-BE49-F238E27FC236}">
                <a16:creationId xmlns:a16="http://schemas.microsoft.com/office/drawing/2014/main" id="{0A1F8907-F575-432D-8B6C-D7D29D1163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 marL="736600" indent="-279400"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70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2800" b="0" u="none" dirty="0">
                <a:solidFill>
                  <a:srgbClr val="000000"/>
                </a:solidFill>
              </a:rPr>
              <a:t>Vlastní zkušenost s obvyklým vývojem dětí </a:t>
            </a:r>
          </a:p>
          <a:p>
            <a:pPr lvl="1" eaLnBrk="1" hangingPunct="1">
              <a:spcBef>
                <a:spcPts val="70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"/>
              <a:defRPr/>
            </a:pPr>
            <a:r>
              <a:rPr lang="cs-CZ" altLang="cs-CZ" sz="2800" b="0" u="none" dirty="0">
                <a:solidFill>
                  <a:srgbClr val="000000"/>
                </a:solidFill>
              </a:rPr>
              <a:t>pedagogická zkušenost</a:t>
            </a:r>
          </a:p>
          <a:p>
            <a:pPr lvl="1" eaLnBrk="1" hangingPunct="1">
              <a:spcBef>
                <a:spcPts val="70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"/>
              <a:defRPr/>
            </a:pPr>
            <a:r>
              <a:rPr lang="cs-CZ" altLang="cs-CZ" sz="2800" b="0" u="none" dirty="0">
                <a:solidFill>
                  <a:srgbClr val="000000"/>
                </a:solidFill>
              </a:rPr>
              <a:t>volnočasová práce s dětmi</a:t>
            </a:r>
          </a:p>
          <a:p>
            <a:pPr lvl="1" eaLnBrk="1" hangingPunct="1">
              <a:spcBef>
                <a:spcPts val="70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"/>
              <a:defRPr/>
            </a:pPr>
            <a:r>
              <a:rPr lang="cs-CZ" altLang="cs-CZ" sz="2800" b="0" u="none" dirty="0">
                <a:solidFill>
                  <a:srgbClr val="000000"/>
                </a:solidFill>
              </a:rPr>
              <a:t>vlastní rodina (tj. vývoj a výchova a partnerský vztah v </a:t>
            </a:r>
            <a:r>
              <a:rPr lang="cs-CZ" altLang="cs-CZ" sz="2800" b="0" u="none" dirty="0" err="1">
                <a:solidFill>
                  <a:srgbClr val="000000"/>
                </a:solidFill>
              </a:rPr>
              <a:t>sebezkušenosti</a:t>
            </a:r>
            <a:r>
              <a:rPr lang="cs-CZ" altLang="cs-CZ" sz="2800" b="0" u="none" dirty="0">
                <a:solidFill>
                  <a:srgbClr val="000000"/>
                </a:solidFill>
              </a:rPr>
              <a:t>)</a:t>
            </a:r>
          </a:p>
          <a:p>
            <a:pPr marL="738188" lvl="1" eaLnBrk="1" hangingPunct="1">
              <a:spcBef>
                <a:spcPts val="700"/>
              </a:spcBef>
              <a:buSzPct val="100000"/>
              <a:defRPr/>
            </a:pPr>
            <a:r>
              <a:rPr lang="cs-CZ" altLang="cs-CZ" sz="2800" b="0" u="none" dirty="0">
                <a:solidFill>
                  <a:srgbClr val="000000"/>
                </a:solidFill>
              </a:rPr>
              <a:t> </a:t>
            </a:r>
          </a:p>
          <a:p>
            <a:pPr eaLnBrk="1" hangingPunct="1">
              <a:spcBef>
                <a:spcPts val="70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"/>
              <a:defRPr/>
            </a:pPr>
            <a:r>
              <a:rPr lang="cs-CZ" altLang="cs-CZ" sz="2800" b="0" u="none" dirty="0">
                <a:solidFill>
                  <a:srgbClr val="000000"/>
                </a:solidFill>
              </a:rPr>
              <a:t>Dítě je zkušeností vychováváno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ext Box 1">
            <a:extLst>
              <a:ext uri="{FF2B5EF4-FFF2-40B4-BE49-F238E27FC236}">
                <a16:creationId xmlns:a16="http://schemas.microsoft.com/office/drawing/2014/main" id="{BD971549-CD0B-46D9-9F24-9BB5F8BDF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8425" y="65722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cs-CZ" altLang="cs-CZ" sz="360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rPr>
              <a:t>Typická problematika jednotlivých vývojových období</a:t>
            </a:r>
          </a:p>
        </p:txBody>
      </p:sp>
      <p:graphicFrame>
        <p:nvGraphicFramePr>
          <p:cNvPr id="91138" name="Group 2">
            <a:extLst>
              <a:ext uri="{FF2B5EF4-FFF2-40B4-BE49-F238E27FC236}">
                <a16:creationId xmlns:a16="http://schemas.microsoft.com/office/drawing/2014/main" id="{AE3BC3D8-FD9F-416F-8E7E-232F82D960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373981"/>
              </p:ext>
            </p:extLst>
          </p:nvPr>
        </p:nvGraphicFramePr>
        <p:xfrm>
          <a:off x="1187624" y="1800225"/>
          <a:ext cx="7777162" cy="5441434"/>
        </p:xfrm>
        <a:graphic>
          <a:graphicData uri="http://schemas.openxmlformats.org/drawingml/2006/table">
            <a:tbl>
              <a:tblPr/>
              <a:tblGrid>
                <a:gridCol w="843632">
                  <a:extLst>
                    <a:ext uri="{9D8B030D-6E8A-4147-A177-3AD203B41FA5}">
                      <a16:colId xmlns:a16="http://schemas.microsoft.com/office/drawing/2014/main" val="687611763"/>
                    </a:ext>
                  </a:extLst>
                </a:gridCol>
                <a:gridCol w="4968552">
                  <a:extLst>
                    <a:ext uri="{9D8B030D-6E8A-4147-A177-3AD203B41FA5}">
                      <a16:colId xmlns:a16="http://schemas.microsoft.com/office/drawing/2014/main" val="3568833729"/>
                    </a:ext>
                  </a:extLst>
                </a:gridCol>
                <a:gridCol w="1964978">
                  <a:extLst>
                    <a:ext uri="{9D8B030D-6E8A-4147-A177-3AD203B41FA5}">
                      <a16:colId xmlns:a16="http://schemas.microsoft.com/office/drawing/2014/main" val="2610835677"/>
                    </a:ext>
                  </a:extLst>
                </a:gridCol>
              </a:tblGrid>
              <a:tr h="1376652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Batole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cs-CZ" altLang="cs-CZ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</a:endParaRPr>
                    </a:p>
                  </a:txBody>
                  <a:tcPr marL="90000" marR="90000" marT="4680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66688" indent="-166688">
                        <a:spcBef>
                          <a:spcPts val="8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342900" marR="0" lvl="0" indent="-34290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Nejasnosti a opožďování psychického vývoje</a:t>
                      </a:r>
                    </a:p>
                    <a:p>
                      <a:pPr marL="342900" marR="0" lvl="0" indent="-34290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Sebeobsluha</a:t>
                      </a:r>
                    </a:p>
                    <a:p>
                      <a:pPr marL="342900" marR="0" lvl="0" indent="-34290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Spánek </a:t>
                      </a:r>
                    </a:p>
                    <a:p>
                      <a:pPr marL="342900" marR="0" lvl="0" indent="-34290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Adaptace rodiny na život s malým dítětem</a:t>
                      </a:r>
                    </a:p>
                  </a:txBody>
                  <a:tcPr marL="90000" marR="90000" marT="4680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66688" indent="-166688">
                        <a:spcBef>
                          <a:spcPts val="8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171450" marR="0" lvl="0" indent="-17145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PAS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DMO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Nedonošené děti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Vývojová dysfázie</a:t>
                      </a:r>
                    </a:p>
                  </a:txBody>
                  <a:tcPr marL="90000" marR="90000" marT="4680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9221436"/>
                  </a:ext>
                </a:extLst>
              </a:tr>
              <a:tr h="2952931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Předškolní věk</a:t>
                      </a:r>
                    </a:p>
                  </a:txBody>
                  <a:tcPr marL="90000" marR="90000" marT="4680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66688" indent="-166688">
                        <a:spcBef>
                          <a:spcPts val="8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342900" marR="0" lvl="0" indent="-34290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Problematika řeči a komunikace</a:t>
                      </a:r>
                    </a:p>
                    <a:p>
                      <a:pPr marL="342900" marR="0" lvl="0" indent="-34290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Opožďování vývoje</a:t>
                      </a:r>
                    </a:p>
                    <a:p>
                      <a:pPr marL="342900" marR="0" lvl="0" indent="-34290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Úzkostné poruchy </a:t>
                      </a:r>
                    </a:p>
                    <a:p>
                      <a:pPr marL="342900" marR="0" lvl="0" indent="-34290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Adaptace mimo rodinu</a:t>
                      </a:r>
                    </a:p>
                    <a:p>
                      <a:pPr marL="342900" marR="0" lvl="0" indent="-34290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Psychosomatická onemocnění  </a:t>
                      </a:r>
                    </a:p>
                  </a:txBody>
                  <a:tcPr marL="90000" marR="90000" marT="4680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66688" indent="-166688">
                        <a:spcBef>
                          <a:spcPts val="8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171450" marR="0" lvl="0" indent="-17145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Poruchy řeči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Těžší MR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Tiky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Poruchy spánku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Aspergerův syndrom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Fobie, úzkosti 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endParaRPr kumimoji="0" lang="cs-CZ" alt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</a:endParaRPr>
                    </a:p>
                  </a:txBody>
                  <a:tcPr marL="90000" marR="90000" marT="4680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014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5857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Text Box 1">
            <a:extLst>
              <a:ext uri="{FF2B5EF4-FFF2-40B4-BE49-F238E27FC236}">
                <a16:creationId xmlns:a16="http://schemas.microsoft.com/office/drawing/2014/main" id="{1E30D2D5-D6F7-4197-976A-E961CA185D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altLang="cs-CZ" sz="4400" b="1" i="0" u="sng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  <a:cs typeface="+mn-cs"/>
            </a:endParaRPr>
          </a:p>
        </p:txBody>
      </p:sp>
      <p:graphicFrame>
        <p:nvGraphicFramePr>
          <p:cNvPr id="92162" name="Group 2">
            <a:extLst>
              <a:ext uri="{FF2B5EF4-FFF2-40B4-BE49-F238E27FC236}">
                <a16:creationId xmlns:a16="http://schemas.microsoft.com/office/drawing/2014/main" id="{56E69E27-97DF-4AD8-93D4-53EC395085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286598"/>
              </p:ext>
            </p:extLst>
          </p:nvPr>
        </p:nvGraphicFramePr>
        <p:xfrm>
          <a:off x="1173163" y="692696"/>
          <a:ext cx="7219950" cy="6042980"/>
        </p:xfrm>
        <a:graphic>
          <a:graphicData uri="http://schemas.openxmlformats.org/drawingml/2006/table">
            <a:tbl>
              <a:tblPr/>
              <a:tblGrid>
                <a:gridCol w="1022573">
                  <a:extLst>
                    <a:ext uri="{9D8B030D-6E8A-4147-A177-3AD203B41FA5}">
                      <a16:colId xmlns:a16="http://schemas.microsoft.com/office/drawing/2014/main" val="2135029411"/>
                    </a:ext>
                  </a:extLst>
                </a:gridCol>
                <a:gridCol w="4536504">
                  <a:extLst>
                    <a:ext uri="{9D8B030D-6E8A-4147-A177-3AD203B41FA5}">
                      <a16:colId xmlns:a16="http://schemas.microsoft.com/office/drawing/2014/main" val="3704110089"/>
                    </a:ext>
                  </a:extLst>
                </a:gridCol>
                <a:gridCol w="1660873">
                  <a:extLst>
                    <a:ext uri="{9D8B030D-6E8A-4147-A177-3AD203B41FA5}">
                      <a16:colId xmlns:a16="http://schemas.microsoft.com/office/drawing/2014/main" val="301781330"/>
                    </a:ext>
                  </a:extLst>
                </a:gridCol>
              </a:tblGrid>
              <a:tr h="1592263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Školní věk </a:t>
                      </a:r>
                    </a:p>
                  </a:txBody>
                  <a:tcPr marL="90000" marR="90000" marT="4680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66688" indent="-166688">
                        <a:spcBef>
                          <a:spcPts val="8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342900" marR="0" lvl="0" indent="-34290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Adaptace v ZŠ</a:t>
                      </a:r>
                    </a:p>
                    <a:p>
                      <a:pPr marL="342900" marR="0" lvl="0" indent="-34290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Úzkostné a separačně úzkostné problémy</a:t>
                      </a:r>
                    </a:p>
                    <a:p>
                      <a:pPr marL="342900" marR="0" lvl="0" indent="-34290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Šikana</a:t>
                      </a:r>
                    </a:p>
                    <a:p>
                      <a:pPr marL="342900" marR="0" lvl="0" indent="-34290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Problémy sebeobsluhy</a:t>
                      </a:r>
                    </a:p>
                    <a:p>
                      <a:pPr marL="342900" marR="0" lvl="0" indent="-34290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Sourozenecká rivalita</a:t>
                      </a:r>
                    </a:p>
                    <a:p>
                      <a:pPr marL="342900" marR="0" lvl="0" indent="-34290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Rozvodová problematika</a:t>
                      </a:r>
                    </a:p>
                    <a:p>
                      <a:pPr marL="342900" marR="0" lvl="0" indent="-34290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Skladba trávení času (PC , mobil…)</a:t>
                      </a:r>
                    </a:p>
                    <a:p>
                      <a:pPr marL="342900" marR="0" lvl="0" indent="-34290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endParaRPr kumimoji="0" lang="cs-CZ" altLang="cs-CZ" sz="2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</a:endParaRPr>
                    </a:p>
                  </a:txBody>
                  <a:tcPr marL="90000" marR="90000" marT="4680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66688" indent="-166688">
                        <a:spcBef>
                          <a:spcPts val="8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171450" marR="0" lvl="0" indent="-17145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ADHD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SPU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LMR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Separační úzkostná porucha 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Školní fobie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Tiky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Enuréza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Enkopréza</a:t>
                      </a:r>
                      <a:endParaRPr kumimoji="0" lang="cs-CZ" alt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</a:endParaRPr>
                    </a:p>
                  </a:txBody>
                  <a:tcPr marL="90000" marR="90000" marT="4680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5212403"/>
                  </a:ext>
                </a:extLst>
              </a:tr>
              <a:tr h="1592263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Pubescence, adolescence</a:t>
                      </a:r>
                    </a:p>
                  </a:txBody>
                  <a:tcPr marL="90000" marR="90000" marT="4680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66688" indent="-166688">
                        <a:spcBef>
                          <a:spcPts val="8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342900" marR="0" lvl="0" indent="-34290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Poruchy příjmu potravy</a:t>
                      </a:r>
                    </a:p>
                    <a:p>
                      <a:pPr marL="342900" marR="0" lvl="0" indent="-34290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Sebepoškozování</a:t>
                      </a:r>
                    </a:p>
                    <a:p>
                      <a:pPr marL="342900" marR="0" lvl="0" indent="-34290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/>
                      </a:pPr>
                      <a:r>
                        <a:rPr kumimoji="0" lang="cs-CZ" altLang="cs-CZ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Smutná nálada</a:t>
                      </a:r>
                    </a:p>
                    <a:p>
                      <a:pPr marL="342900" marR="0" lvl="0" indent="-34290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Suicidalita</a:t>
                      </a:r>
                      <a:endParaRPr kumimoji="0" lang="cs-CZ" altLang="cs-CZ" sz="2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</a:endParaRPr>
                    </a:p>
                    <a:p>
                      <a:pPr marL="342900" marR="0" lvl="0" indent="-34290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Nutkavé myšlení a chování</a:t>
                      </a:r>
                    </a:p>
                    <a:p>
                      <a:pPr marL="342900" marR="0" lvl="0" indent="-34290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Problémové chování</a:t>
                      </a:r>
                    </a:p>
                    <a:p>
                      <a:pPr marL="342900" marR="0" lvl="0" indent="-34290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Konfliktní vztahy v rodině</a:t>
                      </a:r>
                    </a:p>
                  </a:txBody>
                  <a:tcPr marL="90000" marR="90000" marT="4680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66688" indent="-166688">
                        <a:spcBef>
                          <a:spcPts val="8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171450" marR="0" lvl="0" indent="-17145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PPP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Poruchy chování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Schizofrenie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Disharmonický vývoj osobnosti 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OCD</a:t>
                      </a:r>
                    </a:p>
                    <a:p>
                      <a:pPr marL="171450" marR="0" lvl="0" indent="-171450" algn="l" defTabSz="449263" rtl="0" eaLnBrk="1" fontAlgn="base" latinLnBrk="0" hangingPunct="1">
                        <a:lnSpc>
                          <a:spcPct val="106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99CC"/>
                        </a:buClr>
                        <a:buSzPct val="100000"/>
                        <a:buFont typeface="Arial" panose="020B0604020202020204" pitchFamily="34" charset="0"/>
                        <a:buChar char="•"/>
                        <a:tabLst>
                          <a:tab pos="166688" algn="l"/>
                          <a:tab pos="614363" algn="l"/>
                          <a:tab pos="1063625" algn="l"/>
                          <a:tab pos="1512888" algn="l"/>
                          <a:tab pos="1962150" algn="l"/>
                          <a:tab pos="2411413" algn="l"/>
                          <a:tab pos="2860675" algn="l"/>
                          <a:tab pos="3309938" algn="l"/>
                          <a:tab pos="3759200" algn="l"/>
                          <a:tab pos="4208463" algn="l"/>
                          <a:tab pos="4657725" algn="l"/>
                          <a:tab pos="5106988" algn="l"/>
                          <a:tab pos="5556250" algn="l"/>
                          <a:tab pos="6005513" algn="l"/>
                          <a:tab pos="6454775" algn="l"/>
                          <a:tab pos="6904038" algn="l"/>
                          <a:tab pos="7353300" algn="l"/>
                          <a:tab pos="7802563" algn="l"/>
                          <a:tab pos="8251825" algn="l"/>
                          <a:tab pos="8701088" algn="l"/>
                          <a:tab pos="9150350" algn="l"/>
                        </a:tabLst>
                      </a:pPr>
                      <a:r>
                        <a:rPr kumimoji="0" lang="cs-CZ" altLang="cs-CZ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Depresivita</a:t>
                      </a:r>
                      <a:endParaRPr kumimoji="0" lang="cs-CZ" altLang="cs-CZ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</a:endParaRPr>
                    </a:p>
                  </a:txBody>
                  <a:tcPr marL="90000" marR="90000" marT="4680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783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27187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B49AD9B-61F0-45A3-9CFB-3AA38DC8A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lang="cs-CZ" sz="3500" b="1">
                <a:latin typeface="+mn-lt"/>
              </a:rPr>
              <a:t>PSMA014 Psychoterapie dětí a dospívajících</a:t>
            </a:r>
          </a:p>
        </p:txBody>
      </p:sp>
      <p:sp>
        <p:nvSpPr>
          <p:cNvPr id="18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0235C4-79DB-4629-84B3-6AE10917F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76" y="2481943"/>
            <a:ext cx="7626096" cy="3695020"/>
          </a:xfrm>
        </p:spPr>
        <p:txBody>
          <a:bodyPr>
            <a:normAutofit/>
          </a:bodyPr>
          <a:lstStyle/>
          <a:p>
            <a:pPr marL="0" indent="0"/>
            <a:r>
              <a:rPr lang="cs-CZ" dirty="0"/>
              <a:t>Co je cílem, co bude?</a:t>
            </a:r>
          </a:p>
          <a:p>
            <a:pPr marL="0" indent="0"/>
            <a:endParaRPr lang="cs-CZ" dirty="0"/>
          </a:p>
          <a:p>
            <a:pPr marL="0" indent="0"/>
            <a:endParaRPr lang="cs-CZ" dirty="0"/>
          </a:p>
          <a:p>
            <a:pPr marL="0" indent="0"/>
            <a:r>
              <a:rPr lang="cs-CZ" dirty="0"/>
              <a:t>Co bohužel nebude…</a:t>
            </a:r>
          </a:p>
          <a:p>
            <a:pPr marL="0" indent="0"/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3765665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7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BB11830-BD5F-4130-AF99-0F9860115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pPr marL="0" indent="0"/>
            <a:r>
              <a:rPr lang="cs-CZ" sz="3500">
                <a:latin typeface="+mn-lt"/>
              </a:rPr>
              <a:t>Zápočet + zkouška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609F7B-C3CB-4377-9ED8-4C2DDBE34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76" y="2481943"/>
            <a:ext cx="7626096" cy="369502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/>
              <a:t>Esej na vybrané téma dětské PST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cs-CZ" sz="2400" dirty="0"/>
              <a:t>3-5stran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cs-CZ" sz="2400" dirty="0"/>
              <a:t>alespoň týden před zkouškou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/>
              <a:t>Zkouška 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cs-CZ" sz="2400" dirty="0"/>
              <a:t>	kolokviální forma (5studentů)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cs-CZ" sz="2400" dirty="0"/>
              <a:t>	otázka k tématu eseje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cs-CZ" sz="2400" dirty="0"/>
              <a:t>	otázka z přednášených (studovaných) témat</a:t>
            </a:r>
          </a:p>
        </p:txBody>
      </p:sp>
    </p:spTree>
    <p:extLst>
      <p:ext uri="{BB962C8B-B14F-4D97-AF65-F5344CB8AC3E}">
        <p14:creationId xmlns:p14="http://schemas.microsoft.com/office/powerpoint/2010/main" val="3320083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>
            <a:extLst>
              <a:ext uri="{FF2B5EF4-FFF2-40B4-BE49-F238E27FC236}">
                <a16:creationId xmlns:a16="http://schemas.microsoft.com/office/drawing/2014/main" id="{BC4599F0-5FB7-4F43-84F6-5CBDBB795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457200"/>
            <a:ext cx="7772400" cy="811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0" dirty="0">
                <a:solidFill>
                  <a:srgbClr val="003366"/>
                </a:solidFill>
                <a:latin typeface="Calibri" panose="020F0502020204030204" pitchFamily="34" charset="0"/>
              </a:rPr>
              <a:t>Témata sdělení:</a:t>
            </a:r>
            <a:br>
              <a:rPr lang="cs-CZ" altLang="cs-CZ" sz="4400" b="0" dirty="0">
                <a:solidFill>
                  <a:srgbClr val="003366"/>
                </a:solidFill>
                <a:latin typeface="Calibri" panose="020F0502020204030204" pitchFamily="34" charset="0"/>
              </a:rPr>
            </a:br>
            <a:endParaRPr lang="cs-CZ" altLang="cs-CZ" sz="4400" b="0" dirty="0">
              <a:solidFill>
                <a:srgbClr val="003366"/>
              </a:solidFill>
              <a:latin typeface="Calibri" panose="020F0502020204030204" pitchFamily="34" charset="0"/>
            </a:endParaRPr>
          </a:p>
        </p:txBody>
      </p:sp>
      <p:sp>
        <p:nvSpPr>
          <p:cNvPr id="5122" name="Text Box 2">
            <a:extLst>
              <a:ext uri="{FF2B5EF4-FFF2-40B4-BE49-F238E27FC236}">
                <a16:creationId xmlns:a16="http://schemas.microsoft.com/office/drawing/2014/main" id="{C8D7852E-A29C-45BA-81A7-8A04F2625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908720"/>
            <a:ext cx="7772400" cy="5492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438150" indent="-438150">
              <a:tabLst>
                <a:tab pos="438150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218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 marL="623888">
              <a:tabLst>
                <a:tab pos="438150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218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438150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218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438150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218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438150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218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8150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218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8150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218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8150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218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8150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94218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"/>
              <a:defRPr/>
            </a:pPr>
            <a:r>
              <a:rPr lang="cs-CZ" altLang="cs-CZ" sz="1800" u="none" dirty="0">
                <a:solidFill>
                  <a:srgbClr val="000000"/>
                </a:solidFill>
              </a:rPr>
              <a:t>Systémové a právní vymezení psychoterapie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defRPr/>
            </a:pPr>
            <a:r>
              <a:rPr lang="cs-CZ" altLang="cs-CZ" sz="1800" b="0" u="none" dirty="0">
                <a:solidFill>
                  <a:srgbClr val="000000"/>
                </a:solidFill>
              </a:rPr>
              <a:t>	</a:t>
            </a:r>
            <a:r>
              <a:rPr lang="cs-CZ" altLang="cs-CZ" sz="1600" b="0" u="none" dirty="0">
                <a:solidFill>
                  <a:srgbClr val="000000"/>
                </a:solidFill>
              </a:rPr>
              <a:t>(systém vzdělávání; zákonné zakotvení oboru)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defRPr/>
            </a:pPr>
            <a:endParaRPr lang="cs-CZ" altLang="cs-CZ" sz="1600" b="0" u="none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"/>
              <a:defRPr/>
            </a:pPr>
            <a:r>
              <a:rPr lang="cs-CZ" altLang="cs-CZ" sz="1800" u="none" dirty="0">
                <a:solidFill>
                  <a:srgbClr val="000000"/>
                </a:solidFill>
              </a:rPr>
              <a:t>Klinicko-psychologické specifika práce s dětmi a dospívajícími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defRPr/>
            </a:pPr>
            <a:r>
              <a:rPr lang="cs-CZ" altLang="cs-CZ" sz="1800" b="0" u="none" dirty="0">
                <a:solidFill>
                  <a:srgbClr val="000000"/>
                </a:solidFill>
              </a:rPr>
              <a:t>	</a:t>
            </a:r>
            <a:r>
              <a:rPr lang="cs-CZ" altLang="cs-CZ" sz="1600" b="0" u="none" dirty="0">
                <a:solidFill>
                  <a:srgbClr val="000000"/>
                </a:solidFill>
              </a:rPr>
              <a:t>(DKP problematika vývojových etap; problematika charakteristická pro určitý věk)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defRPr/>
            </a:pPr>
            <a:endParaRPr lang="cs-CZ" altLang="cs-CZ" sz="1600" b="0" u="none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"/>
              <a:defRPr/>
            </a:pPr>
            <a:r>
              <a:rPr lang="cs-CZ" altLang="cs-CZ" sz="1800" u="none" dirty="0">
                <a:solidFill>
                  <a:srgbClr val="000000"/>
                </a:solidFill>
              </a:rPr>
              <a:t>Rodinná terapie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defRPr/>
            </a:pPr>
            <a:endParaRPr lang="cs-CZ" altLang="cs-CZ" sz="1800" u="none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"/>
              <a:defRPr/>
            </a:pPr>
            <a:r>
              <a:rPr lang="cs-CZ" altLang="cs-CZ" sz="1800" u="none" dirty="0">
                <a:solidFill>
                  <a:srgbClr val="000000"/>
                </a:solidFill>
              </a:rPr>
              <a:t>Psychoterapie na somatických odděleních nemocnic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defRPr/>
            </a:pPr>
            <a:endParaRPr lang="cs-CZ" altLang="cs-CZ" sz="1800" b="0" u="none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"/>
              <a:defRPr/>
            </a:pPr>
            <a:r>
              <a:rPr lang="cs-CZ" altLang="cs-CZ" sz="1800" u="none" dirty="0">
                <a:solidFill>
                  <a:srgbClr val="000000"/>
                </a:solidFill>
              </a:rPr>
              <a:t>Psychoterapie na dětských psychiatrických odděleních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defRPr/>
            </a:pPr>
            <a:endParaRPr lang="cs-CZ" altLang="cs-CZ" sz="1800" u="none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"/>
              <a:defRPr/>
            </a:pPr>
            <a:r>
              <a:rPr lang="cs-CZ" altLang="cs-CZ" sz="1800" u="none" dirty="0">
                <a:solidFill>
                  <a:srgbClr val="000000"/>
                </a:solidFill>
              </a:rPr>
              <a:t>Děti v konfliktní rodinné situaci</a:t>
            </a:r>
            <a:endParaRPr lang="cs-CZ" altLang="cs-CZ" sz="1600" b="0" u="none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"/>
              <a:defRPr/>
            </a:pPr>
            <a:endParaRPr lang="cs-CZ" altLang="cs-CZ" sz="1800" u="none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"/>
              <a:defRPr/>
            </a:pPr>
            <a:r>
              <a:rPr lang="cs-CZ" altLang="cs-CZ" sz="1800" u="none" dirty="0">
                <a:solidFill>
                  <a:srgbClr val="000000"/>
                </a:solidFill>
              </a:rPr>
              <a:t>Psychoterapie dětí vážně nemocných a zdravotně postižených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defRPr/>
            </a:pPr>
            <a:endParaRPr lang="cs-CZ" altLang="cs-CZ" sz="1800" u="none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"/>
              <a:defRPr/>
            </a:pPr>
            <a:r>
              <a:rPr lang="cs-CZ" altLang="cs-CZ" sz="1800" u="none" dirty="0">
                <a:solidFill>
                  <a:srgbClr val="000000"/>
                </a:solidFill>
              </a:rPr>
              <a:t>Rizika PST - eticky a zdravotně problematické metody v PST dětí 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defRPr/>
            </a:pPr>
            <a:endParaRPr lang="cs-CZ" altLang="cs-CZ" sz="1800" u="none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"/>
              <a:defRPr/>
            </a:pPr>
            <a:r>
              <a:rPr lang="cs-CZ" altLang="cs-CZ" sz="1800" u="none" dirty="0">
                <a:solidFill>
                  <a:srgbClr val="000000"/>
                </a:solidFill>
              </a:rPr>
              <a:t>Různé?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defRPr/>
            </a:pPr>
            <a:r>
              <a:rPr lang="cs-CZ" altLang="cs-CZ" sz="1800" b="0" u="none" dirty="0">
                <a:solidFill>
                  <a:srgbClr val="000000"/>
                </a:solidFill>
              </a:rPr>
              <a:t>	</a:t>
            </a:r>
            <a:endParaRPr lang="cs-CZ" altLang="cs-CZ" sz="1800" b="0" dirty="0">
              <a:solidFill>
                <a:srgbClr val="000000"/>
              </a:solidFill>
            </a:endParaRPr>
          </a:p>
          <a:p>
            <a:pPr marL="439738"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endParaRPr lang="cs-CZ" altLang="cs-CZ" sz="1800" b="0" dirty="0">
              <a:solidFill>
                <a:srgbClr val="000000"/>
              </a:solidFill>
            </a:endParaRPr>
          </a:p>
          <a:p>
            <a:pPr marL="439738"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endParaRPr lang="cs-CZ" altLang="cs-CZ" sz="1800" b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39738"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endParaRPr lang="cs-CZ" altLang="cs-CZ" sz="1800" b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39738"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endParaRPr lang="cs-CZ" altLang="cs-CZ" sz="1800" b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24032-CE5E-47C1-B1D8-25F314C3B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97AA9B-20AB-443C-87EF-C767EB877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484784"/>
            <a:ext cx="7848872" cy="432048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Langmeier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, J., Balcar, K., </a:t>
            </a:r>
            <a:r>
              <a:rPr lang="cs-CZ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Špitz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, J. (2000): </a:t>
            </a: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Dětská psychoterapie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. 2. </a:t>
            </a:r>
            <a:r>
              <a:rPr lang="cs-CZ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rozš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. a </a:t>
            </a:r>
            <a:r>
              <a:rPr lang="cs-CZ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přeprac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. vyd. Praha: Portál, 2000.</a:t>
            </a:r>
          </a:p>
          <a:p>
            <a:pPr marL="0" indent="0"/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/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Vybíral, Z., Roubal, J. a kol. (2010): Současná psychoterapie, Portál, Praha.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Říčan, P.,  Krejčířová D. (2006): Dětská klinická psychologie. Praha, Grada.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Svoboda, Mojmír (</a:t>
            </a:r>
            <a:r>
              <a:rPr lang="cs-CZ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ed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.); Krejčířová, Dana; Vágnerová, Marie (2015): Psychodiagnostika dětí a dospívajících. Portál, Praha.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Oaklander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, V. (2003): Třinácté komnaty dětské duše. Drvoštěp, Dobříš.</a:t>
            </a:r>
          </a:p>
          <a:p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615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35C3750-EC02-40EC-BC66-162908EDE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lang="cs-CZ" sz="3500" b="1"/>
              <a:t>Právní vymezení psychoterapie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6C2C73-887C-411B-8A01-04063FF8A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76" y="2481943"/>
            <a:ext cx="7626096" cy="3695020"/>
          </a:xfrm>
        </p:spPr>
        <p:txBody>
          <a:bodyPr>
            <a:normAutofit/>
          </a:bodyPr>
          <a:lstStyle/>
          <a:p>
            <a:r>
              <a:rPr lang="cs-CZ" sz="1900" b="1" i="1" dirty="0"/>
              <a:t>Psychoterapeut</a:t>
            </a:r>
            <a:r>
              <a:rPr lang="cs-CZ" sz="1900" dirty="0"/>
              <a:t> </a:t>
            </a:r>
          </a:p>
          <a:p>
            <a:pPr marL="457200" indent="-457200">
              <a:buFontTx/>
              <a:buChar char="-"/>
            </a:pPr>
            <a:r>
              <a:rPr lang="cs-CZ" sz="1900" dirty="0"/>
              <a:t>právně použit v kapitole 4 bod 42.2 přílohy vyhlášky č. 134/1998 Sb.</a:t>
            </a:r>
          </a:p>
          <a:p>
            <a:pPr marL="457200" indent="-457200">
              <a:buFontTx/>
              <a:buChar char="-"/>
            </a:pPr>
            <a:r>
              <a:rPr lang="cs-CZ" sz="1900" dirty="0"/>
              <a:t>tj. </a:t>
            </a:r>
            <a:r>
              <a:rPr lang="cs-CZ" sz="1900" i="1" dirty="0"/>
              <a:t>Seznam zdravotních výkonů s bodovými hodnotami, ve znění pozdějších předpisů</a:t>
            </a:r>
          </a:p>
          <a:p>
            <a:pPr marL="457200" indent="-457200">
              <a:buFontTx/>
              <a:buChar char="-"/>
            </a:pPr>
            <a:r>
              <a:rPr lang="cs-CZ" sz="1900" dirty="0"/>
              <a:t>pouze „psychoterapeuti se specializací v systematické psychoterapii (lékaři včetně psychiatrů a kliničtí psychologové)“</a:t>
            </a:r>
          </a:p>
          <a:p>
            <a:pPr marL="0" indent="0"/>
            <a:endParaRPr lang="cs-CZ" sz="1900" b="1" i="1" dirty="0"/>
          </a:p>
          <a:p>
            <a:pPr marL="0" indent="0"/>
            <a:r>
              <a:rPr lang="cs-CZ" sz="1900" b="1" i="1" dirty="0"/>
              <a:t>= vázanost na zdravotnické zařízení </a:t>
            </a:r>
          </a:p>
        </p:txBody>
      </p:sp>
    </p:spTree>
    <p:extLst>
      <p:ext uri="{BB962C8B-B14F-4D97-AF65-F5344CB8AC3E}">
        <p14:creationId xmlns:p14="http://schemas.microsoft.com/office/powerpoint/2010/main" val="1201966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45" name="Text Box 1">
            <a:extLst>
              <a:ext uri="{FF2B5EF4-FFF2-40B4-BE49-F238E27FC236}">
                <a16:creationId xmlns:a16="http://schemas.microsoft.com/office/drawing/2014/main" id="{862BB26C-ECF0-417F-8862-13314784A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676" y="548640"/>
            <a:ext cx="7626096" cy="117957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defTabSz="914400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</a:pPr>
            <a:r>
              <a:rPr lang="en-US" altLang="cs-CZ" sz="3500" b="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Atestace z klinické psychologie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146" name="Text Box 2">
            <a:extLst>
              <a:ext uri="{FF2B5EF4-FFF2-40B4-BE49-F238E27FC236}">
                <a16:creationId xmlns:a16="http://schemas.microsoft.com/office/drawing/2014/main" id="{C98A7BE4-5528-48C4-9CF3-8AD2642EFC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676" y="2481943"/>
            <a:ext cx="7626096" cy="369502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336550" indent="-336550"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 indent="-279400"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indent="-228600" defTabSz="914400" eaLnBrk="1" hangingPunct="1">
              <a:lnSpc>
                <a:spcPct val="90000"/>
              </a:lnSpc>
              <a:spcBef>
                <a:spcPts val="600"/>
              </a:spcBef>
              <a:buClr>
                <a:srgbClr val="0099CC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sz="1900" b="0" u="none" dirty="0" err="1">
                <a:solidFill>
                  <a:schemeClr val="tx1"/>
                </a:solidFill>
                <a:latin typeface="+mn-lt"/>
                <a:ea typeface="+mn-ea"/>
              </a:rPr>
              <a:t>Zákon</a:t>
            </a:r>
            <a:r>
              <a:rPr lang="en-US" altLang="cs-CZ" sz="1900" b="0" u="none" dirty="0">
                <a:solidFill>
                  <a:schemeClr val="tx1"/>
                </a:solidFill>
                <a:latin typeface="+mn-lt"/>
                <a:ea typeface="+mn-ea"/>
              </a:rPr>
              <a:t> 96 § 22/2004 Sb. - </a:t>
            </a:r>
            <a:r>
              <a:rPr lang="en-US" altLang="cs-CZ" sz="1900" b="0" i="1" u="none" dirty="0" err="1">
                <a:solidFill>
                  <a:schemeClr val="tx1"/>
                </a:solidFill>
                <a:latin typeface="+mn-lt"/>
                <a:ea typeface="+mn-ea"/>
              </a:rPr>
              <a:t>Odborná</a:t>
            </a:r>
            <a:r>
              <a:rPr lang="en-US" altLang="cs-CZ" sz="1900" b="0" i="1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cs-CZ" sz="1900" b="0" i="1" u="none" dirty="0" err="1">
                <a:solidFill>
                  <a:schemeClr val="tx1"/>
                </a:solidFill>
                <a:latin typeface="+mn-lt"/>
                <a:ea typeface="+mn-ea"/>
              </a:rPr>
              <a:t>způsobilost</a:t>
            </a:r>
            <a:r>
              <a:rPr lang="en-US" altLang="cs-CZ" sz="1900" b="0" i="1" u="none" dirty="0">
                <a:solidFill>
                  <a:schemeClr val="tx1"/>
                </a:solidFill>
                <a:latin typeface="+mn-lt"/>
                <a:ea typeface="+mn-ea"/>
              </a:rPr>
              <a:t> k </a:t>
            </a:r>
            <a:r>
              <a:rPr lang="en-US" altLang="cs-CZ" sz="1900" b="0" i="1" u="none" dirty="0" err="1">
                <a:solidFill>
                  <a:schemeClr val="tx1"/>
                </a:solidFill>
                <a:latin typeface="+mn-lt"/>
                <a:ea typeface="+mn-ea"/>
              </a:rPr>
              <a:t>výkonu</a:t>
            </a:r>
            <a:r>
              <a:rPr lang="en-US" altLang="cs-CZ" sz="1900" b="0" i="1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cs-CZ" sz="1900" b="0" i="1" u="none" dirty="0" err="1">
                <a:solidFill>
                  <a:schemeClr val="tx1"/>
                </a:solidFill>
                <a:latin typeface="+mn-lt"/>
                <a:ea typeface="+mn-ea"/>
              </a:rPr>
              <a:t>povolání</a:t>
            </a:r>
            <a:r>
              <a:rPr lang="en-US" altLang="cs-CZ" sz="1900" b="0" i="1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cs-CZ" sz="1900" b="0" i="1" u="none" dirty="0" err="1">
                <a:solidFill>
                  <a:schemeClr val="tx1"/>
                </a:solidFill>
                <a:latin typeface="+mn-lt"/>
                <a:ea typeface="+mn-ea"/>
              </a:rPr>
              <a:t>psychologa</a:t>
            </a:r>
            <a:r>
              <a:rPr lang="en-US" altLang="cs-CZ" sz="1900" b="0" i="1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cs-CZ" sz="1900" b="0" i="1" u="none" dirty="0" err="1">
                <a:solidFill>
                  <a:schemeClr val="tx1"/>
                </a:solidFill>
                <a:latin typeface="+mn-lt"/>
                <a:ea typeface="+mn-ea"/>
              </a:rPr>
              <a:t>ve</a:t>
            </a:r>
            <a:r>
              <a:rPr lang="en-US" altLang="cs-CZ" sz="1900" b="0" i="1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cs-CZ" sz="1900" b="0" i="1" u="none" dirty="0" err="1">
                <a:solidFill>
                  <a:schemeClr val="tx1"/>
                </a:solidFill>
                <a:latin typeface="+mn-lt"/>
                <a:ea typeface="+mn-ea"/>
              </a:rPr>
              <a:t>zdravotnictví</a:t>
            </a:r>
            <a:r>
              <a:rPr lang="en-US" altLang="cs-CZ" sz="1900" b="0" i="1" u="none" dirty="0">
                <a:solidFill>
                  <a:schemeClr val="tx1"/>
                </a:solidFill>
                <a:latin typeface="+mn-lt"/>
                <a:ea typeface="+mn-ea"/>
              </a:rPr>
              <a:t> a </a:t>
            </a:r>
            <a:r>
              <a:rPr lang="en-US" altLang="cs-CZ" sz="1900" b="0" i="1" u="none" dirty="0" err="1">
                <a:solidFill>
                  <a:schemeClr val="tx1"/>
                </a:solidFill>
                <a:latin typeface="+mn-lt"/>
                <a:ea typeface="+mn-ea"/>
              </a:rPr>
              <a:t>specializovaná</a:t>
            </a:r>
            <a:r>
              <a:rPr lang="en-US" altLang="cs-CZ" sz="1900" b="0" i="1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cs-CZ" sz="1900" b="0" i="1" u="none" dirty="0" err="1">
                <a:solidFill>
                  <a:schemeClr val="tx1"/>
                </a:solidFill>
                <a:latin typeface="+mn-lt"/>
                <a:ea typeface="+mn-ea"/>
              </a:rPr>
              <a:t>způsobilost</a:t>
            </a:r>
            <a:r>
              <a:rPr lang="en-US" altLang="cs-CZ" sz="1900" b="0" i="1" u="none" dirty="0">
                <a:solidFill>
                  <a:schemeClr val="tx1"/>
                </a:solidFill>
                <a:latin typeface="+mn-lt"/>
                <a:ea typeface="+mn-ea"/>
              </a:rPr>
              <a:t> k </a:t>
            </a:r>
            <a:r>
              <a:rPr lang="en-US" altLang="cs-CZ" sz="1900" b="0" i="1" u="none" dirty="0" err="1">
                <a:solidFill>
                  <a:schemeClr val="tx1"/>
                </a:solidFill>
                <a:latin typeface="+mn-lt"/>
                <a:ea typeface="+mn-ea"/>
              </a:rPr>
              <a:t>výkonu</a:t>
            </a:r>
            <a:r>
              <a:rPr lang="en-US" altLang="cs-CZ" sz="1900" b="0" i="1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cs-CZ" sz="1900" b="0" i="1" u="none" dirty="0" err="1">
                <a:solidFill>
                  <a:schemeClr val="tx1"/>
                </a:solidFill>
                <a:latin typeface="+mn-lt"/>
                <a:ea typeface="+mn-ea"/>
              </a:rPr>
              <a:t>povolání</a:t>
            </a:r>
            <a:r>
              <a:rPr lang="en-US" altLang="cs-CZ" sz="1900" b="0" i="1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cs-CZ" sz="1900" b="0" i="1" u="none" dirty="0" err="1">
                <a:solidFill>
                  <a:schemeClr val="tx1"/>
                </a:solidFill>
                <a:latin typeface="+mn-lt"/>
                <a:ea typeface="+mn-ea"/>
              </a:rPr>
              <a:t>klinického</a:t>
            </a:r>
            <a:r>
              <a:rPr lang="en-US" altLang="cs-CZ" sz="1900" b="0" i="1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cs-CZ" sz="1900" b="0" i="1" u="none" dirty="0" err="1">
                <a:solidFill>
                  <a:schemeClr val="tx1"/>
                </a:solidFill>
                <a:latin typeface="+mn-lt"/>
                <a:ea typeface="+mn-ea"/>
              </a:rPr>
              <a:t>psychologa</a:t>
            </a:r>
            <a:endParaRPr lang="en-US" altLang="cs-CZ" sz="1900" b="0" i="1" u="none" dirty="0">
              <a:solidFill>
                <a:schemeClr val="tx1"/>
              </a:solidFill>
              <a:latin typeface="+mn-lt"/>
              <a:ea typeface="+mn-ea"/>
            </a:endParaRPr>
          </a:p>
          <a:p>
            <a:pPr lvl="1" indent="-228600" defTabSz="914400" eaLnBrk="1" hangingPunct="1">
              <a:lnSpc>
                <a:spcPct val="90000"/>
              </a:lnSpc>
              <a:spcBef>
                <a:spcPts val="45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sz="1900" b="0" i="1" u="none" dirty="0" err="1">
                <a:solidFill>
                  <a:schemeClr val="tx1"/>
                </a:solidFill>
                <a:latin typeface="+mn-lt"/>
                <a:ea typeface="+mn-ea"/>
              </a:rPr>
              <a:t>Akreditovaný</a:t>
            </a:r>
            <a:r>
              <a:rPr lang="en-US" altLang="cs-CZ" sz="1900" b="0" i="1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cs-CZ" sz="1900" b="0" i="1" u="none" dirty="0" err="1">
                <a:solidFill>
                  <a:schemeClr val="tx1"/>
                </a:solidFill>
                <a:latin typeface="+mn-lt"/>
                <a:ea typeface="+mn-ea"/>
              </a:rPr>
              <a:t>kvalifikační</a:t>
            </a:r>
            <a:r>
              <a:rPr lang="en-US" altLang="cs-CZ" sz="1900" b="0" i="1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cs-CZ" sz="1900" b="0" i="1" u="none" dirty="0" err="1">
                <a:solidFill>
                  <a:schemeClr val="tx1"/>
                </a:solidFill>
                <a:latin typeface="+mn-lt"/>
                <a:ea typeface="+mn-ea"/>
              </a:rPr>
              <a:t>kurz</a:t>
            </a:r>
            <a:r>
              <a:rPr lang="en-US" altLang="cs-CZ" sz="1900" b="0" i="1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cs-CZ" sz="1900" b="0" i="1" u="none" dirty="0" err="1">
                <a:solidFill>
                  <a:schemeClr val="tx1"/>
                </a:solidFill>
                <a:latin typeface="+mn-lt"/>
                <a:ea typeface="+mn-ea"/>
              </a:rPr>
              <a:t>Psycholog</a:t>
            </a:r>
            <a:r>
              <a:rPr lang="en-US" altLang="cs-CZ" sz="1900" b="0" i="1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cs-CZ" sz="1900" b="0" i="1" u="none" dirty="0" err="1">
                <a:solidFill>
                  <a:schemeClr val="tx1"/>
                </a:solidFill>
                <a:latin typeface="+mn-lt"/>
                <a:ea typeface="+mn-ea"/>
              </a:rPr>
              <a:t>ve</a:t>
            </a:r>
            <a:r>
              <a:rPr lang="en-US" altLang="cs-CZ" sz="1900" b="0" i="1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cs-CZ" sz="1900" b="0" i="1" u="none" dirty="0" err="1">
                <a:solidFill>
                  <a:schemeClr val="tx1"/>
                </a:solidFill>
                <a:latin typeface="+mn-lt"/>
                <a:ea typeface="+mn-ea"/>
              </a:rPr>
              <a:t>zdravotnictví</a:t>
            </a:r>
            <a:r>
              <a:rPr lang="en-US" altLang="cs-CZ" sz="1900" b="0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</a:p>
          <a:p>
            <a:pPr lvl="1" indent="-228600" defTabSz="914400" eaLnBrk="1" hangingPunct="1">
              <a:lnSpc>
                <a:spcPct val="90000"/>
              </a:lnSpc>
              <a:spcBef>
                <a:spcPts val="45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sz="1900" b="0" i="1" u="none" dirty="0">
                <a:solidFill>
                  <a:schemeClr val="tx1"/>
                </a:solidFill>
                <a:latin typeface="+mn-lt"/>
                <a:ea typeface="+mn-ea"/>
              </a:rPr>
              <a:t>(Brno, Olomouc, Praha)</a:t>
            </a:r>
          </a:p>
          <a:p>
            <a:pPr marL="338138" indent="-228600" defTabSz="914400" eaLnBrk="1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defRPr/>
            </a:pPr>
            <a:endParaRPr lang="en-US" altLang="cs-CZ" sz="1900" u="none" dirty="0">
              <a:solidFill>
                <a:schemeClr val="tx1"/>
              </a:solidFill>
              <a:latin typeface="+mn-lt"/>
              <a:ea typeface="+mn-ea"/>
            </a:endParaRPr>
          </a:p>
          <a:p>
            <a:pPr indent="-228600" defTabSz="914400" eaLnBrk="1" hangingPunct="1">
              <a:lnSpc>
                <a:spcPct val="90000"/>
              </a:lnSpc>
              <a:spcBef>
                <a:spcPts val="600"/>
              </a:spcBef>
              <a:buClr>
                <a:srgbClr val="0099CC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sz="1900" u="none" dirty="0" err="1">
                <a:solidFill>
                  <a:schemeClr val="tx1"/>
                </a:solidFill>
                <a:latin typeface="+mn-lt"/>
                <a:ea typeface="+mn-ea"/>
              </a:rPr>
              <a:t>Aktuálně</a:t>
            </a:r>
            <a:r>
              <a:rPr lang="cs-CZ" altLang="cs-CZ" sz="1900" u="none" dirty="0">
                <a:solidFill>
                  <a:schemeClr val="tx1"/>
                </a:solidFill>
                <a:latin typeface="+mn-lt"/>
                <a:ea typeface="+mn-ea"/>
              </a:rPr>
              <a:t> (dlouhodobě)</a:t>
            </a:r>
            <a:r>
              <a:rPr lang="en-US" altLang="cs-CZ" sz="1900" u="none" dirty="0">
                <a:solidFill>
                  <a:schemeClr val="tx1"/>
                </a:solidFill>
                <a:latin typeface="+mn-lt"/>
                <a:ea typeface="+mn-ea"/>
              </a:rPr>
              <a:t>: </a:t>
            </a:r>
            <a:r>
              <a:rPr lang="en-US" altLang="cs-CZ" sz="1900" b="0" u="none" dirty="0" err="1">
                <a:solidFill>
                  <a:schemeClr val="tx1"/>
                </a:solidFill>
                <a:latin typeface="+mn-lt"/>
                <a:ea typeface="+mn-ea"/>
              </a:rPr>
              <a:t>snaha</a:t>
            </a:r>
            <a:r>
              <a:rPr lang="en-US" altLang="cs-CZ" sz="1900" b="0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cs-CZ" sz="1900" b="0" u="none" dirty="0" err="1">
                <a:solidFill>
                  <a:schemeClr val="tx1"/>
                </a:solidFill>
                <a:latin typeface="+mn-lt"/>
                <a:ea typeface="+mn-ea"/>
              </a:rPr>
              <a:t>přejít</a:t>
            </a:r>
            <a:r>
              <a:rPr lang="en-US" altLang="cs-CZ" sz="1900" b="0" u="none" dirty="0">
                <a:solidFill>
                  <a:schemeClr val="tx1"/>
                </a:solidFill>
                <a:latin typeface="+mn-lt"/>
                <a:ea typeface="+mn-ea"/>
              </a:rPr>
              <a:t> do </a:t>
            </a:r>
            <a:r>
              <a:rPr lang="en-US" altLang="cs-CZ" sz="1900" b="0" u="none" dirty="0" err="1">
                <a:solidFill>
                  <a:schemeClr val="tx1"/>
                </a:solidFill>
                <a:latin typeface="+mn-lt"/>
                <a:ea typeface="+mn-ea"/>
              </a:rPr>
              <a:t>Zákona</a:t>
            </a:r>
            <a:r>
              <a:rPr lang="en-US" altLang="cs-CZ" sz="1900" b="0" u="none" dirty="0">
                <a:solidFill>
                  <a:schemeClr val="tx1"/>
                </a:solidFill>
                <a:latin typeface="+mn-lt"/>
                <a:ea typeface="+mn-ea"/>
              </a:rPr>
              <a:t> 95 (</a:t>
            </a:r>
            <a:r>
              <a:rPr lang="en-US" altLang="cs-CZ" sz="1900" b="0" u="none" dirty="0" err="1">
                <a:solidFill>
                  <a:schemeClr val="tx1"/>
                </a:solidFill>
                <a:latin typeface="+mn-lt"/>
                <a:ea typeface="+mn-ea"/>
              </a:rPr>
              <a:t>lékaři</a:t>
            </a:r>
            <a:r>
              <a:rPr lang="en-US" altLang="cs-CZ" sz="1900" b="0" u="none" dirty="0">
                <a:solidFill>
                  <a:schemeClr val="tx1"/>
                </a:solidFill>
                <a:latin typeface="+mn-lt"/>
                <a:ea typeface="+mn-ea"/>
              </a:rPr>
              <a:t>)</a:t>
            </a:r>
          </a:p>
          <a:p>
            <a:pPr marL="338138" indent="-228600" defTabSz="914400" eaLnBrk="1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defRPr/>
            </a:pPr>
            <a:endParaRPr lang="en-US" altLang="cs-CZ" sz="1900" b="0" u="none" dirty="0">
              <a:solidFill>
                <a:schemeClr val="tx1"/>
              </a:solidFill>
              <a:latin typeface="+mn-lt"/>
              <a:ea typeface="+mn-ea"/>
            </a:endParaRPr>
          </a:p>
          <a:p>
            <a:pPr indent="-228600" defTabSz="914400" eaLnBrk="1" hangingPunct="1">
              <a:lnSpc>
                <a:spcPct val="90000"/>
              </a:lnSpc>
              <a:spcBef>
                <a:spcPts val="600"/>
              </a:spcBef>
              <a:buClr>
                <a:srgbClr val="0099CC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sz="1900" b="0" u="none" dirty="0" err="1">
                <a:solidFill>
                  <a:schemeClr val="tx1"/>
                </a:solidFill>
                <a:latin typeface="+mn-lt"/>
                <a:ea typeface="+mn-ea"/>
              </a:rPr>
              <a:t>délka</a:t>
            </a:r>
            <a:r>
              <a:rPr lang="en-US" altLang="cs-CZ" sz="1900" b="0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cs-CZ" sz="1900" b="0" u="none" dirty="0" err="1">
                <a:solidFill>
                  <a:schemeClr val="tx1"/>
                </a:solidFill>
                <a:latin typeface="+mn-lt"/>
                <a:ea typeface="+mn-ea"/>
              </a:rPr>
              <a:t>vzdělávání</a:t>
            </a:r>
            <a:r>
              <a:rPr lang="en-US" altLang="cs-CZ" sz="1900" b="0" u="none" dirty="0">
                <a:solidFill>
                  <a:schemeClr val="tx1"/>
                </a:solidFill>
                <a:latin typeface="+mn-lt"/>
                <a:ea typeface="+mn-ea"/>
              </a:rPr>
              <a:t> je </a:t>
            </a:r>
            <a:r>
              <a:rPr lang="en-US" altLang="cs-CZ" sz="1900" i="1" u="none" dirty="0" err="1">
                <a:solidFill>
                  <a:schemeClr val="tx1"/>
                </a:solidFill>
                <a:latin typeface="+mn-lt"/>
                <a:ea typeface="+mn-ea"/>
              </a:rPr>
              <a:t>minimálně</a:t>
            </a:r>
            <a:r>
              <a:rPr lang="en-US" altLang="cs-CZ" sz="1900" i="1" u="none" dirty="0">
                <a:solidFill>
                  <a:schemeClr val="tx1"/>
                </a:solidFill>
                <a:latin typeface="+mn-lt"/>
                <a:ea typeface="+mn-ea"/>
              </a:rPr>
              <a:t> 60 </a:t>
            </a:r>
            <a:r>
              <a:rPr lang="en-US" altLang="cs-CZ" sz="1900" i="1" u="none" dirty="0" err="1">
                <a:solidFill>
                  <a:schemeClr val="tx1"/>
                </a:solidFill>
                <a:latin typeface="+mn-lt"/>
                <a:ea typeface="+mn-ea"/>
              </a:rPr>
              <a:t>měsíců</a:t>
            </a:r>
            <a:r>
              <a:rPr lang="en-US" altLang="cs-CZ" sz="1900" b="0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cs-CZ" sz="1900" b="0" u="none" dirty="0" err="1">
                <a:solidFill>
                  <a:schemeClr val="tx1"/>
                </a:solidFill>
                <a:latin typeface="+mn-lt"/>
                <a:ea typeface="+mn-ea"/>
              </a:rPr>
              <a:t>povinné</a:t>
            </a:r>
            <a:r>
              <a:rPr lang="en-US" altLang="cs-CZ" sz="1900" b="0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cs-CZ" sz="1900" b="0" u="none" dirty="0" err="1">
                <a:solidFill>
                  <a:schemeClr val="tx1"/>
                </a:solidFill>
                <a:latin typeface="+mn-lt"/>
                <a:ea typeface="+mn-ea"/>
              </a:rPr>
              <a:t>praxe</a:t>
            </a:r>
            <a:r>
              <a:rPr lang="en-US" altLang="cs-CZ" sz="1900" b="0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cs-CZ" sz="1900" b="0" u="none" dirty="0" err="1">
                <a:solidFill>
                  <a:schemeClr val="tx1"/>
                </a:solidFill>
                <a:latin typeface="+mn-lt"/>
                <a:ea typeface="+mn-ea"/>
              </a:rPr>
              <a:t>ve</a:t>
            </a:r>
            <a:r>
              <a:rPr lang="en-US" altLang="cs-CZ" sz="1900" b="0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cs-CZ" sz="1900" b="0" u="none" dirty="0" err="1">
                <a:solidFill>
                  <a:schemeClr val="tx1"/>
                </a:solidFill>
                <a:latin typeface="+mn-lt"/>
                <a:ea typeface="+mn-ea"/>
              </a:rPr>
              <a:t>zdravotnictví</a:t>
            </a:r>
            <a:r>
              <a:rPr lang="en-US" altLang="cs-CZ" sz="1900" b="0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cs-CZ" sz="1900" b="0" u="none" dirty="0" err="1">
                <a:solidFill>
                  <a:schemeClr val="tx1"/>
                </a:solidFill>
                <a:latin typeface="+mn-lt"/>
                <a:ea typeface="+mn-ea"/>
              </a:rPr>
              <a:t>na</a:t>
            </a:r>
            <a:r>
              <a:rPr lang="en-US" altLang="cs-CZ" sz="1900" b="0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cs-CZ" sz="1900" b="0" u="none" dirty="0" err="1">
                <a:solidFill>
                  <a:schemeClr val="tx1"/>
                </a:solidFill>
                <a:latin typeface="+mn-lt"/>
                <a:ea typeface="+mn-ea"/>
              </a:rPr>
              <a:t>lůžkovém</a:t>
            </a:r>
            <a:r>
              <a:rPr lang="en-US" altLang="cs-CZ" sz="1900" b="0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cs-CZ" sz="1900" b="0" u="none" dirty="0" err="1">
                <a:solidFill>
                  <a:schemeClr val="tx1"/>
                </a:solidFill>
                <a:latin typeface="+mn-lt"/>
                <a:ea typeface="+mn-ea"/>
              </a:rPr>
              <a:t>oddělení</a:t>
            </a:r>
            <a:r>
              <a:rPr lang="en-US" altLang="cs-CZ" sz="1900" b="0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cs-CZ" sz="1900" b="0" u="none" dirty="0" err="1">
                <a:solidFill>
                  <a:schemeClr val="tx1"/>
                </a:solidFill>
                <a:latin typeface="+mn-lt"/>
                <a:ea typeface="+mn-ea"/>
              </a:rPr>
              <a:t>nebo</a:t>
            </a:r>
            <a:r>
              <a:rPr lang="en-US" altLang="cs-CZ" sz="1900" b="0" u="none" dirty="0">
                <a:solidFill>
                  <a:schemeClr val="tx1"/>
                </a:solidFill>
                <a:latin typeface="+mn-lt"/>
                <a:ea typeface="+mn-ea"/>
              </a:rPr>
              <a:t> v </a:t>
            </a:r>
            <a:r>
              <a:rPr lang="en-US" altLang="cs-CZ" sz="1900" b="0" u="none" dirty="0" err="1">
                <a:solidFill>
                  <a:schemeClr val="tx1"/>
                </a:solidFill>
                <a:latin typeface="+mn-lt"/>
                <a:ea typeface="+mn-ea"/>
              </a:rPr>
              <a:t>ambulantní</a:t>
            </a:r>
            <a:r>
              <a:rPr lang="en-US" altLang="cs-CZ" sz="1900" b="0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cs-CZ" sz="1900" b="0" u="none" dirty="0" err="1">
                <a:solidFill>
                  <a:schemeClr val="tx1"/>
                </a:solidFill>
                <a:latin typeface="+mn-lt"/>
                <a:ea typeface="+mn-ea"/>
              </a:rPr>
              <a:t>praxi</a:t>
            </a:r>
            <a:r>
              <a:rPr lang="en-US" altLang="cs-CZ" sz="1900" b="0" u="none" dirty="0">
                <a:solidFill>
                  <a:schemeClr val="tx1"/>
                </a:solidFill>
                <a:latin typeface="+mn-lt"/>
                <a:ea typeface="+mn-ea"/>
              </a:rPr>
              <a:t> pod </a:t>
            </a:r>
            <a:r>
              <a:rPr lang="en-US" altLang="cs-CZ" sz="1900" b="0" u="none" dirty="0" err="1">
                <a:solidFill>
                  <a:schemeClr val="tx1"/>
                </a:solidFill>
                <a:latin typeface="+mn-lt"/>
                <a:ea typeface="+mn-ea"/>
              </a:rPr>
              <a:t>systematickým</a:t>
            </a:r>
            <a:r>
              <a:rPr lang="en-US" altLang="cs-CZ" sz="1900" b="0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cs-CZ" sz="1900" b="0" u="none" dirty="0" err="1">
                <a:solidFill>
                  <a:schemeClr val="tx1"/>
                </a:solidFill>
                <a:latin typeface="+mn-lt"/>
                <a:ea typeface="+mn-ea"/>
              </a:rPr>
              <a:t>vedením</a:t>
            </a:r>
            <a:r>
              <a:rPr lang="en-US" altLang="cs-CZ" sz="1900" b="0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cs-CZ" sz="1900" b="0" u="none" dirty="0" err="1">
                <a:solidFill>
                  <a:schemeClr val="tx1"/>
                </a:solidFill>
                <a:latin typeface="+mn-lt"/>
                <a:ea typeface="+mn-ea"/>
              </a:rPr>
              <a:t>školitele</a:t>
            </a:r>
            <a:r>
              <a:rPr lang="en-US" altLang="cs-CZ" sz="1900" b="0" u="none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>
            <a:extLst>
              <a:ext uri="{FF2B5EF4-FFF2-40B4-BE49-F238E27FC236}">
                <a16:creationId xmlns:a16="http://schemas.microsoft.com/office/drawing/2014/main" id="{4286A338-4553-4445-8B9C-0AB5394A3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404813"/>
            <a:ext cx="7772400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 marL="755650" indent="-29845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r>
              <a:rPr lang="cs-CZ" altLang="cs-CZ" sz="1800" b="0" u="none" dirty="0">
                <a:solidFill>
                  <a:srgbClr val="000000"/>
                </a:solidFill>
              </a:rPr>
              <a:t>a) povinná praxe na akreditovaném pracovišti </a:t>
            </a:r>
            <a:r>
              <a:rPr lang="cs-CZ" altLang="cs-CZ" sz="1800" u="none" dirty="0">
                <a:solidFill>
                  <a:srgbClr val="000000"/>
                </a:solidFill>
              </a:rPr>
              <a:t>minimálně 12 měsíců</a:t>
            </a:r>
            <a:r>
              <a:rPr lang="cs-CZ" altLang="cs-CZ" sz="1800" b="0" u="none" dirty="0">
                <a:solidFill>
                  <a:srgbClr val="000000"/>
                </a:solidFill>
              </a:rPr>
              <a:t>, z toho:</a:t>
            </a:r>
          </a:p>
          <a:p>
            <a:pPr lvl="1" eaLnBrk="1" hangingPunct="1">
              <a:lnSpc>
                <a:spcPct val="80000"/>
              </a:lnSpc>
              <a:spcBef>
                <a:spcPts val="35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"/>
              <a:defRPr/>
            </a:pPr>
            <a:r>
              <a:rPr lang="cs-CZ" altLang="cs-CZ" sz="1400" b="0" i="1" u="none" dirty="0">
                <a:solidFill>
                  <a:srgbClr val="000000"/>
                </a:solidFill>
              </a:rPr>
              <a:t>1 měsíc	- </a:t>
            </a:r>
            <a:r>
              <a:rPr lang="cs-CZ" altLang="cs-CZ" sz="1400" b="0" u="none" dirty="0">
                <a:solidFill>
                  <a:srgbClr val="000000"/>
                </a:solidFill>
              </a:rPr>
              <a:t>na lůžkovém dětském oddělení</a:t>
            </a:r>
          </a:p>
          <a:p>
            <a:pPr lvl="1" eaLnBrk="1" hangingPunct="1">
              <a:lnSpc>
                <a:spcPct val="80000"/>
              </a:lnSpc>
              <a:spcBef>
                <a:spcPts val="35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"/>
              <a:defRPr/>
            </a:pPr>
            <a:r>
              <a:rPr lang="cs-CZ" altLang="cs-CZ" sz="1400" b="0" i="1" u="none" dirty="0">
                <a:solidFill>
                  <a:srgbClr val="000000"/>
                </a:solidFill>
              </a:rPr>
              <a:t>1 měsíc	- </a:t>
            </a:r>
            <a:r>
              <a:rPr lang="cs-CZ" altLang="cs-CZ" sz="1400" b="0" u="none" dirty="0">
                <a:solidFill>
                  <a:srgbClr val="000000"/>
                </a:solidFill>
              </a:rPr>
              <a:t>na lůžkovém psychiatrickém oddělení</a:t>
            </a:r>
          </a:p>
          <a:p>
            <a:pPr lvl="1" eaLnBrk="1" hangingPunct="1">
              <a:lnSpc>
                <a:spcPct val="80000"/>
              </a:lnSpc>
              <a:spcBef>
                <a:spcPts val="35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"/>
              <a:defRPr/>
            </a:pPr>
            <a:r>
              <a:rPr lang="cs-CZ" altLang="cs-CZ" sz="1400" b="0" i="1" u="none" dirty="0">
                <a:solidFill>
                  <a:srgbClr val="000000"/>
                </a:solidFill>
              </a:rPr>
              <a:t>1 měsíc	- </a:t>
            </a:r>
            <a:r>
              <a:rPr lang="cs-CZ" altLang="cs-CZ" sz="1400" b="0" u="none" dirty="0">
                <a:solidFill>
                  <a:srgbClr val="000000"/>
                </a:solidFill>
              </a:rPr>
              <a:t>na lůžkovém oddělení jiných klinických oborů. </a:t>
            </a:r>
          </a:p>
          <a:p>
            <a:pPr marL="757238" lvl="1" eaLnBrk="1" hangingPunct="1">
              <a:lnSpc>
                <a:spcPct val="80000"/>
              </a:lnSpc>
              <a:spcBef>
                <a:spcPts val="350"/>
              </a:spcBef>
              <a:buSzPct val="100000"/>
              <a:defRPr/>
            </a:pPr>
            <a:endParaRPr lang="cs-CZ" altLang="cs-CZ" sz="1400" b="0" u="none" dirty="0">
              <a:solidFill>
                <a:srgbClr val="000000"/>
              </a:solidFill>
            </a:endParaRPr>
          </a:p>
          <a:p>
            <a:pPr marL="757238" lvl="1" eaLnBrk="1" hangingPunct="1">
              <a:lnSpc>
                <a:spcPct val="80000"/>
              </a:lnSpc>
              <a:spcBef>
                <a:spcPts val="400"/>
              </a:spcBef>
              <a:buSzPct val="100000"/>
              <a:defRPr/>
            </a:pPr>
            <a:endParaRPr lang="cs-CZ" altLang="cs-CZ" sz="1600" b="0" u="none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r>
              <a:rPr lang="cs-CZ" altLang="cs-CZ" sz="1800" b="0" u="none" dirty="0">
                <a:solidFill>
                  <a:srgbClr val="000000"/>
                </a:solidFill>
              </a:rPr>
              <a:t>b) povinná účast na vzdělávacích aktivitách pořádaných akreditovaným pracovištěm:</a:t>
            </a:r>
          </a:p>
          <a:p>
            <a:pPr marL="757238" lvl="1" eaLnBrk="1" hangingPunct="1">
              <a:lnSpc>
                <a:spcPct val="80000"/>
              </a:lnSpc>
              <a:spcBef>
                <a:spcPts val="400"/>
              </a:spcBef>
              <a:buSzPct val="100000"/>
              <a:defRPr/>
            </a:pPr>
            <a:r>
              <a:rPr lang="cs-CZ" altLang="cs-CZ" sz="1600" b="0" u="none" dirty="0">
                <a:solidFill>
                  <a:srgbClr val="000000"/>
                </a:solidFill>
              </a:rPr>
              <a:t>povinné jednodenní semináře během specializačního vzdělávání pořádané akreditovaným zařízením,</a:t>
            </a:r>
          </a:p>
          <a:p>
            <a:pPr lvl="1"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–"/>
              <a:defRPr/>
            </a:pPr>
            <a:r>
              <a:rPr lang="cs-CZ" altLang="cs-CZ" sz="1600" b="0" i="1" u="none" dirty="0">
                <a:solidFill>
                  <a:srgbClr val="000000"/>
                </a:solidFill>
              </a:rPr>
              <a:t>1 x v každém semestru</a:t>
            </a:r>
            <a:r>
              <a:rPr lang="cs-CZ" altLang="cs-CZ" sz="1600" b="0" u="none" dirty="0">
                <a:solidFill>
                  <a:srgbClr val="000000"/>
                </a:solidFill>
              </a:rPr>
              <a:t> (3 kredity za každou účast),</a:t>
            </a:r>
          </a:p>
          <a:p>
            <a:pPr lvl="1"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–"/>
              <a:defRPr/>
            </a:pPr>
            <a:r>
              <a:rPr lang="cs-CZ" altLang="cs-CZ" sz="1600" b="0" u="none" dirty="0">
                <a:solidFill>
                  <a:srgbClr val="000000"/>
                </a:solidFill>
              </a:rPr>
              <a:t>povinný specializační kurz před atestační zkouškou – 1 týden (12 kreditů),</a:t>
            </a:r>
          </a:p>
          <a:p>
            <a:pPr lvl="1"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–"/>
              <a:defRPr/>
            </a:pPr>
            <a:r>
              <a:rPr lang="cs-CZ" altLang="cs-CZ" sz="1600" b="0" u="none" dirty="0">
                <a:solidFill>
                  <a:srgbClr val="000000"/>
                </a:solidFill>
              </a:rPr>
              <a:t>povinná účast na supervizních seminářích, konaných na akreditovaných pracovištích uvedených v příloze </a:t>
            </a:r>
            <a:r>
              <a:rPr lang="cs-CZ" altLang="cs-CZ" sz="1600" b="0" u="none" dirty="0" err="1">
                <a:solidFill>
                  <a:srgbClr val="000000"/>
                </a:solidFill>
              </a:rPr>
              <a:t>logbooku</a:t>
            </a:r>
            <a:r>
              <a:rPr lang="cs-CZ" altLang="cs-CZ" sz="1600" b="0" u="none" dirty="0">
                <a:solidFill>
                  <a:srgbClr val="000000"/>
                </a:solidFill>
              </a:rPr>
              <a:t> – </a:t>
            </a:r>
            <a:r>
              <a:rPr lang="cs-CZ" altLang="cs-CZ" sz="1600" b="0" i="1" u="none" dirty="0">
                <a:solidFill>
                  <a:srgbClr val="000000"/>
                </a:solidFill>
              </a:rPr>
              <a:t>2x do měsíce</a:t>
            </a:r>
            <a:r>
              <a:rPr lang="cs-CZ" altLang="cs-CZ" sz="1600" b="0" u="none" dirty="0">
                <a:solidFill>
                  <a:srgbClr val="000000"/>
                </a:solidFill>
              </a:rPr>
              <a:t> (3 kredity za každou účast),</a:t>
            </a:r>
          </a:p>
          <a:p>
            <a:pPr lvl="1"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–"/>
              <a:defRPr/>
            </a:pPr>
            <a:r>
              <a:rPr lang="cs-CZ" altLang="cs-CZ" sz="1600" b="0" u="none" dirty="0">
                <a:solidFill>
                  <a:srgbClr val="000000"/>
                </a:solidFill>
              </a:rPr>
              <a:t>povinný kurz </a:t>
            </a:r>
            <a:r>
              <a:rPr lang="cs-CZ" altLang="cs-CZ" sz="1600" b="0" i="1" u="none" dirty="0">
                <a:solidFill>
                  <a:srgbClr val="000000"/>
                </a:solidFill>
              </a:rPr>
              <a:t>Neodkladná první pomoc</a:t>
            </a:r>
            <a:r>
              <a:rPr lang="cs-CZ" altLang="cs-CZ" sz="1600" b="0" u="none" dirty="0">
                <a:solidFill>
                  <a:srgbClr val="000000"/>
                </a:solidFill>
              </a:rPr>
              <a:t> – </a:t>
            </a:r>
            <a:r>
              <a:rPr lang="cs-CZ" altLang="cs-CZ" sz="1600" b="0" i="1" u="none" dirty="0">
                <a:solidFill>
                  <a:srgbClr val="000000"/>
                </a:solidFill>
              </a:rPr>
              <a:t>2 dny</a:t>
            </a:r>
            <a:r>
              <a:rPr lang="cs-CZ" altLang="cs-CZ" sz="1600" b="0" u="none" dirty="0">
                <a:solidFill>
                  <a:srgbClr val="000000"/>
                </a:solidFill>
              </a:rPr>
              <a:t> (6 kreditů),</a:t>
            </a:r>
          </a:p>
          <a:p>
            <a:pPr lvl="1"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–"/>
              <a:defRPr/>
            </a:pPr>
            <a:r>
              <a:rPr lang="cs-CZ" altLang="cs-CZ" sz="1600" b="0" u="none" dirty="0">
                <a:solidFill>
                  <a:srgbClr val="000000"/>
                </a:solidFill>
              </a:rPr>
              <a:t>povinný kurz </a:t>
            </a:r>
            <a:r>
              <a:rPr lang="cs-CZ" altLang="cs-CZ" sz="1600" b="0" i="1" u="none" dirty="0">
                <a:solidFill>
                  <a:srgbClr val="000000"/>
                </a:solidFill>
              </a:rPr>
              <a:t>Základy zdravotnické legislativy</a:t>
            </a:r>
            <a:r>
              <a:rPr lang="cs-CZ" altLang="cs-CZ" sz="1600" b="0" u="none" dirty="0">
                <a:solidFill>
                  <a:srgbClr val="000000"/>
                </a:solidFill>
              </a:rPr>
              <a:t> – </a:t>
            </a:r>
            <a:r>
              <a:rPr lang="cs-CZ" altLang="cs-CZ" sz="1600" b="0" i="1" u="none" dirty="0">
                <a:solidFill>
                  <a:srgbClr val="000000"/>
                </a:solidFill>
              </a:rPr>
              <a:t>1 den</a:t>
            </a:r>
            <a:r>
              <a:rPr lang="cs-CZ" altLang="cs-CZ" sz="1600" b="0" u="none" dirty="0">
                <a:solidFill>
                  <a:srgbClr val="000000"/>
                </a:solidFill>
              </a:rPr>
              <a:t> (3 kredity),</a:t>
            </a:r>
          </a:p>
          <a:p>
            <a:pPr lvl="1"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Calibri" panose="020F0502020204030204" pitchFamily="34" charset="0"/>
              <a:buChar char="–"/>
              <a:defRPr/>
            </a:pPr>
            <a:r>
              <a:rPr lang="cs-CZ" altLang="cs-CZ" sz="1600" b="0" i="1" u="none" dirty="0">
                <a:solidFill>
                  <a:srgbClr val="000000"/>
                </a:solidFill>
              </a:rPr>
              <a:t>Počet kreditů je upraven v souladu s novelizovanou </a:t>
            </a:r>
            <a:r>
              <a:rPr lang="cs-CZ" altLang="cs-CZ" sz="1600" b="0" i="1" u="none" dirty="0" err="1">
                <a:solidFill>
                  <a:srgbClr val="000000"/>
                </a:solidFill>
              </a:rPr>
              <a:t>vyhl</a:t>
            </a:r>
            <a:r>
              <a:rPr lang="cs-CZ" altLang="cs-CZ" sz="1600" b="0" i="1" u="none" dirty="0">
                <a:solidFill>
                  <a:srgbClr val="000000"/>
                </a:solidFill>
              </a:rPr>
              <a:t>. č. 423/2004 </a:t>
            </a:r>
            <a:r>
              <a:rPr lang="cs-CZ" altLang="cs-CZ" sz="1600" b="0" i="1" u="none" dirty="0" err="1">
                <a:solidFill>
                  <a:srgbClr val="000000"/>
                </a:solidFill>
              </a:rPr>
              <a:t>Sb</a:t>
            </a:r>
            <a:endParaRPr lang="cs-CZ" altLang="cs-CZ" sz="1600" b="0" i="1" u="none" dirty="0">
              <a:solidFill>
                <a:srgbClr val="000000"/>
              </a:solidFill>
            </a:endParaRPr>
          </a:p>
          <a:p>
            <a:pPr marL="757238" lvl="1" eaLnBrk="1" hangingPunct="1">
              <a:lnSpc>
                <a:spcPct val="80000"/>
              </a:lnSpc>
              <a:spcBef>
                <a:spcPts val="400"/>
              </a:spcBef>
              <a:buSzPct val="100000"/>
              <a:defRPr/>
            </a:pPr>
            <a:endParaRPr lang="cs-CZ" altLang="cs-CZ" sz="1600" b="0" u="none" dirty="0">
              <a:solidFill>
                <a:srgbClr val="000000"/>
              </a:solidFill>
            </a:endParaRPr>
          </a:p>
          <a:p>
            <a:pPr marL="341313"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"/>
              <a:defRPr/>
            </a:pPr>
            <a:r>
              <a:rPr lang="cs-CZ" altLang="cs-CZ" sz="1800" b="0" u="none" dirty="0">
                <a:solidFill>
                  <a:srgbClr val="000000"/>
                </a:solidFill>
              </a:rPr>
              <a:t>atestace – </a:t>
            </a:r>
            <a:r>
              <a:rPr lang="cs-CZ" altLang="cs-CZ" sz="1800" b="0" u="none" dirty="0" err="1">
                <a:solidFill>
                  <a:srgbClr val="000000"/>
                </a:solidFill>
              </a:rPr>
              <a:t>Logbook</a:t>
            </a:r>
            <a:r>
              <a:rPr lang="cs-CZ" altLang="cs-CZ" sz="1800" b="0" u="none" dirty="0">
                <a:solidFill>
                  <a:srgbClr val="000000"/>
                </a:solidFill>
              </a:rPr>
              <a:t> (seznam požadovaných výkonů), Index </a:t>
            </a:r>
          </a:p>
          <a:p>
            <a:pPr marL="341313"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"/>
              <a:defRPr/>
            </a:pPr>
            <a:r>
              <a:rPr lang="cs-CZ" altLang="cs-CZ" sz="1800" b="0" u="none" dirty="0">
                <a:solidFill>
                  <a:srgbClr val="000000"/>
                </a:solidFill>
              </a:rPr>
              <a:t>Zkouška: psychopatologie, somatologie, DKP, KP dospělých, psychodiagnostika, psychoterapie</a:t>
            </a:r>
          </a:p>
          <a:p>
            <a:pPr marL="341313" eaLnBrk="1" hangingPunct="1">
              <a:lnSpc>
                <a:spcPct val="8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Wingdings" panose="05000000000000000000" pitchFamily="2" charset="2"/>
              <a:buChar char=""/>
              <a:defRPr/>
            </a:pPr>
            <a:r>
              <a:rPr lang="cs-CZ" altLang="cs-CZ" sz="1800" b="0" u="none" dirty="0">
                <a:solidFill>
                  <a:srgbClr val="3366CC"/>
                </a:solidFill>
              </a:rPr>
              <a:t>www.ipvz.cz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endParaRPr lang="cs-CZ" altLang="cs-CZ" sz="1800" b="0" dirty="0">
              <a:solidFill>
                <a:srgbClr val="3366CC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endParaRPr lang="cs-CZ" altLang="cs-CZ" sz="1800" b="0" dirty="0">
              <a:solidFill>
                <a:srgbClr val="3366CC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93" name="Text Box 1">
            <a:extLst>
              <a:ext uri="{FF2B5EF4-FFF2-40B4-BE49-F238E27FC236}">
                <a16:creationId xmlns:a16="http://schemas.microsoft.com/office/drawing/2014/main" id="{27F969CC-2CD0-4DAA-AC6B-16E58792A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676" y="548640"/>
            <a:ext cx="7626096" cy="117957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defTabSz="914400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</a:pPr>
            <a:r>
              <a:rPr lang="en-US" altLang="cs-CZ" sz="3500" b="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Dětská klinická psychologie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194" name="Text Box 2">
            <a:extLst>
              <a:ext uri="{FF2B5EF4-FFF2-40B4-BE49-F238E27FC236}">
                <a16:creationId xmlns:a16="http://schemas.microsoft.com/office/drawing/2014/main" id="{4C54A2FC-1B19-4CE4-A06D-2D066707D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676" y="2481943"/>
            <a:ext cx="7626096" cy="369502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341313" indent="-336550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4400" b="1" u="sng">
                <a:solidFill>
                  <a:srgbClr val="FFFFFF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indent="-228600" defTabSz="914400" eaLnBrk="1" hangingPunct="1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/>
            </a:pPr>
            <a:endParaRPr lang="en-US" altLang="cs-CZ" sz="1500" b="0">
              <a:solidFill>
                <a:schemeClr val="tx1"/>
              </a:solidFill>
              <a:latin typeface="+mn-lt"/>
              <a:ea typeface="+mn-ea"/>
            </a:endParaRPr>
          </a:p>
          <a:p>
            <a:pPr marL="339725" indent="-228600" defTabSz="914400" eaLnBrk="1" hangingPunct="1">
              <a:lnSpc>
                <a:spcPct val="90000"/>
              </a:lnSpc>
              <a:spcBef>
                <a:spcPts val="600"/>
              </a:spcBef>
              <a:buClr>
                <a:srgbClr val="0099CC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sz="1500" b="0" u="none">
                <a:solidFill>
                  <a:schemeClr val="tx1"/>
                </a:solidFill>
                <a:latin typeface="+mn-lt"/>
                <a:ea typeface="+mn-ea"/>
              </a:rPr>
              <a:t>Od 1. 4. 2006 byl podle zákona č. 96/2004 zaveden nový </a:t>
            </a:r>
            <a:r>
              <a:rPr lang="en-US" altLang="cs-CZ" sz="1500" i="1" u="none">
                <a:solidFill>
                  <a:schemeClr val="tx1"/>
                </a:solidFill>
                <a:latin typeface="+mn-lt"/>
                <a:ea typeface="+mn-ea"/>
              </a:rPr>
              <a:t>specializační obor dětská klinická psychologie</a:t>
            </a:r>
            <a:r>
              <a:rPr lang="en-US" altLang="cs-CZ" sz="1500" b="0" u="none">
                <a:solidFill>
                  <a:schemeClr val="tx1"/>
                </a:solidFill>
                <a:latin typeface="+mn-lt"/>
                <a:ea typeface="+mn-ea"/>
              </a:rPr>
              <a:t> - pro klinické psychology (tj. s atestací) se specializací na práci s dětmi </a:t>
            </a:r>
          </a:p>
          <a:p>
            <a:pPr indent="-228600" defTabSz="914400" eaLnBrk="1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defRPr/>
            </a:pPr>
            <a:endParaRPr lang="en-US" altLang="cs-CZ" sz="1500" b="0" u="none">
              <a:solidFill>
                <a:schemeClr val="tx1"/>
              </a:solidFill>
              <a:latin typeface="+mn-lt"/>
              <a:ea typeface="+mn-ea"/>
            </a:endParaRPr>
          </a:p>
          <a:p>
            <a:pPr indent="-228600" defTabSz="914400" eaLnBrk="1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sz="1500" i="1" u="none">
                <a:solidFill>
                  <a:schemeClr val="tx1"/>
                </a:solidFill>
                <a:latin typeface="+mn-lt"/>
                <a:ea typeface="+mn-ea"/>
              </a:rPr>
              <a:t>Podmínky:</a:t>
            </a:r>
          </a:p>
          <a:p>
            <a:pPr marL="339725" indent="-228600" defTabSz="914400" eaLnBrk="1" hangingPunct="1">
              <a:lnSpc>
                <a:spcPct val="9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sz="1500" u="none">
                <a:solidFill>
                  <a:schemeClr val="tx1"/>
                </a:solidFill>
                <a:latin typeface="+mn-lt"/>
                <a:ea typeface="+mn-ea"/>
              </a:rPr>
              <a:t>minimálně 24 měsíců</a:t>
            </a:r>
            <a:r>
              <a:rPr lang="en-US" altLang="cs-CZ" sz="1500" b="0" u="none">
                <a:solidFill>
                  <a:schemeClr val="tx1"/>
                </a:solidFill>
                <a:latin typeface="+mn-lt"/>
                <a:ea typeface="+mn-ea"/>
              </a:rPr>
              <a:t> praxe ve zdravotnictví v </a:t>
            </a:r>
            <a:r>
              <a:rPr lang="en-US" altLang="cs-CZ" sz="1500" u="none">
                <a:solidFill>
                  <a:schemeClr val="tx1"/>
                </a:solidFill>
                <a:latin typeface="+mn-lt"/>
                <a:ea typeface="+mn-ea"/>
              </a:rPr>
              <a:t>úvazku 1,0</a:t>
            </a:r>
            <a:r>
              <a:rPr lang="en-US" altLang="cs-CZ" sz="1500" b="0" u="none">
                <a:solidFill>
                  <a:schemeClr val="tx1"/>
                </a:solidFill>
                <a:latin typeface="+mn-lt"/>
                <a:ea typeface="+mn-ea"/>
              </a:rPr>
              <a:t> (z toho nejméně 3 měsíce na dětském lůžkovém oddělení, nejméně 3 měsíce v ambulantní praxi)</a:t>
            </a:r>
          </a:p>
          <a:p>
            <a:pPr marL="339725" indent="-228600" defTabSz="914400" eaLnBrk="1" hangingPunct="1">
              <a:lnSpc>
                <a:spcPct val="9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sz="1500" b="0" u="none">
                <a:solidFill>
                  <a:schemeClr val="tx1"/>
                </a:solidFill>
                <a:latin typeface="+mn-lt"/>
                <a:ea typeface="+mn-ea"/>
              </a:rPr>
              <a:t>Školitel </a:t>
            </a:r>
          </a:p>
          <a:p>
            <a:pPr marL="339725" indent="-228600" defTabSz="914400" eaLnBrk="1" hangingPunct="1">
              <a:lnSpc>
                <a:spcPct val="9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sz="1500" b="0" u="none">
                <a:solidFill>
                  <a:schemeClr val="tx1"/>
                </a:solidFill>
                <a:latin typeface="+mn-lt"/>
                <a:ea typeface="+mn-ea"/>
              </a:rPr>
              <a:t>Logbook (seznam požadovaných výkonů)</a:t>
            </a:r>
          </a:p>
          <a:p>
            <a:pPr marL="339725" indent="-228600" defTabSz="914400" eaLnBrk="1" hangingPunct="1">
              <a:lnSpc>
                <a:spcPct val="9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sz="1500" b="0" u="none">
                <a:solidFill>
                  <a:schemeClr val="tx1"/>
                </a:solidFill>
                <a:latin typeface="+mn-lt"/>
                <a:ea typeface="+mn-ea"/>
              </a:rPr>
              <a:t>150 kreditů </a:t>
            </a:r>
          </a:p>
          <a:p>
            <a:pPr marL="339725" indent="-228600" defTabSz="914400" eaLnBrk="1" hangingPunct="1">
              <a:lnSpc>
                <a:spcPct val="9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sz="1500" b="0" u="none">
                <a:solidFill>
                  <a:schemeClr val="tx1"/>
                </a:solidFill>
                <a:latin typeface="+mn-lt"/>
                <a:ea typeface="+mn-ea"/>
              </a:rPr>
              <a:t>Zkouška (teorie, praxe)</a:t>
            </a:r>
          </a:p>
          <a:p>
            <a:pPr marL="339725" indent="-228600" defTabSz="914400" eaLnBrk="1" hangingPunct="1">
              <a:lnSpc>
                <a:spcPct val="9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sz="1500" b="0" u="none">
                <a:solidFill>
                  <a:schemeClr val="tx1"/>
                </a:solidFill>
                <a:latin typeface="+mn-lt"/>
                <a:ea typeface="+mn-ea"/>
              </a:rPr>
              <a:t>Celoživotní vzdělávání (úvazek ve ZZ, NZZ, 40kreditů/10let)</a:t>
            </a:r>
          </a:p>
          <a:p>
            <a:pPr marL="339725" indent="-228600" defTabSz="914400" eaLnBrk="1" hangingPunct="1">
              <a:lnSpc>
                <a:spcPct val="90000"/>
              </a:lnSpc>
              <a:spcBef>
                <a:spcPts val="450"/>
              </a:spcBef>
              <a:buClr>
                <a:srgbClr val="0099CC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cs-CZ" sz="1500" b="0" u="none">
                <a:solidFill>
                  <a:schemeClr val="tx1"/>
                </a:solidFill>
                <a:latin typeface="+mn-lt"/>
                <a:ea typeface="+mn-ea"/>
              </a:rPr>
              <a:t>www.ipvz.cz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Times New Roman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4400" b="1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4400" b="1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Vlastní návr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Times New Roman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4400" b="1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4400" b="1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1183</Words>
  <Application>Microsoft Office PowerPoint</Application>
  <PresentationFormat>Předvádění na obrazovce (4:3)</PresentationFormat>
  <Paragraphs>265</Paragraphs>
  <Slides>19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Wingdings</vt:lpstr>
      <vt:lpstr>Motiv Office</vt:lpstr>
      <vt:lpstr>Vlastní návrh</vt:lpstr>
      <vt:lpstr>Motiv Office</vt:lpstr>
      <vt:lpstr>Prezentace aplikace PowerPoint</vt:lpstr>
      <vt:lpstr>PSMA014 Psychoterapie dětí a dospívajících</vt:lpstr>
      <vt:lpstr>Zápočet + zkouška</vt:lpstr>
      <vt:lpstr>Prezentace aplikace PowerPoint</vt:lpstr>
      <vt:lpstr>Literatura</vt:lpstr>
      <vt:lpstr>Právní vymezení psychoterapie</vt:lpstr>
      <vt:lpstr>Prezentace aplikace PowerPoint</vt:lpstr>
      <vt:lpstr>Prezentace aplikace PowerPoint</vt:lpstr>
      <vt:lpstr>Prezentace aplikace PowerPoint</vt:lpstr>
      <vt:lpstr>Prezentace aplikace PowerPoint</vt:lpstr>
      <vt:lpstr>Výcvik v psychoterapii</vt:lpstr>
      <vt:lpstr>Realita psychoterapie v ČR </vt:lpstr>
      <vt:lpstr>Realita psychoterapie v ČR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Milan Pilát</dc:creator>
  <cp:lastModifiedBy>Milan Pilát</cp:lastModifiedBy>
  <cp:revision>7</cp:revision>
  <dcterms:created xsi:type="dcterms:W3CDTF">2020-10-13T12:40:09Z</dcterms:created>
  <dcterms:modified xsi:type="dcterms:W3CDTF">2020-10-20T13:38:14Z</dcterms:modified>
</cp:coreProperties>
</file>