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2" r:id="rId2"/>
    <p:sldMasterId id="2147483649" r:id="rId3"/>
  </p:sldMasterIdLst>
  <p:notesMasterIdLst>
    <p:notesMasterId r:id="rId14"/>
  </p:notesMasterIdLst>
  <p:sldIdLst>
    <p:sldId id="256" r:id="rId4"/>
    <p:sldId id="367" r:id="rId5"/>
    <p:sldId id="355" r:id="rId6"/>
    <p:sldId id="258" r:id="rId7"/>
    <p:sldId id="354" r:id="rId8"/>
    <p:sldId id="357" r:id="rId9"/>
    <p:sldId id="358" r:id="rId10"/>
    <p:sldId id="366" r:id="rId11"/>
    <p:sldId id="291" r:id="rId12"/>
    <p:sldId id="351" r:id="rId1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4400" b="1" u="sng" kern="1200">
        <a:solidFill>
          <a:schemeClr val="bg1"/>
        </a:solidFill>
        <a:latin typeface="Calibri" panose="020F050202020403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37" autoAdjust="0"/>
  </p:normalViewPr>
  <p:slideViewPr>
    <p:cSldViewPr>
      <p:cViewPr varScale="1">
        <p:scale>
          <a:sx n="108" d="100"/>
          <a:sy n="108" d="100"/>
        </p:scale>
        <p:origin x="17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4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47F38628-C830-49C9-85B3-AC4F46653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2F1FF6BB-89B1-42F1-BD48-6C67AEF9E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C3499144-13F2-40F6-95B2-03F181149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14A87E03-D5D1-4621-ACD3-CC92767F2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8" name="Text Box 5">
            <a:extLst>
              <a:ext uri="{FF2B5EF4-FFF2-40B4-BE49-F238E27FC236}">
                <a16:creationId xmlns:a16="http://schemas.microsoft.com/office/drawing/2014/main" id="{6C2362DB-3726-46D8-8B4C-903A41DFE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086435E0-45F5-498D-95A3-E3901D181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080" name="Rectangle 7">
            <a:extLst>
              <a:ext uri="{FF2B5EF4-FFF2-40B4-BE49-F238E27FC236}">
                <a16:creationId xmlns:a16="http://schemas.microsoft.com/office/drawing/2014/main" id="{C0A074D7-09FA-478C-AA29-6CABEF427CD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5650" cy="342265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8">
            <a:extLst>
              <a:ext uri="{FF2B5EF4-FFF2-40B4-BE49-F238E27FC236}">
                <a16:creationId xmlns:a16="http://schemas.microsoft.com/office/drawing/2014/main" id="{D82F6DC1-E2CF-4681-8B0F-DC0A7ABBCE2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  <p:sp>
        <p:nvSpPr>
          <p:cNvPr id="3082" name="Text Box 9">
            <a:extLst>
              <a:ext uri="{FF2B5EF4-FFF2-40B4-BE49-F238E27FC236}">
                <a16:creationId xmlns:a16="http://schemas.microsoft.com/office/drawing/2014/main" id="{B521BBB4-8649-4914-B178-03CB5AD61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C190B2C6-FE90-4DCA-A81C-5285354B92B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84F7D53-B0D8-4D7F-908C-9EB3CF261BF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70675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>
            <a:extLst>
              <a:ext uri="{FF2B5EF4-FFF2-40B4-BE49-F238E27FC236}">
                <a16:creationId xmlns:a16="http://schemas.microsoft.com/office/drawing/2014/main" id="{CD753B3B-0942-40C4-B665-1BBE2EB5B08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FB49C1-0AD7-4CD9-8348-CF4740527705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/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9CD48F1C-B626-4978-A358-6174B17A3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8C76AE1-37E5-4A41-8F09-F3B51036941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2B3C731C-0ABE-4D68-88CF-338EC9317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32E2B0-B09D-4C3E-BC92-B0A083B6FFC5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/>
          </a:p>
        </p:txBody>
      </p:sp>
      <p:sp>
        <p:nvSpPr>
          <p:cNvPr id="5125" name="Text Box 3">
            <a:extLst>
              <a:ext uri="{FF2B5EF4-FFF2-40B4-BE49-F238E27FC236}">
                <a16:creationId xmlns:a16="http://schemas.microsoft.com/office/drawing/2014/main" id="{373CF3AB-D26C-40B2-BCC8-2553C1FF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456E6DE-6AEF-48FD-A5E7-01D2C3DFEF24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6" name="Text Box 4">
            <a:extLst>
              <a:ext uri="{FF2B5EF4-FFF2-40B4-BE49-F238E27FC236}">
                <a16:creationId xmlns:a16="http://schemas.microsoft.com/office/drawing/2014/main" id="{CB1839B0-DD1B-4E7E-B5CB-83FB24E0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C31EC3D-CF2B-499B-AF56-D4468774AD91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b="0"/>
          </a:p>
        </p:txBody>
      </p:sp>
      <p:sp>
        <p:nvSpPr>
          <p:cNvPr id="5127" name="Rectangle 5">
            <a:extLst>
              <a:ext uri="{FF2B5EF4-FFF2-40B4-BE49-F238E27FC236}">
                <a16:creationId xmlns:a16="http://schemas.microsoft.com/office/drawing/2014/main" id="{77011B54-21AC-4E60-9413-B2F947117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8" name="Text Box 6">
            <a:extLst>
              <a:ext uri="{FF2B5EF4-FFF2-40B4-BE49-F238E27FC236}">
                <a16:creationId xmlns:a16="http://schemas.microsoft.com/office/drawing/2014/main" id="{2501CB82-A038-4EC2-B42F-CD5C82D5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3884760" y="8685360"/>
            <a:ext cx="2962080" cy="447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96F2A587-2312-4127-A9FB-5CFCA3FD43FE}" type="slidenum"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Segoe UI"/>
              </a:rPr>
              <a:t>4</a:t>
            </a:fld>
            <a:endParaRPr lang="cs-CZ" sz="1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3884760" y="8685360"/>
            <a:ext cx="2968560" cy="45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b"/>
          <a:lstStyle/>
          <a:p>
            <a:pPr algn="r">
              <a:lnSpc>
                <a:spcPct val="100000"/>
              </a:lnSpc>
            </a:pPr>
            <a:fld id="{CE018708-20ED-474C-B7F2-BC757B8B4E0A}" type="slidenum"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4</a:t>
            </a:fld>
            <a:endParaRPr lang="cs-CZ" sz="12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3"/>
          <p:cNvSpPr/>
          <p:nvPr/>
        </p:nvSpPr>
        <p:spPr>
          <a:xfrm>
            <a:off x="685800" y="4343400"/>
            <a:ext cx="5486400" cy="411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">
            <a:extLst>
              <a:ext uri="{FF2B5EF4-FFF2-40B4-BE49-F238E27FC236}">
                <a16:creationId xmlns:a16="http://schemas.microsoft.com/office/drawing/2014/main" id="{8CD1E3DB-AEB8-42A2-8BE1-F3638D9FE2B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D17732-167B-4F67-8D1C-8DBE17ADDDFC}" type="slidenum">
              <a:rPr lang="cs-CZ" altLang="cs-CZ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/>
          </a:p>
        </p:txBody>
      </p:sp>
      <p:sp>
        <p:nvSpPr>
          <p:cNvPr id="76803" name="Text Box 1">
            <a:extLst>
              <a:ext uri="{FF2B5EF4-FFF2-40B4-BE49-F238E27FC236}">
                <a16:creationId xmlns:a16="http://schemas.microsoft.com/office/drawing/2014/main" id="{8E28A1D7-4F3E-49DE-802E-32D369762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7037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50122E6-867A-4C39-B273-CC6E434DA34C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b="0"/>
          </a:p>
        </p:txBody>
      </p:sp>
      <p:sp>
        <p:nvSpPr>
          <p:cNvPr id="76804" name="Text Box 2">
            <a:extLst>
              <a:ext uri="{FF2B5EF4-FFF2-40B4-BE49-F238E27FC236}">
                <a16:creationId xmlns:a16="http://schemas.microsoft.com/office/drawing/2014/main" id="{1AB0B39D-A98F-42EF-A969-14291AA43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45DBB04-3EE9-445E-ABA7-6906274E78F4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/>
          </a:p>
        </p:txBody>
      </p:sp>
      <p:sp>
        <p:nvSpPr>
          <p:cNvPr id="76805" name="Text Box 3">
            <a:extLst>
              <a:ext uri="{FF2B5EF4-FFF2-40B4-BE49-F238E27FC236}">
                <a16:creationId xmlns:a16="http://schemas.microsoft.com/office/drawing/2014/main" id="{CFCCEEE7-90E0-4951-BD77-BCF37A432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18048E21-464B-4FB6-99A1-49934B6D1941}" type="slidenum">
              <a:rPr lang="cs-CZ" altLang="cs-CZ" b="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b="0"/>
          </a:p>
        </p:txBody>
      </p:sp>
      <p:sp>
        <p:nvSpPr>
          <p:cNvPr id="76806" name="Rectangle 4">
            <a:extLst>
              <a:ext uri="{FF2B5EF4-FFF2-40B4-BE49-F238E27FC236}">
                <a16:creationId xmlns:a16="http://schemas.microsoft.com/office/drawing/2014/main" id="{C1843BC3-C702-4F1A-85D8-C007C22B35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7" name="Text Box 5">
            <a:extLst>
              <a:ext uri="{FF2B5EF4-FFF2-40B4-BE49-F238E27FC236}">
                <a16:creationId xmlns:a16="http://schemas.microsoft.com/office/drawing/2014/main" id="{B7C611BA-9A9F-4D5E-B607-3269EC0ABB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F66D798-5BD5-492B-B8BC-573D2C8E4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6D6D2-0C58-4ED0-AC82-A40F504A1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8929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BAF9370C-22F5-46B2-A235-A7A7C002F51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64E2D-E4E2-44A9-A26F-85D6036B39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813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7700" y="457200"/>
            <a:ext cx="1941513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2137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0E43376E-D473-4A06-B422-6C93E64024B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E1FDE-B59E-4E9F-B28B-DF6617ACED3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2701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BEC76E-58FC-4604-8E13-575940F95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22CF01-BBAB-49DF-9F24-76BADFE4D9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7B166CA-CEEE-479D-982D-B37DF455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45A28E-2B1A-4A02-9D38-C58C41DF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C0B460-90DB-45CD-A910-77D3A666D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09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7B3F0-3B75-4FC8-B597-E41DD791E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E90BAC-4E20-4E80-8C28-82FF37D4A6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D1512A-3206-467C-B1E9-058556D1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FA0CE7-73E6-4F2C-8F8F-93C181F07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04584E-56CC-44E0-BAFC-9A9EDD3DF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42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E9F409-C030-4397-B0FC-A8C9F9D0D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A5BF73-8DD5-4B3C-B939-23C3CB60E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9D95E4-82E9-4ACB-9260-325D35DDF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B3EA0C-62B4-4845-88BE-1DDE0202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AA1341-3266-45D5-8A2A-B933CFAC0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038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04C86-20EF-4408-B258-8595B0C4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C37952-93A6-47FC-ADDB-25F4887A6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305ADA-3A7D-4E50-B808-7C203D10C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A47184-79CC-47A8-B0D8-CC4FB65B6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B81999-67F2-49C3-A0C6-CFB658F4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FAF8E3-550C-4C22-98D2-A1F023C99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556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5DFA2-7C8F-426A-8BCA-78DF75C6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FB97C4-35C4-4698-AC46-05E6C081C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6A0BC86-DEEB-44BA-BEFD-36D60AC77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6D783BB-6708-4BC5-99F5-D7CF95870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A4CFBD6-2E19-4BE1-B3C0-76E332304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3165A8E-2386-437D-844E-5FCC86995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8BA5610-CD42-4C79-AFDA-499942B3A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A1458BC-9B8F-473D-A57D-CE778360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5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AB0CB-1100-496B-B783-40BE3E6D4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926EDD-EE3A-4D65-B05B-756608993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4AB11DE-9243-416A-A6C8-D4133EBE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78E19F0-78E9-4DDD-8E9A-97F9D6D97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394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AC2BE1F-6549-46D3-98FB-83EA71FF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8AFDA6D-D5DC-445A-9A70-02B5EA37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075D55-254B-4C83-9509-44FB329A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670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1D58D-604C-4F3B-BB54-12336D22D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20A74C-712A-4D2F-A445-531E642A2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572D72-BEF5-4084-9582-62EF13FD0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29EAC5-1C56-4787-8A6D-6C2865270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82648C-2D66-4AAB-A8D1-4B87A593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887FEF3-2167-45DD-B036-1788FBDCB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56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6A2AE7E-4C70-443B-A518-61E217254B3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93B69-A871-457C-9D1D-48799484A6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9348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265944-70C8-4AD3-847D-D6A50468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13C51BC-F19A-4B13-945F-77CCECD99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0CBDED-FF72-4B82-B4F9-E9F2C81ACC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350DB8-49C4-48C9-BA25-471678FEE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186264-FCDA-432D-B24B-F912461B5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3084E2-1207-4054-B061-6D7B0D96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290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747A0-5213-4697-A776-D08EB5481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45ADE15-7669-4E4E-A867-29F495325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067572-FEAA-423D-9DE0-28C9241E3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85385B-5BE2-4653-BBFC-A4691F61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9F57C4-FC31-4A61-ACE1-9B688F06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010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EB62B84-1849-4830-AE77-307067FF7D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44D9FF-FEC5-45E0-988A-2CC8DDC89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E368F0-664E-4CD7-93BA-DB57DA63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A628A-8C87-4C57-AC6D-416255CD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7B6291-E839-42DA-9FC1-4732C07FA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66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1189E1F-E5BB-4F9D-8D13-DCE14E67F2B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7BF6E-66B0-40C0-BF92-2D02F03121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33507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37E853A-66D2-473C-98A6-8C1411C572D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67AEC-F57A-40A5-BF44-81FFC36599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2751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72D6AF4F-B33F-422E-B5A1-4002CA91AEA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54BA6-6836-4D9F-BABC-038E02D398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8027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2388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2FD6C7CA-51D8-4EBA-A484-6879D796CEB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E2BD4-4109-4EA0-8F0C-DA8EF83F43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67119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2C7F8A14-B792-403C-A46E-3AC8ECBD763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A98E0-2440-4E1A-B52B-5DE041198C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74504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CCAF386A-0522-4D12-9839-5D7591FB8BC4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755AE-5F03-426D-B0D5-70DDE73A59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92714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A508CFE-5555-4550-93D4-EE248A11FC1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77B09-8E34-4AD6-8B54-32B5C19F8FD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216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DAB2B487-15A8-4104-B9A2-F85BF4058BE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9D1DF-FDC5-4C83-9BD3-FB0689F522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38201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843DBB9A-DE2B-4EE7-B7FA-0BC1FB62322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DC038-ADE5-45A2-8898-1F294C0EDA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9198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35C2B1B9-64F0-436B-A0C7-F21EFB3263A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2CF61-BCE0-408E-AB4E-A72E947754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91202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2DCAE6E8-AF64-4680-962F-219894394A2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3F1F7-33FC-471E-A419-B025CD233E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65786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97700" y="457200"/>
            <a:ext cx="1941513" cy="56324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2137" cy="5632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C0D49E6-103E-4823-82D0-37DDA9F99F0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E3385-56F0-42E4-8085-AFC6B64CD2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97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32388" y="1981200"/>
            <a:ext cx="3806825" cy="410845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F251CA0-5BAC-493C-8D40-98016CF8747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2E27A-6D5A-4F2F-9BEB-9F1FF37B05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888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D65A2CBF-6C7C-4F91-88DD-1FF5E5E05B92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DA41B-72AE-48D4-A868-13FB9D372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581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1A82A5D5-0E05-4DC1-90EE-BD0AEF8829A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35494-92F3-4F56-8D63-166BF7B1C4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888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>
            <a:extLst>
              <a:ext uri="{FF2B5EF4-FFF2-40B4-BE49-F238E27FC236}">
                <a16:creationId xmlns:a16="http://schemas.microsoft.com/office/drawing/2014/main" id="{18EDF097-C50D-41F2-AF41-3994D5BACA8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AF76E-020F-434D-8921-7E447E2F13A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11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0E5A9ADD-F24A-4C56-AF8B-FD08A611179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1F482-51B6-4835-9D2F-499BCEBF8A9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50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D780669A-031D-4543-9DAF-A850BDC852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79759-CD4D-4A33-8507-3EECBEE97E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22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>
            <a:extLst>
              <a:ext uri="{FF2B5EF4-FFF2-40B4-BE49-F238E27FC236}">
                <a16:creationId xmlns:a16="http://schemas.microsoft.com/office/drawing/2014/main" id="{FE1585A3-0316-4F9B-8239-3F8E1DB1AB7A}"/>
              </a:ext>
            </a:extLst>
          </p:cNvPr>
          <p:cNvGrpSpPr>
            <a:grpSpLocks/>
          </p:cNvGrpSpPr>
          <p:nvPr/>
        </p:nvGrpSpPr>
        <p:grpSpPr bwMode="auto">
          <a:xfrm>
            <a:off x="0" y="-4763"/>
            <a:ext cx="1058863" cy="6851651"/>
            <a:chOff x="0" y="-3"/>
            <a:chExt cx="667" cy="4316"/>
          </a:xfrm>
        </p:grpSpPr>
        <p:grpSp>
          <p:nvGrpSpPr>
            <p:cNvPr id="1032" name="Group 2">
              <a:extLst>
                <a:ext uri="{FF2B5EF4-FFF2-40B4-BE49-F238E27FC236}">
                  <a16:creationId xmlns:a16="http://schemas.microsoft.com/office/drawing/2014/main" id="{183952AB-F022-46E5-ABA8-708DB114C6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" y="-3"/>
              <a:ext cx="633" cy="4316"/>
              <a:chOff x="25" y="-3"/>
              <a:chExt cx="633" cy="4316"/>
            </a:xfrm>
          </p:grpSpPr>
          <p:sp>
            <p:nvSpPr>
              <p:cNvPr id="1035" name="Freeform 3">
                <a:extLst>
                  <a:ext uri="{FF2B5EF4-FFF2-40B4-BE49-F238E27FC236}">
                    <a16:creationId xmlns:a16="http://schemas.microsoft.com/office/drawing/2014/main" id="{B09FEF4A-2367-4F64-B79D-1AA05A28CF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-3"/>
                <a:ext cx="617" cy="4299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4">
                <a:extLst>
                  <a:ext uri="{FF2B5EF4-FFF2-40B4-BE49-F238E27FC236}">
                    <a16:creationId xmlns:a16="http://schemas.microsoft.com/office/drawing/2014/main" id="{7649F2DC-FB21-4767-B6EE-CEE374012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1067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7" name="Freeform 5">
                <a:extLst>
                  <a:ext uri="{FF2B5EF4-FFF2-40B4-BE49-F238E27FC236}">
                    <a16:creationId xmlns:a16="http://schemas.microsoft.com/office/drawing/2014/main" id="{F7E57580-3EEB-4889-BA5B-4DA1A5CB8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81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8" name="Freeform 6">
                <a:extLst>
                  <a:ext uri="{FF2B5EF4-FFF2-40B4-BE49-F238E27FC236}">
                    <a16:creationId xmlns:a16="http://schemas.microsoft.com/office/drawing/2014/main" id="{1B849AC0-C3AD-4949-A9F4-5BCD30327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94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9" name="Freeform 7">
                <a:extLst>
                  <a:ext uri="{FF2B5EF4-FFF2-40B4-BE49-F238E27FC236}">
                    <a16:creationId xmlns:a16="http://schemas.microsoft.com/office/drawing/2014/main" id="{A95952B6-263E-457A-B90F-E01C1CA6D7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622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0" name="Freeform 8">
                <a:extLst>
                  <a:ext uri="{FF2B5EF4-FFF2-40B4-BE49-F238E27FC236}">
                    <a16:creationId xmlns:a16="http://schemas.microsoft.com/office/drawing/2014/main" id="{13E8BD90-781D-4401-8340-663EC8D63F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429"/>
                <a:ext cx="617" cy="26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43 h 272"/>
                  <a:gd name="T4" fmla="*/ 224 w 624"/>
                  <a:gd name="T5" fmla="*/ 390 h 272"/>
                  <a:gd name="T6" fmla="*/ 586 w 624"/>
                  <a:gd name="T7" fmla="*/ 443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1" name="Freeform 9">
                <a:extLst>
                  <a:ext uri="{FF2B5EF4-FFF2-40B4-BE49-F238E27FC236}">
                    <a16:creationId xmlns:a16="http://schemas.microsoft.com/office/drawing/2014/main" id="{72B8823C-C0A2-4450-8ADD-EBA459166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32" y="235"/>
                <a:ext cx="625" cy="232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2" name="Freeform 10">
                <a:extLst>
                  <a:ext uri="{FF2B5EF4-FFF2-40B4-BE49-F238E27FC236}">
                    <a16:creationId xmlns:a16="http://schemas.microsoft.com/office/drawing/2014/main" id="{023B0D75-299B-46D0-8C81-313BD7A359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47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0 h 317"/>
                  <a:gd name="T4" fmla="*/ 586 w 624"/>
                  <a:gd name="T5" fmla="*/ 420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3" name="Freeform 11">
                <a:extLst>
                  <a:ext uri="{FF2B5EF4-FFF2-40B4-BE49-F238E27FC236}">
                    <a16:creationId xmlns:a16="http://schemas.microsoft.com/office/drawing/2014/main" id="{A2D15453-D89D-459C-B884-74FB25402A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224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4" name="Freeform 12">
                <a:extLst>
                  <a:ext uri="{FF2B5EF4-FFF2-40B4-BE49-F238E27FC236}">
                    <a16:creationId xmlns:a16="http://schemas.microsoft.com/office/drawing/2014/main" id="{27A7AA43-C609-467F-9639-4C327C2C3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508"/>
                <a:ext cx="617" cy="188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5" name="Freeform 13">
                <a:extLst>
                  <a:ext uri="{FF2B5EF4-FFF2-40B4-BE49-F238E27FC236}">
                    <a16:creationId xmlns:a16="http://schemas.microsoft.com/office/drawing/2014/main" id="{A4C8AF52-CFCA-4CAD-A4D1-271A497F75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2035"/>
                <a:ext cx="617" cy="216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8 h 317"/>
                  <a:gd name="T4" fmla="*/ 586 w 624"/>
                  <a:gd name="T5" fmla="*/ 8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6" name="Freeform 14">
                <a:extLst>
                  <a:ext uri="{FF2B5EF4-FFF2-40B4-BE49-F238E27FC236}">
                    <a16:creationId xmlns:a16="http://schemas.microsoft.com/office/drawing/2014/main" id="{4F31FA4B-DB41-4AA8-B3F2-A1814331BD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844"/>
                <a:ext cx="617" cy="266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10 h 272"/>
                  <a:gd name="T4" fmla="*/ 224 w 624"/>
                  <a:gd name="T5" fmla="*/ 361 h 272"/>
                  <a:gd name="T6" fmla="*/ 586 w 624"/>
                  <a:gd name="T7" fmla="*/ 410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7" name="Freeform 15">
                <a:extLst>
                  <a:ext uri="{FF2B5EF4-FFF2-40B4-BE49-F238E27FC236}">
                    <a16:creationId xmlns:a16="http://schemas.microsoft.com/office/drawing/2014/main" id="{38B7EE0A-D275-42F0-A29D-4A5E03436F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1649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8" name="Freeform 16">
                <a:extLst>
                  <a:ext uri="{FF2B5EF4-FFF2-40B4-BE49-F238E27FC236}">
                    <a16:creationId xmlns:a16="http://schemas.microsoft.com/office/drawing/2014/main" id="{FB5DFEFC-5B09-4673-9EB1-C7BFA0938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7" y="3128"/>
                <a:ext cx="617" cy="31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22 h 317"/>
                  <a:gd name="T4" fmla="*/ 586 w 624"/>
                  <a:gd name="T5" fmla="*/ 422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49" name="Freeform 17">
                <a:extLst>
                  <a:ext uri="{FF2B5EF4-FFF2-40B4-BE49-F238E27FC236}">
                    <a16:creationId xmlns:a16="http://schemas.microsoft.com/office/drawing/2014/main" id="{8CF9E74A-08F6-4735-973C-97FBE40C06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9" y="2870"/>
                <a:ext cx="617" cy="31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449 h 317"/>
                  <a:gd name="T4" fmla="*/ 586 w 624"/>
                  <a:gd name="T5" fmla="*/ 449 h 317"/>
                  <a:gd name="T6" fmla="*/ 586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0" name="Freeform 18">
                <a:extLst>
                  <a:ext uri="{FF2B5EF4-FFF2-40B4-BE49-F238E27FC236}">
                    <a16:creationId xmlns:a16="http://schemas.microsoft.com/office/drawing/2014/main" id="{06DCCB75-5617-41BA-B24C-6BF2DD1CD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568"/>
                <a:ext cx="617" cy="187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1 h 370"/>
                  <a:gd name="T4" fmla="*/ 586 w 624"/>
                  <a:gd name="T5" fmla="*/ 1 h 370"/>
                  <a:gd name="T6" fmla="*/ 586 w 624"/>
                  <a:gd name="T7" fmla="*/ 1 h 370"/>
                  <a:gd name="T8" fmla="*/ 363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1" name="Freeform 19">
                <a:extLst>
                  <a:ext uri="{FF2B5EF4-FFF2-40B4-BE49-F238E27FC236}">
                    <a16:creationId xmlns:a16="http://schemas.microsoft.com/office/drawing/2014/main" id="{82CCD6F8-9C6D-4EB1-9756-D681B8FB02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 flipH="1">
                <a:off x="230" y="3898"/>
                <a:ext cx="214" cy="618"/>
              </a:xfrm>
              <a:custGeom>
                <a:avLst/>
                <a:gdLst>
                  <a:gd name="T0" fmla="*/ 0 w 291"/>
                  <a:gd name="T1" fmla="*/ 586 h 625"/>
                  <a:gd name="T2" fmla="*/ 19 w 291"/>
                  <a:gd name="T3" fmla="*/ 587 h 625"/>
                  <a:gd name="T4" fmla="*/ 19 w 291"/>
                  <a:gd name="T5" fmla="*/ 6 h 625"/>
                  <a:gd name="T6" fmla="*/ 0 w 291"/>
                  <a:gd name="T7" fmla="*/ 0 h 625"/>
                  <a:gd name="T8" fmla="*/ 0 w 291"/>
                  <a:gd name="T9" fmla="*/ 586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0FED4ABD-0428-40C5-A831-7AFB350BC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903"/>
                <a:ext cx="617" cy="26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426 h 272"/>
                  <a:gd name="T4" fmla="*/ 224 w 624"/>
                  <a:gd name="T5" fmla="*/ 376 h 272"/>
                  <a:gd name="T6" fmla="*/ 586 w 624"/>
                  <a:gd name="T7" fmla="*/ 426 h 272"/>
                  <a:gd name="T8" fmla="*/ 586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3" name="Freeform 21">
                <a:extLst>
                  <a:ext uri="{FF2B5EF4-FFF2-40B4-BE49-F238E27FC236}">
                    <a16:creationId xmlns:a16="http://schemas.microsoft.com/office/drawing/2014/main" id="{63C324F2-FE1E-4075-87AE-851FD551FC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25" y="3708"/>
                <a:ext cx="625" cy="233"/>
              </a:xfrm>
              <a:custGeom>
                <a:avLst/>
                <a:gdLst>
                  <a:gd name="T0" fmla="*/ 8 w 632"/>
                  <a:gd name="T1" fmla="*/ 1 h 362"/>
                  <a:gd name="T2" fmla="*/ 8 w 632"/>
                  <a:gd name="T3" fmla="*/ 5 h 362"/>
                  <a:gd name="T4" fmla="*/ 231 w 632"/>
                  <a:gd name="T5" fmla="*/ 5 h 362"/>
                  <a:gd name="T6" fmla="*/ 594 w 632"/>
                  <a:gd name="T7" fmla="*/ 5 h 362"/>
                  <a:gd name="T8" fmla="*/ 594 w 632"/>
                  <a:gd name="T9" fmla="*/ 1 h 362"/>
                  <a:gd name="T10" fmla="*/ 99 w 632"/>
                  <a:gd name="T11" fmla="*/ 1 h 362"/>
                  <a:gd name="T12" fmla="*/ 8 w 632"/>
                  <a:gd name="T13" fmla="*/ 1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3" name="Freeform 22">
              <a:extLst>
                <a:ext uri="{FF2B5EF4-FFF2-40B4-BE49-F238E27FC236}">
                  <a16:creationId xmlns:a16="http://schemas.microsoft.com/office/drawing/2014/main" id="{32E60467-CE82-4D3E-939A-EC9F41D9BAF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954" y="1951"/>
              <a:ext cx="4316" cy="407"/>
            </a:xfrm>
            <a:custGeom>
              <a:avLst/>
              <a:gdLst>
                <a:gd name="T0" fmla="*/ 0 w 5762"/>
                <a:gd name="T1" fmla="*/ 388 h 385"/>
                <a:gd name="T2" fmla="*/ 241 w 5762"/>
                <a:gd name="T3" fmla="*/ 373 h 385"/>
                <a:gd name="T4" fmla="*/ 241 w 5762"/>
                <a:gd name="T5" fmla="*/ 4 h 385"/>
                <a:gd name="T6" fmla="*/ 0 w 5762"/>
                <a:gd name="T7" fmla="*/ 0 h 385"/>
                <a:gd name="T8" fmla="*/ 0 w 5762"/>
                <a:gd name="T9" fmla="*/ 388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34" name="Freeform 23">
              <a:extLst>
                <a:ext uri="{FF2B5EF4-FFF2-40B4-BE49-F238E27FC236}">
                  <a16:creationId xmlns:a16="http://schemas.microsoft.com/office/drawing/2014/main" id="{A46EFBBE-504A-4766-AF3A-CF830D0608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-1583" y="2063"/>
              <a:ext cx="4315" cy="184"/>
            </a:xfrm>
            <a:custGeom>
              <a:avLst/>
              <a:gdLst>
                <a:gd name="T0" fmla="*/ 0 w 5761"/>
                <a:gd name="T1" fmla="*/ 25 h 189"/>
                <a:gd name="T2" fmla="*/ 240 w 5761"/>
                <a:gd name="T3" fmla="*/ 0 h 189"/>
                <a:gd name="T4" fmla="*/ 240 w 5761"/>
                <a:gd name="T5" fmla="*/ 164 h 189"/>
                <a:gd name="T6" fmla="*/ 1 w 5761"/>
                <a:gd name="T7" fmla="*/ 164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7" name="Rectangle 24">
            <a:extLst>
              <a:ext uri="{FF2B5EF4-FFF2-40B4-BE49-F238E27FC236}">
                <a16:creationId xmlns:a16="http://schemas.microsoft.com/office/drawing/2014/main" id="{B1AE78D4-92F9-4310-B862-44A7F70F3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6605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8" name="Rectangle 25">
            <a:extLst>
              <a:ext uri="{FF2B5EF4-FFF2-40B4-BE49-F238E27FC236}">
                <a16:creationId xmlns:a16="http://schemas.microsoft.com/office/drawing/2014/main" id="{8C5E7D35-E39E-4DA2-B3D3-DED2865947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66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9" name="Text Box 26">
            <a:extLst>
              <a:ext uri="{FF2B5EF4-FFF2-40B4-BE49-F238E27FC236}">
                <a16:creationId xmlns:a16="http://schemas.microsoft.com/office/drawing/2014/main" id="{377341F2-AA58-4911-952D-60117BBC9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0" name="Text Box 27">
            <a:extLst>
              <a:ext uri="{FF2B5EF4-FFF2-40B4-BE49-F238E27FC236}">
                <a16:creationId xmlns:a16="http://schemas.microsoft.com/office/drawing/2014/main" id="{79790AC4-1828-47E9-B44B-F90508079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52" name="Rectangle 28">
            <a:extLst>
              <a:ext uri="{FF2B5EF4-FFF2-40B4-BE49-F238E27FC236}">
                <a16:creationId xmlns:a16="http://schemas.microsoft.com/office/drawing/2014/main" id="{FC692239-0FB4-4D5D-9981-19319C60160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F97970A-FF25-4CB7-8A0E-935361D934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E789FA1-29A8-46FF-9CC3-FEFAF28B4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78B1D0-3F73-4E9A-97DD-4C86266CD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7CE531-7F4A-4067-8608-0C068C3B7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170B2-7F5F-4657-95A0-DA48DFCD6FCC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74204-CB51-4BDF-97F7-13883AE17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948041-87B9-49B3-B8E7-350D289258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0A8C-24BA-4BC8-96DE-6B40AF1786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>
            <a:extLst>
              <a:ext uri="{FF2B5EF4-FFF2-40B4-BE49-F238E27FC236}">
                <a16:creationId xmlns:a16="http://schemas.microsoft.com/office/drawing/2014/main" id="{8CF16D27-967B-42D3-BCCE-33B50CF68BC0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2852738"/>
            <a:ext cx="9140825" cy="1057275"/>
            <a:chOff x="-2" y="1797"/>
            <a:chExt cx="5758" cy="666"/>
          </a:xfrm>
        </p:grpSpPr>
        <p:grpSp>
          <p:nvGrpSpPr>
            <p:cNvPr id="2056" name="Group 2">
              <a:extLst>
                <a:ext uri="{FF2B5EF4-FFF2-40B4-BE49-F238E27FC236}">
                  <a16:creationId xmlns:a16="http://schemas.microsoft.com/office/drawing/2014/main" id="{9FD37750-1D68-4B27-991B-082E2F2457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" y="1823"/>
              <a:ext cx="5758" cy="634"/>
              <a:chOff x="-2" y="1823"/>
              <a:chExt cx="5758" cy="634"/>
            </a:xfrm>
          </p:grpSpPr>
          <p:sp>
            <p:nvSpPr>
              <p:cNvPr id="2059" name="Freeform 3">
                <a:extLst>
                  <a:ext uri="{FF2B5EF4-FFF2-40B4-BE49-F238E27FC236}">
                    <a16:creationId xmlns:a16="http://schemas.microsoft.com/office/drawing/2014/main" id="{DB14D170-751E-4CF7-B0D1-D02BB69DA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76" y="-733"/>
                <a:ext cx="619" cy="5741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2147483646 h 720"/>
                  <a:gd name="T4" fmla="*/ 6 w 1000"/>
                  <a:gd name="T5" fmla="*/ 2147483646 h 720"/>
                  <a:gd name="T6" fmla="*/ 6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4">
                <a:extLst>
                  <a:ext uri="{FF2B5EF4-FFF2-40B4-BE49-F238E27FC236}">
                    <a16:creationId xmlns:a16="http://schemas.microsoft.com/office/drawing/2014/main" id="{11A7C1AF-A77B-44B2-9E80-D25B23A0F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813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1" name="Freeform 5">
                <a:extLst>
                  <a:ext uri="{FF2B5EF4-FFF2-40B4-BE49-F238E27FC236}">
                    <a16:creationId xmlns:a16="http://schemas.microsoft.com/office/drawing/2014/main" id="{5B7C954F-07EB-4161-A407-F6E12CF4C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151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2" name="Freeform 6">
                <a:extLst>
                  <a:ext uri="{FF2B5EF4-FFF2-40B4-BE49-F238E27FC236}">
                    <a16:creationId xmlns:a16="http://schemas.microsoft.com/office/drawing/2014/main" id="{7B517D6D-469A-400E-B178-60073362E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193" y="2012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3" name="Freeform 7">
                <a:extLst>
                  <a:ext uri="{FF2B5EF4-FFF2-40B4-BE49-F238E27FC236}">
                    <a16:creationId xmlns:a16="http://schemas.microsoft.com/office/drawing/2014/main" id="{089EFF76-7070-4D1F-9800-387443011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470" y="1993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4" name="Freeform 8">
                <a:extLst>
                  <a:ext uri="{FF2B5EF4-FFF2-40B4-BE49-F238E27FC236}">
                    <a16:creationId xmlns:a16="http://schemas.microsoft.com/office/drawing/2014/main" id="{CF0E480C-F257-4A13-9E4D-5D11F8AF8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692" y="1959"/>
                <a:ext cx="619" cy="358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927 h 272"/>
                  <a:gd name="T4" fmla="*/ 227 w 624"/>
                  <a:gd name="T5" fmla="*/ 5228 h 272"/>
                  <a:gd name="T6" fmla="*/ 592 w 624"/>
                  <a:gd name="T7" fmla="*/ 5927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5" name="Freeform 9">
                <a:extLst>
                  <a:ext uri="{FF2B5EF4-FFF2-40B4-BE49-F238E27FC236}">
                    <a16:creationId xmlns:a16="http://schemas.microsoft.com/office/drawing/2014/main" id="{C251329F-0B81-40D6-A0BA-57D1408D5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4970" y="1988"/>
                <a:ext cx="627" cy="311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4 h 362"/>
                  <a:gd name="T4" fmla="*/ 234 w 632"/>
                  <a:gd name="T5" fmla="*/ 64 h 362"/>
                  <a:gd name="T6" fmla="*/ 600 w 632"/>
                  <a:gd name="T7" fmla="*/ 64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6" name="Freeform 10">
                <a:extLst>
                  <a:ext uri="{FF2B5EF4-FFF2-40B4-BE49-F238E27FC236}">
                    <a16:creationId xmlns:a16="http://schemas.microsoft.com/office/drawing/2014/main" id="{2FAB23DC-9DC0-4F5D-B3C4-F25607A41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925" y="1924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490A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7" name="Freeform 11">
                <a:extLst>
                  <a:ext uri="{FF2B5EF4-FFF2-40B4-BE49-F238E27FC236}">
                    <a16:creationId xmlns:a16="http://schemas.microsoft.com/office/drawing/2014/main" id="{3EA0D185-2CB6-45C5-B134-FE946A0CA7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264" y="1924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8" name="Freeform 12">
                <a:extLst>
                  <a:ext uri="{FF2B5EF4-FFF2-40B4-BE49-F238E27FC236}">
                    <a16:creationId xmlns:a16="http://schemas.microsoft.com/office/drawing/2014/main" id="{DC0702A1-ADBD-4C21-A19E-99CB236BA8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306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9" name="Freeform 13">
                <a:extLst>
                  <a:ext uri="{FF2B5EF4-FFF2-40B4-BE49-F238E27FC236}">
                    <a16:creationId xmlns:a16="http://schemas.microsoft.com/office/drawing/2014/main" id="{831B6890-32B7-46C0-9E00-84F436AC0C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583" y="1988"/>
                <a:ext cx="619" cy="29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110 h 317"/>
                  <a:gd name="T4" fmla="*/ 592 w 624"/>
                  <a:gd name="T5" fmla="*/ 110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0" name="Freeform 14">
                <a:extLst>
                  <a:ext uri="{FF2B5EF4-FFF2-40B4-BE49-F238E27FC236}">
                    <a16:creationId xmlns:a16="http://schemas.microsoft.com/office/drawing/2014/main" id="{0A536FC0-5920-4CF7-B544-B87E51FA51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2805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1" name="Freeform 15">
                <a:extLst>
                  <a:ext uri="{FF2B5EF4-FFF2-40B4-BE49-F238E27FC236}">
                    <a16:creationId xmlns:a16="http://schemas.microsoft.com/office/drawing/2014/main" id="{B8226150-02CD-4E3E-AF8C-72DE84ADD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083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2" name="Freeform 16">
                <a:extLst>
                  <a:ext uri="{FF2B5EF4-FFF2-40B4-BE49-F238E27FC236}">
                    <a16:creationId xmlns:a16="http://schemas.microsoft.com/office/drawing/2014/main" id="{774710B6-9198-4BCF-A077-E26F309A09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059" y="1929"/>
                <a:ext cx="619" cy="417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825 h 317"/>
                  <a:gd name="T4" fmla="*/ 592 w 624"/>
                  <a:gd name="T5" fmla="*/ 5825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3" name="Freeform 17">
                <a:extLst>
                  <a:ext uri="{FF2B5EF4-FFF2-40B4-BE49-F238E27FC236}">
                    <a16:creationId xmlns:a16="http://schemas.microsoft.com/office/drawing/2014/main" id="{802B4770-5220-4F98-8A3B-6B1D49E062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1398" y="1929"/>
                <a:ext cx="619" cy="418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5992 h 317"/>
                  <a:gd name="T4" fmla="*/ 592 w 624"/>
                  <a:gd name="T5" fmla="*/ 5992 h 317"/>
                  <a:gd name="T6" fmla="*/ 592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4" name="Freeform 18">
                <a:extLst>
                  <a:ext uri="{FF2B5EF4-FFF2-40B4-BE49-F238E27FC236}">
                    <a16:creationId xmlns:a16="http://schemas.microsoft.com/office/drawing/2014/main" id="{23A799F0-584A-4FFB-99A1-42922B89D1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52" y="2007"/>
                <a:ext cx="619" cy="251"/>
              </a:xfrm>
              <a:custGeom>
                <a:avLst/>
                <a:gdLst>
                  <a:gd name="T0" fmla="*/ 0 w 624"/>
                  <a:gd name="T1" fmla="*/ 1 h 370"/>
                  <a:gd name="T2" fmla="*/ 0 w 624"/>
                  <a:gd name="T3" fmla="*/ 5 h 370"/>
                  <a:gd name="T4" fmla="*/ 592 w 624"/>
                  <a:gd name="T5" fmla="*/ 5 h 370"/>
                  <a:gd name="T6" fmla="*/ 592 w 624"/>
                  <a:gd name="T7" fmla="*/ 1 h 370"/>
                  <a:gd name="T8" fmla="*/ 366 w 624"/>
                  <a:gd name="T9" fmla="*/ 1 h 370"/>
                  <a:gd name="T10" fmla="*/ 0 w 624"/>
                  <a:gd name="T11" fmla="*/ 1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rgbClr val="E1E1B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5" name="Freeform 19">
                <a:extLst>
                  <a:ext uri="{FF2B5EF4-FFF2-40B4-BE49-F238E27FC236}">
                    <a16:creationId xmlns:a16="http://schemas.microsoft.com/office/drawing/2014/main" id="{4AD30233-DAD5-439D-A568-10A2E448E6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-2" y="1823"/>
                <a:ext cx="287" cy="620"/>
              </a:xfrm>
              <a:custGeom>
                <a:avLst/>
                <a:gdLst>
                  <a:gd name="T0" fmla="*/ 0 w 291"/>
                  <a:gd name="T1" fmla="*/ 592 h 625"/>
                  <a:gd name="T2" fmla="*/ 268 w 291"/>
                  <a:gd name="T3" fmla="*/ 593 h 625"/>
                  <a:gd name="T4" fmla="*/ 268 w 291"/>
                  <a:gd name="T5" fmla="*/ 6 h 625"/>
                  <a:gd name="T6" fmla="*/ 0 w 291"/>
                  <a:gd name="T7" fmla="*/ 0 h 625"/>
                  <a:gd name="T8" fmla="*/ 0 w 291"/>
                  <a:gd name="T9" fmla="*/ 592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" name="Freeform 20">
                <a:extLst>
                  <a:ext uri="{FF2B5EF4-FFF2-40B4-BE49-F238E27FC236}">
                    <a16:creationId xmlns:a16="http://schemas.microsoft.com/office/drawing/2014/main" id="{21C737AB-7C9D-40AF-B931-E57B7EE961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52" y="1954"/>
                <a:ext cx="619" cy="357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5738 h 272"/>
                  <a:gd name="T4" fmla="*/ 227 w 624"/>
                  <a:gd name="T5" fmla="*/ 5072 h 272"/>
                  <a:gd name="T6" fmla="*/ 592 w 624"/>
                  <a:gd name="T7" fmla="*/ 5738 h 272"/>
                  <a:gd name="T8" fmla="*/ 592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77" name="Freeform 21">
                <a:extLst>
                  <a:ext uri="{FF2B5EF4-FFF2-40B4-BE49-F238E27FC236}">
                    <a16:creationId xmlns:a16="http://schemas.microsoft.com/office/drawing/2014/main" id="{8F3A105B-B176-4C87-96C3-1FCFB97BBF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 flipH="1">
                <a:off x="329" y="1982"/>
                <a:ext cx="627" cy="312"/>
              </a:xfrm>
              <a:custGeom>
                <a:avLst/>
                <a:gdLst>
                  <a:gd name="T0" fmla="*/ 8 w 632"/>
                  <a:gd name="T1" fmla="*/ 9 h 362"/>
                  <a:gd name="T2" fmla="*/ 8 w 632"/>
                  <a:gd name="T3" fmla="*/ 67 h 362"/>
                  <a:gd name="T4" fmla="*/ 234 w 632"/>
                  <a:gd name="T5" fmla="*/ 67 h 362"/>
                  <a:gd name="T6" fmla="*/ 600 w 632"/>
                  <a:gd name="T7" fmla="*/ 67 h 362"/>
                  <a:gd name="T8" fmla="*/ 600 w 632"/>
                  <a:gd name="T9" fmla="*/ 9 h 362"/>
                  <a:gd name="T10" fmla="*/ 99 w 632"/>
                  <a:gd name="T11" fmla="*/ 9 h 362"/>
                  <a:gd name="T12" fmla="*/ 8 w 632"/>
                  <a:gd name="T13" fmla="*/ 9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57" name="Freeform 22">
              <a:extLst>
                <a:ext uri="{FF2B5EF4-FFF2-40B4-BE49-F238E27FC236}">
                  <a16:creationId xmlns:a16="http://schemas.microsoft.com/office/drawing/2014/main" id="{82D3D04F-3A54-4151-B7AA-01410669C11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1797"/>
              <a:ext cx="5758" cy="408"/>
            </a:xfrm>
            <a:custGeom>
              <a:avLst/>
              <a:gdLst>
                <a:gd name="T0" fmla="*/ 0 w 5762"/>
                <a:gd name="T1" fmla="*/ 391 h 385"/>
                <a:gd name="T2" fmla="*/ 5739 w 5762"/>
                <a:gd name="T3" fmla="*/ 376 h 385"/>
                <a:gd name="T4" fmla="*/ 5739 w 5762"/>
                <a:gd name="T5" fmla="*/ 4 h 385"/>
                <a:gd name="T6" fmla="*/ 0 w 5762"/>
                <a:gd name="T7" fmla="*/ 0 h 385"/>
                <a:gd name="T8" fmla="*/ 0 w 5762"/>
                <a:gd name="T9" fmla="*/ 391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8" name="Freeform 23">
              <a:extLst>
                <a:ext uri="{FF2B5EF4-FFF2-40B4-BE49-F238E27FC236}">
                  <a16:creationId xmlns:a16="http://schemas.microsoft.com/office/drawing/2014/main" id="{36381498-835D-419C-9EAB-64E711177759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-2" y="2278"/>
              <a:ext cx="5757" cy="185"/>
            </a:xfrm>
            <a:custGeom>
              <a:avLst/>
              <a:gdLst>
                <a:gd name="T0" fmla="*/ 0 w 5761"/>
                <a:gd name="T1" fmla="*/ 25 h 189"/>
                <a:gd name="T2" fmla="*/ 5738 w 5761"/>
                <a:gd name="T3" fmla="*/ 0 h 189"/>
                <a:gd name="T4" fmla="*/ 5738 w 5761"/>
                <a:gd name="T5" fmla="*/ 166 h 189"/>
                <a:gd name="T6" fmla="*/ 1 w 5761"/>
                <a:gd name="T7" fmla="*/ 166 h 189"/>
                <a:gd name="T8" fmla="*/ 0 w 5761"/>
                <a:gd name="T9" fmla="*/ 25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1" name="Rectangle 24">
            <a:extLst>
              <a:ext uri="{FF2B5EF4-FFF2-40B4-BE49-F238E27FC236}">
                <a16:creationId xmlns:a16="http://schemas.microsoft.com/office/drawing/2014/main" id="{65101FBA-6F44-4C0F-B0D6-721A23F238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6605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2052" name="Rectangle 25">
            <a:extLst>
              <a:ext uri="{FF2B5EF4-FFF2-40B4-BE49-F238E27FC236}">
                <a16:creationId xmlns:a16="http://schemas.microsoft.com/office/drawing/2014/main" id="{0DFBFBB0-54CE-48EC-8FD1-2A6F81CAF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66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2053" name="Text Box 26">
            <a:extLst>
              <a:ext uri="{FF2B5EF4-FFF2-40B4-BE49-F238E27FC236}">
                <a16:creationId xmlns:a16="http://schemas.microsoft.com/office/drawing/2014/main" id="{F3B39482-836A-4867-B03F-9F78C90D0E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Text Box 27">
            <a:extLst>
              <a:ext uri="{FF2B5EF4-FFF2-40B4-BE49-F238E27FC236}">
                <a16:creationId xmlns:a16="http://schemas.microsoft.com/office/drawing/2014/main" id="{0404D8C9-0657-4C35-BD45-60A1AC986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76" name="Rectangle 28">
            <a:extLst>
              <a:ext uri="{FF2B5EF4-FFF2-40B4-BE49-F238E27FC236}">
                <a16:creationId xmlns:a16="http://schemas.microsoft.com/office/drawing/2014/main" id="{5ACA1272-78D8-4535-A7A6-051AE244B19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0104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875"/>
              </a:spcBef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0">
                <a:solidFill>
                  <a:srgbClr val="000000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E96FAE9-F371-48E8-9ADD-BCB30F4E992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3366"/>
          </a:solidFill>
          <a:latin typeface="Times New Roman" panose="02020603050405020304" pitchFamily="18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D870D46A-1347-407D-9552-9A8DA5B689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602" y="639192"/>
            <a:ext cx="7749636" cy="210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i="1" u="none" dirty="0">
                <a:solidFill>
                  <a:srgbClr val="003366"/>
                </a:solidFill>
                <a:latin typeface="Calibri" panose="020F0502020204030204" pitchFamily="34" charset="0"/>
              </a:rPr>
              <a:t>PSMA014 Psychoterapie dětí a dospívajících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3600" u="none" dirty="0">
              <a:solidFill>
                <a:srgbClr val="003366"/>
              </a:solidFill>
              <a:latin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u="none" dirty="0">
                <a:solidFill>
                  <a:srgbClr val="003366"/>
                </a:solidFill>
                <a:latin typeface="Calibri" panose="020F0502020204030204" pitchFamily="34" charset="0"/>
              </a:rPr>
              <a:t> Psychoterapie</a:t>
            </a:r>
            <a:br>
              <a:rPr lang="cs-CZ" altLang="cs-CZ" sz="4000" u="none" dirty="0">
                <a:solidFill>
                  <a:srgbClr val="003366"/>
                </a:solidFill>
                <a:latin typeface="Calibri" panose="020F0502020204030204" pitchFamily="34" charset="0"/>
              </a:rPr>
            </a:br>
            <a:r>
              <a:rPr lang="cs-CZ" altLang="cs-CZ" sz="4000" u="none" dirty="0">
                <a:solidFill>
                  <a:srgbClr val="003366"/>
                </a:solidFill>
                <a:latin typeface="Calibri" panose="020F0502020204030204" pitchFamily="34" charset="0"/>
              </a:rPr>
              <a:t>na somatických odděleních nemocnic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B5A0055E-B6C5-4355-9435-F3C003941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2" y="3937095"/>
            <a:ext cx="6400800" cy="20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 b="0" u="none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2000" b="0" u="none" dirty="0">
                <a:latin typeface="Calibri" panose="020F0502020204030204" pitchFamily="34" charset="0"/>
              </a:rPr>
              <a:t>Mgr. Milan Pilát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 b="0" u="none" dirty="0"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FN Brno - Dětská nemocnice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Oddělení dětské psychiatrie a klinické psychologie 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Ambulance klinické psychologie a psychoterapie</a:t>
            </a:r>
          </a:p>
          <a:p>
            <a:pPr algn="ctr"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r>
              <a:rPr lang="cs-CZ" altLang="cs-CZ" sz="1800" b="0" u="none" dirty="0">
                <a:latin typeface="Calibri" panose="020F0502020204030204" pitchFamily="34" charset="0"/>
              </a:rPr>
              <a:t>FF MU 2020/2021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3390A-F4DA-4E66-ADB6-8C228CF9F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Kazuistika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F2ED42-97EE-4A9F-8BAD-54F981012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163" y="1593850"/>
            <a:ext cx="7766050" cy="4495800"/>
          </a:xfrm>
        </p:spPr>
        <p:txBody>
          <a:bodyPr/>
          <a:lstStyle/>
          <a:p>
            <a:r>
              <a:rPr lang="cs-CZ" u="sng" dirty="0">
                <a:latin typeface="Calibri" panose="020F0502020204030204" pitchFamily="34" charset="0"/>
                <a:cs typeface="Calibri" panose="020F0502020204030204" pitchFamily="34" charset="0"/>
              </a:rPr>
              <a:t>Úkol: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Všímat si, co dělá lékař a další pečující osoby – co vnímám jako terapeuticky důležité momenty?</a:t>
            </a:r>
          </a:p>
          <a:p>
            <a:pPr marL="457200" indent="-457200"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mne zaujalo na pacientce a její rodině?</a:t>
            </a:r>
          </a:p>
          <a:p>
            <a:pPr marL="457200" indent="-457200">
              <a:buFontTx/>
              <a:buChar char="-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Co jiného mne zaujalo?</a:t>
            </a:r>
          </a:p>
        </p:txBody>
      </p:sp>
    </p:spTree>
    <p:extLst>
      <p:ext uri="{BB962C8B-B14F-4D97-AF65-F5344CB8AC3E}">
        <p14:creationId xmlns:p14="http://schemas.microsoft.com/office/powerpoint/2010/main" val="3022371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E553B-F5CD-4A78-B89D-D9705FA21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Příčiny vzniku nemocí/poruch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3A5058B-C206-454F-A17E-E33272FAEE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4429" y="1593850"/>
            <a:ext cx="7103517" cy="531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720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1268413"/>
            <a:ext cx="7778750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971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ustomShape 1"/>
          <p:cNvSpPr/>
          <p:nvPr/>
        </p:nvSpPr>
        <p:spPr>
          <a:xfrm>
            <a:off x="1115616" y="404640"/>
            <a:ext cx="7830024" cy="86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cs-CZ" sz="3200" b="1" strike="noStrike" spc="-1" dirty="0">
                <a:solidFill>
                  <a:srgbClr val="003366"/>
                </a:solidFill>
                <a:uFill>
                  <a:solidFill>
                    <a:srgbClr val="FFFFFF"/>
                  </a:solidFill>
                </a:uFill>
                <a:latin typeface="Calibri"/>
                <a:ea typeface="CentennialCE-Roman-Extend.1020"/>
              </a:rPr>
              <a:t>ČJ je psychosomatický (vztahový) jazyk </a:t>
            </a:r>
            <a:r>
              <a:rPr lang="cs-CZ" sz="4000" b="1" strike="noStrike" spc="-1" dirty="0">
                <a:solidFill>
                  <a:srgbClr val="003366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CentennialCE-Roman-Extend.1020"/>
              </a:rPr>
              <a:t>
</a:t>
            </a:r>
            <a:endParaRPr lang="cs-CZ" sz="12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CustomShape 2"/>
          <p:cNvSpPr/>
          <p:nvPr/>
        </p:nvSpPr>
        <p:spPr>
          <a:xfrm>
            <a:off x="1187624" y="1268280"/>
            <a:ext cx="7700776" cy="5185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Co mi hnulo žlučí 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Koho mám plné zuby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Kdo mi leze na nervy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Kdo mi leží v žaludku 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čeho se mi obrací žaludek 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čeho mě klepne Pepka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čeho mi tuhne krev v žilách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koho mi slezou vlasy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koho mi naskakuje husí kůže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čeho zešedivím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koho se mi rozskočí hlava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Z koho mi buší srdce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b="0" i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 panose="020F0502020204030204" pitchFamily="34" charset="0"/>
                <a:ea typeface="CentennialCE-Roman-Extend.1020"/>
                <a:cs typeface="Calibri" panose="020F0502020204030204" pitchFamily="34" charset="0"/>
              </a:rPr>
              <a:t>…kdo mne přivede do hrobu</a:t>
            </a:r>
            <a:endParaRPr lang="cs-CZ" sz="2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</a:pPr>
            <a:endParaRPr lang="cs-CZ" sz="12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cs-CZ" sz="12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cs-CZ" sz="12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9607" y="186431"/>
            <a:ext cx="7749605" cy="1138859"/>
          </a:xfrm>
        </p:spPr>
        <p:txBody>
          <a:bodyPr/>
          <a:lstStyle/>
          <a:p>
            <a:pPr algn="ctr"/>
            <a:r>
              <a:rPr lang="cs-CZ" sz="4000" b="1" dirty="0">
                <a:latin typeface="Calibri" panose="020F0502020204030204" pitchFamily="34" charset="0"/>
              </a:rPr>
              <a:t>Psychosomatická onemocnění</a:t>
            </a:r>
            <a:br>
              <a:rPr lang="cs-CZ" b="1" dirty="0">
                <a:latin typeface="Calibri" panose="020F0502020204030204" pitchFamily="34" charset="0"/>
              </a:rPr>
            </a:br>
            <a:r>
              <a:rPr lang="cs-CZ" b="1" dirty="0">
                <a:latin typeface="Calibri" panose="020F0502020204030204" pitchFamily="34" charset="0"/>
              </a:rPr>
              <a:t> </a:t>
            </a:r>
            <a:r>
              <a:rPr lang="pl-PL" sz="2400" b="1" dirty="0">
                <a:latin typeface="Calibri" panose="020F0502020204030204" pitchFamily="34" charset="0"/>
              </a:rPr>
              <a:t>Specifika práce psychoterapeuta/psychologa v nemocnici</a:t>
            </a:r>
            <a:endParaRPr lang="cs-CZ" sz="2400" b="1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1705" y="1484784"/>
            <a:ext cx="7766050" cy="468052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altLang="cs-CZ" sz="2400" dirty="0">
                <a:latin typeface="Calibri" panose="020F0502020204030204" pitchFamily="34" charset="0"/>
              </a:rPr>
              <a:t>Na dg. a terapii se podílí tým (lékař, psycholog, psychiatr)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sz="2400" dirty="0">
                <a:latin typeface="Calibri" panose="020F0502020204030204" pitchFamily="34" charset="0"/>
              </a:rPr>
              <a:t>Psycholog/terapeut jako nečekaný článek léčby – </a:t>
            </a:r>
            <a:r>
              <a:rPr lang="cs-CZ" altLang="cs-CZ" sz="2400" dirty="0">
                <a:latin typeface="Calibri" panose="020F0502020204030204" pitchFamily="34" charset="0"/>
              </a:rPr>
              <a:t>rodiny neví proč jdou k psychologovi (strach z obvinění, pocity selhání v roli, ohrožení)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altLang="cs-CZ" sz="2400" dirty="0">
                <a:latin typeface="Calibri" panose="020F0502020204030204" pitchFamily="34" charset="0"/>
              </a:rPr>
              <a:t>Diagnostika a psychoterapie jsou úzce provázány - ptáme se na povahu, kontext a </a:t>
            </a:r>
            <a:r>
              <a:rPr lang="cs-CZ" altLang="cs-CZ" sz="2400" u="sng" dirty="0">
                <a:latin typeface="Calibri" panose="020F0502020204030204" pitchFamily="34" charset="0"/>
              </a:rPr>
              <a:t>význam</a:t>
            </a:r>
            <a:r>
              <a:rPr lang="cs-CZ" altLang="cs-CZ" sz="2400" dirty="0">
                <a:latin typeface="Calibri" panose="020F0502020204030204" pitchFamily="34" charset="0"/>
              </a:rPr>
              <a:t> symptomů</a:t>
            </a:r>
            <a:r>
              <a:rPr lang="cs-CZ" altLang="cs-CZ" sz="2000" dirty="0">
                <a:latin typeface="Calibri" panose="020F0502020204030204" pitchFamily="34" charset="0"/>
              </a:rPr>
              <a:t>:  </a:t>
            </a:r>
          </a:p>
          <a:p>
            <a:pPr marL="0" indent="0"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</a:pPr>
            <a:r>
              <a:rPr lang="cs-CZ" altLang="cs-CZ" sz="1400" i="1" dirty="0">
                <a:latin typeface="Calibri" panose="020F0502020204030204" pitchFamily="34" charset="0"/>
              </a:rPr>
              <a:t>Jak je dítě prožívá a komunikuje? Intenzita, frekvence a výskyt symptomů (zvláště dítě a rodič), Kdy se objevily poprvé? Co se v té době dělo?, Co dítěti pomáhá obtíže zvládnout? Co dělají rodiče? Co se změnilo v rodině?  V chování dítěte?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lang="cs-CZ" altLang="cs-CZ" sz="2400" dirty="0">
                <a:latin typeface="Calibri" panose="020F0502020204030204" pitchFamily="34" charset="0"/>
              </a:rPr>
              <a:t>Hypotéza o vzniku potíží (subjektivní) – rodiče, dítě, širší rodina (vliv na udržování a léčbu nemoci).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Důraz na somatickou stránku nemoci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icrosoft YaHei"/>
                <a:cs typeface="+mn-cs"/>
              </a:rPr>
              <a:t>Symptomatika (nemoc) dítěte jako vstupní brána ke spolupráci na jiných úkolech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99CC"/>
              </a:buClr>
              <a:buSzPct val="80000"/>
              <a:buFont typeface="Wingdings" charset="2"/>
              <a:buChar char=""/>
            </a:pPr>
            <a:endParaRPr lang="cs-CZ" altLang="cs-CZ" sz="2400" dirty="0">
              <a:latin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3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65D8231-2F70-4661-8030-940537487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Psychosomatika v dětství a dospívání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2AF2C9B-E350-4596-821E-01F9CA62AA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Pediatrická praxe:</a:t>
            </a:r>
          </a:p>
          <a:p>
            <a:pPr lvl="1" eaLnBrk="1" hangingPunct="1"/>
            <a:r>
              <a:rPr lang="cs-CZ" altLang="cs-CZ" dirty="0"/>
              <a:t>5-40% psychosociální</a:t>
            </a:r>
          </a:p>
          <a:p>
            <a:pPr lvl="1" eaLnBrk="1" hangingPunct="1"/>
            <a:r>
              <a:rPr lang="cs-CZ" altLang="cs-CZ" dirty="0"/>
              <a:t>8-10% psychosomatické poruchy</a:t>
            </a:r>
          </a:p>
          <a:p>
            <a:pPr eaLnBrk="1" hangingPunct="1"/>
            <a:r>
              <a:rPr lang="cs-CZ" altLang="cs-CZ" dirty="0"/>
              <a:t>Zranitelnost (vulnerabilita) x odolnost </a:t>
            </a:r>
            <a:r>
              <a:rPr lang="cs-CZ" altLang="cs-CZ" sz="2400" dirty="0"/>
              <a:t>(neurofyziologická, emocionální, kognitivní, sociální)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0F4D49F-04BD-4B48-9432-9341C003B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3600" b="1" dirty="0">
                <a:latin typeface="Calibri" panose="020F0502020204030204" pitchFamily="34" charset="0"/>
                <a:cs typeface="Calibri" panose="020F0502020204030204" pitchFamily="34" charset="0"/>
              </a:rPr>
              <a:t>PS specifika u dětí</a:t>
            </a:r>
            <a:r>
              <a:rPr lang="cs-CZ" altLang="cs-CZ" dirty="0"/>
              <a:t>		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43BAEAB-5DF2-4F23-8F8E-AE917C7082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4723" y="1916832"/>
            <a:ext cx="7772400" cy="46672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Tím snáze, čím je PS vztah méně diferencován → </a:t>
            </a:r>
            <a:r>
              <a:rPr lang="cs-CZ" altLang="cs-CZ" sz="2800" i="1" dirty="0">
                <a:latin typeface="Calibri" panose="020F0502020204030204" pitchFamily="34" charset="0"/>
                <a:cs typeface="Calibri" panose="020F0502020204030204" pitchFamily="34" charset="0"/>
              </a:rPr>
              <a:t>Dětství je zlatý věk psychosomatiky 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(dítě „mluví tělem“)</a:t>
            </a:r>
            <a:endParaRPr lang="cs-CZ" altLang="cs-CZ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Závažnější a těžší, čím dříve vznikají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Mezi počátkem poruchy a manifestací je víceméně dlouhý časový úsek (přecenění organické podmíněnosti – „bagrování dg.“)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AutoNum type="arabicPeriod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Ekosystémové faktory – rodinná komunikace, struktura rodiny, interakce v rodině, schopnost zvládání konfliktů </a:t>
            </a:r>
          </a:p>
          <a:p>
            <a:pPr marL="609600" indent="-609600" eaLnBrk="1" hangingPunct="1">
              <a:lnSpc>
                <a:spcPct val="80000"/>
              </a:lnSpc>
              <a:spcBef>
                <a:spcPct val="60000"/>
              </a:spcBef>
              <a:buFont typeface="Wingdings" panose="05000000000000000000" pitchFamily="2" charset="2"/>
              <a:buNone/>
            </a:pP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5FEFC1A1-CBD6-4D75-96BE-8A2782209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Kdy je vhodná psychoterapie u PS poruch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B4071EC-AFD7-4085-94AF-C08B91AD6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cs-CZ" alt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Chronifikace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či proměna symptomatiky (putující pacienti)</a:t>
            </a:r>
          </a:p>
          <a:p>
            <a:pPr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Zvýšená nemocnost dalších členů rodiny</a:t>
            </a:r>
          </a:p>
          <a:p>
            <a:pPr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Souvislosti nemocí s důležitými životními události (tranzitorní změny, úmrtí či narození v rodině, škola, změna či ztráta zaměstnání atp.)</a:t>
            </a:r>
          </a:p>
          <a:p>
            <a:pPr>
              <a:buFontTx/>
              <a:buChar char="•"/>
            </a:pP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Výrazné odlišení symptomů a prožívání (</a:t>
            </a:r>
            <a:r>
              <a:rPr lang="cs-CZ" alt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alexithymie</a:t>
            </a:r>
            <a:r>
              <a:rPr lang="cs-CZ" alt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endParaRPr lang="cs-CZ" alt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>
            <a:extLst>
              <a:ext uri="{FF2B5EF4-FFF2-40B4-BE49-F238E27FC236}">
                <a16:creationId xmlns:a16="http://schemas.microsoft.com/office/drawing/2014/main" id="{D262AEC0-4AFC-4C5F-A557-D9628379B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u="none" dirty="0" err="1">
                <a:solidFill>
                  <a:srgbClr val="003366"/>
                </a:solidFill>
                <a:latin typeface="Calibri" panose="020F0502020204030204" pitchFamily="34" charset="0"/>
              </a:rPr>
              <a:t>Disociativní</a:t>
            </a:r>
            <a:r>
              <a:rPr lang="cs-CZ" altLang="cs-CZ" sz="3600" u="none" dirty="0">
                <a:solidFill>
                  <a:srgbClr val="003366"/>
                </a:solidFill>
                <a:latin typeface="Calibri" panose="020F0502020204030204" pitchFamily="34" charset="0"/>
              </a:rPr>
              <a:t> (konverzní) poruchy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600" b="0" u="none" dirty="0">
                <a:solidFill>
                  <a:srgbClr val="003366"/>
                </a:solidFill>
                <a:latin typeface="Calibri" panose="020F0502020204030204" pitchFamily="34" charset="0"/>
              </a:rPr>
              <a:t>další termíny: psychosomatické, medicínsky nevysvětlené, spojené se stresem</a:t>
            </a:r>
          </a:p>
        </p:txBody>
      </p:sp>
      <p:sp>
        <p:nvSpPr>
          <p:cNvPr id="39938" name="Text Box 2">
            <a:extLst>
              <a:ext uri="{FF2B5EF4-FFF2-40B4-BE49-F238E27FC236}">
                <a16:creationId xmlns:a16="http://schemas.microsoft.com/office/drawing/2014/main" id="{FB9E2441-DBA0-488D-BEF7-B6008FD95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631" y="1916832"/>
            <a:ext cx="7685931" cy="4483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6550" indent="-3365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podobná jak u dospělých, ale častěji přechodná, lepší prognóza – nemusí být narušena osobnost - děti </a:t>
            </a:r>
            <a:r>
              <a:rPr lang="cs-CZ" altLang="cs-CZ" sz="2400" b="0" u="none" dirty="0" err="1">
                <a:latin typeface="Calibri" panose="020F0502020204030204" pitchFamily="34" charset="0"/>
              </a:rPr>
              <a:t>celostněji</a:t>
            </a:r>
            <a:r>
              <a:rPr lang="cs-CZ" altLang="cs-CZ" sz="2400" b="0" u="none" dirty="0">
                <a:latin typeface="Calibri" panose="020F0502020204030204" pitchFamily="34" charset="0"/>
              </a:rPr>
              <a:t> reagují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přítomny bývají: konverzní obrny, poruchy zraku, hmatové citlivosti, různě lokalizované bolesti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náhlý začátek i ústup symptomů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předpokládá se psychogenní etiologie – neřešitelné problémy, interpersonální konflikty, traumata – příznak symbolicky vyjadřuje nevědomý konflikt a je také pokusem o jeho řešení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Clr>
                <a:srgbClr val="0099CC"/>
              </a:buClr>
              <a:buFont typeface="Wingdings" panose="05000000000000000000" pitchFamily="2" charset="2"/>
              <a:buChar char=""/>
            </a:pPr>
            <a:r>
              <a:rPr lang="cs-CZ" altLang="cs-CZ" sz="2400" b="0" u="none" dirty="0">
                <a:latin typeface="Calibri" panose="020F0502020204030204" pitchFamily="34" charset="0"/>
              </a:rPr>
              <a:t>somatické symptomy nerespektují anatomické a fyziologické zákonitosti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Office">
      <a:majorFont>
        <a:latin typeface="Times New Roman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4400" b="1" i="0" u="sng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anose="020F050202020403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i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560</Words>
  <Application>Microsoft Office PowerPoint</Application>
  <PresentationFormat>Předvádění na obrazovce (4:3)</PresentationFormat>
  <Paragraphs>73</Paragraphs>
  <Slides>10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Motiv Office</vt:lpstr>
      <vt:lpstr>Vlastní návrh</vt:lpstr>
      <vt:lpstr>Motiv Office</vt:lpstr>
      <vt:lpstr>Prezentace aplikace PowerPoint</vt:lpstr>
      <vt:lpstr>Příčiny vzniku nemocí/poruch</vt:lpstr>
      <vt:lpstr>Prezentace aplikace PowerPoint</vt:lpstr>
      <vt:lpstr>Prezentace aplikace PowerPoint</vt:lpstr>
      <vt:lpstr>Psychosomatická onemocnění  Specifika práce psychoterapeuta/psychologa v nemocnici</vt:lpstr>
      <vt:lpstr>Psychosomatika v dětství a dospívání</vt:lpstr>
      <vt:lpstr>PS specifika u dětí  </vt:lpstr>
      <vt:lpstr>Kdy je vhodná psychoterapie u PS poruch</vt:lpstr>
      <vt:lpstr>Prezentace aplikace PowerPoint</vt:lpstr>
      <vt:lpstr>Kazuistika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Agresivita u dětí a mládeže</dc:title>
  <dc:creator>Milan Pilát</dc:creator>
  <cp:lastModifiedBy>Milan Pilát</cp:lastModifiedBy>
  <cp:revision>162</cp:revision>
  <cp:lastPrinted>1601-01-01T00:00:00Z</cp:lastPrinted>
  <dcterms:created xsi:type="dcterms:W3CDTF">2002-09-25T10:09:55Z</dcterms:created>
  <dcterms:modified xsi:type="dcterms:W3CDTF">2020-10-20T13:38:21Z</dcterms:modified>
</cp:coreProperties>
</file>