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3"/>
  </p:notesMasterIdLst>
  <p:sldIdLst>
    <p:sldId id="374" r:id="rId3"/>
    <p:sldId id="375" r:id="rId4"/>
    <p:sldId id="377" r:id="rId5"/>
    <p:sldId id="329" r:id="rId6"/>
    <p:sldId id="359" r:id="rId7"/>
    <p:sldId id="331" r:id="rId8"/>
    <p:sldId id="360" r:id="rId9"/>
    <p:sldId id="361" r:id="rId10"/>
    <p:sldId id="332" r:id="rId11"/>
    <p:sldId id="333" r:id="rId12"/>
    <p:sldId id="330" r:id="rId13"/>
    <p:sldId id="364" r:id="rId14"/>
    <p:sldId id="334" r:id="rId15"/>
    <p:sldId id="335" r:id="rId16"/>
    <p:sldId id="338" r:id="rId17"/>
    <p:sldId id="365" r:id="rId18"/>
    <p:sldId id="367" r:id="rId19"/>
    <p:sldId id="368" r:id="rId20"/>
    <p:sldId id="370" r:id="rId21"/>
    <p:sldId id="369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AD7C4-5C0A-452F-BD3E-5A91EA3256D0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A348D-5C49-416C-8FBB-FC241B464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034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>
            <a:extLst>
              <a:ext uri="{FF2B5EF4-FFF2-40B4-BE49-F238E27FC236}">
                <a16:creationId xmlns:a16="http://schemas.microsoft.com/office/drawing/2014/main" id="{CD753B3B-0942-40C4-B665-1BBE2EB5B08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/>
            </a:pPr>
            <a:fld id="{A3FB49C1-0AD7-4CD9-8348-CF4740527705}" type="slidenum">
              <a:rPr kumimoji="0" lang="cs-CZ" altLang="cs-CZ" sz="12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</a:tabLst>
                <a:defRPr/>
              </a:pPr>
              <a:t>1</a:t>
            </a:fld>
            <a:endParaRPr kumimoji="0" lang="cs-CZ" altLang="cs-CZ" sz="12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9CD48F1C-B626-4978-A358-6174B17A3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88C76AE1-37E5-4A41-8F09-F3B510369414}" type="slidenum">
              <a:rPr kumimoji="0" lang="cs-CZ" altLang="cs-CZ" sz="12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</a:t>
            </a:fld>
            <a:endParaRPr kumimoji="0" lang="cs-CZ" altLang="cs-CZ" sz="12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124" name="Text Box 2">
            <a:extLst>
              <a:ext uri="{FF2B5EF4-FFF2-40B4-BE49-F238E27FC236}">
                <a16:creationId xmlns:a16="http://schemas.microsoft.com/office/drawing/2014/main" id="{2B3C731C-0ABE-4D68-88CF-338EC9317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8D32E2B0-B09D-4C3E-BC92-B0A083B6FFC5}" type="slidenum">
              <a:rPr kumimoji="0" lang="cs-CZ" altLang="cs-CZ" sz="12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</a:t>
            </a:fld>
            <a:endParaRPr kumimoji="0" lang="cs-CZ" altLang="cs-CZ" sz="12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125" name="Text Box 3">
            <a:extLst>
              <a:ext uri="{FF2B5EF4-FFF2-40B4-BE49-F238E27FC236}">
                <a16:creationId xmlns:a16="http://schemas.microsoft.com/office/drawing/2014/main" id="{373CF3AB-D26C-40B2-BCC8-2553C1FF8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2456E6DE-6AEF-48FD-A5E7-01D2C3DFEF24}" type="slidenum">
              <a:rPr kumimoji="0" lang="cs-CZ" altLang="cs-CZ" sz="12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</a:t>
            </a:fld>
            <a:endParaRPr kumimoji="0" lang="cs-CZ" altLang="cs-CZ" sz="12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126" name="Text Box 4">
            <a:extLst>
              <a:ext uri="{FF2B5EF4-FFF2-40B4-BE49-F238E27FC236}">
                <a16:creationId xmlns:a16="http://schemas.microsoft.com/office/drawing/2014/main" id="{CB1839B0-DD1B-4E7E-B5CB-83FB24E01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5C31EC3D-CF2B-499B-AF56-D4468774AD91}" type="slidenum">
              <a:rPr kumimoji="0" lang="cs-CZ" altLang="cs-CZ" sz="12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</a:t>
            </a:fld>
            <a:endParaRPr kumimoji="0" lang="cs-CZ" altLang="cs-CZ" sz="12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127" name="Rectangle 5">
            <a:extLst>
              <a:ext uri="{FF2B5EF4-FFF2-40B4-BE49-F238E27FC236}">
                <a16:creationId xmlns:a16="http://schemas.microsoft.com/office/drawing/2014/main" id="{77011B54-21AC-4E60-9413-B2F9471171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8" name="Text Box 6">
            <a:extLst>
              <a:ext uri="{FF2B5EF4-FFF2-40B4-BE49-F238E27FC236}">
                <a16:creationId xmlns:a16="http://schemas.microsoft.com/office/drawing/2014/main" id="{2501CB82-A038-4EC2-B42F-CD5C82D57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4400" b="1" i="0" u="sng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AF14E525-01DC-4905-97F3-D71517B330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/>
            </a:pPr>
            <a:fld id="{C3A8C4F5-62C1-46D4-94BD-BC6BCCE70694}" type="slidenum">
              <a:rPr kumimoji="0" lang="cs-CZ" altLang="cs-CZ" sz="12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</a:tabLst>
                <a:defRPr/>
              </a:pPr>
              <a:t>5</a:t>
            </a:fld>
            <a:endParaRPr kumimoji="0" lang="cs-CZ" altLang="cs-CZ" sz="12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3F7F74E7-95AE-4D70-B553-64A8B360B9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83300" cy="3422650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32F47679-3AF5-40F2-A02B-30B86D7F15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CB63850A-B273-4233-9771-A8088E8CBB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/>
            </a:pPr>
            <a:fld id="{215ADC0B-058A-4AB9-A903-E6B3BF184269}" type="slidenum">
              <a:rPr kumimoji="0" lang="cs-CZ" altLang="cs-CZ" sz="12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</a:tabLst>
                <a:defRPr/>
              </a:pPr>
              <a:t>7</a:t>
            </a:fld>
            <a:endParaRPr kumimoji="0" lang="cs-CZ" altLang="cs-CZ" sz="12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AE716BA5-5C71-4C01-B3A7-BAE3471E4B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9B49BED8-95FF-41CB-BFE7-66648610C2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157E1E8B-6234-4827-8CBB-993DEA9F69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/>
            </a:pPr>
            <a:fld id="{D7EAD7A1-DDC0-4280-8ECB-EFF701E69EFB}" type="slidenum">
              <a:rPr kumimoji="0" lang="cs-CZ" altLang="cs-CZ" sz="12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</a:tabLst>
                <a:defRPr/>
              </a:pPr>
              <a:t>8</a:t>
            </a:fld>
            <a:endParaRPr kumimoji="0" lang="cs-CZ" altLang="cs-CZ" sz="12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D0E3BF2-7C1A-4F5D-BBB2-2BBB5F85B6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83300" cy="3422650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AF871F3B-DAF3-4C20-AD51-141FCC5ED9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8AE3919B-0EBC-4EF7-9E58-59216A09F8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/>
            </a:pPr>
            <a:fld id="{F369C7D3-2BE8-40F9-A858-6FB662DBE687}" type="slidenum">
              <a:rPr kumimoji="0" lang="cs-CZ" altLang="cs-CZ" sz="12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</a:tabLst>
                <a:defRPr/>
              </a:pPr>
              <a:t>12</a:t>
            </a:fld>
            <a:endParaRPr kumimoji="0" lang="cs-CZ" altLang="cs-CZ" sz="12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1D35F747-FFB3-480D-81D8-DFBD7674DD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F0BEDAA2-1583-48EB-B9E0-5F3B3DE856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5F66D798-5BD5-492B-B8BC-573D2C8E441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6D6D2-0C58-4ED0-AC82-A40F504A1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8320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BAF9370C-22F5-46B2-A235-A7A7C002F51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64E2D-E4E2-44A9-A26F-85D6036B39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352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330267" y="457200"/>
            <a:ext cx="2588684" cy="56324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64218" y="457200"/>
            <a:ext cx="7562849" cy="5632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0E43376E-D473-4A06-B422-6C93E64024B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E1FDE-B59E-4E9F-B28B-DF6617ACED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4750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4217" y="4572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564217" y="1981200"/>
            <a:ext cx="103632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EFC2B537-5035-4919-B0E2-7AAE026862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1DBDF645-1EF6-4831-8FB0-6CD6DCDE7C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3CD99211-2C63-4157-AC0F-6718B436E3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92616D-6E3F-4C76-8918-F9354DAB124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0469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51189E1F-E5BB-4F9D-8D13-DCE14E67F2B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7BF6E-66B0-40C0-BF92-2D02F03121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389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A37E853A-66D2-473C-98A6-8C1411C572D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67AEC-F57A-40A5-BF44-81FFC36599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5294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72D6AF4F-B33F-422E-B5A1-4002CA91AEA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54BA6-6836-4D9F-BABC-038E02D398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5628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64218" y="1981200"/>
            <a:ext cx="5075767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43185" y="1981200"/>
            <a:ext cx="5075767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2FD6C7CA-51D8-4EBA-A484-6879D796CEB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E2BD4-4109-4EA0-8F0C-DA8EF83F43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3735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2C7F8A14-B792-403C-A46E-3AC8ECBD763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A98E0-2440-4E1A-B52B-5DE041198C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15555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CCAF386A-0522-4D12-9839-5D7591FB8BC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755AE-5F03-426D-B0D5-70DDE73A59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99934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>
            <a:extLst>
              <a:ext uri="{FF2B5EF4-FFF2-40B4-BE49-F238E27FC236}">
                <a16:creationId xmlns:a16="http://schemas.microsoft.com/office/drawing/2014/main" id="{1A508CFE-5555-4550-93D4-EE248A11FC1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77B09-8E34-4AD6-8B54-32B5C19F8F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6228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26A2AE7E-4C70-443B-A518-61E217254B3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93B69-A871-457C-9D1D-48799484A6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09855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843DBB9A-DE2B-4EE7-B7FA-0BC1FB62322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DC038-ADE5-45A2-8898-1F294C0EDA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08261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35C2B1B9-64F0-436B-A0C7-F21EFB3263A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2CF61-BCE0-408E-AB4E-A72E947754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45363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2DCAE6E8-AF64-4680-962F-219894394A2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3F1F7-33FC-471E-A419-B025CD233E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39650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330267" y="457200"/>
            <a:ext cx="2588684" cy="56324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64218" y="457200"/>
            <a:ext cx="7562849" cy="5632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AC0D49E6-103E-4823-82D0-37DDA9F99F0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E3385-56F0-42E4-8085-AFC6B64CD2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4083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DAB2B487-15A8-4104-B9A2-F85BF4058BE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9D1DF-FDC5-4C83-9BD3-FB0689F522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8025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64218" y="1981200"/>
            <a:ext cx="5075767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43185" y="1981200"/>
            <a:ext cx="5075767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5F251CA0-5BAC-493C-8D40-98016CF8747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2E27A-6D5A-4F2F-9BEB-9F1FF37B05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665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D65A2CBF-6C7C-4F91-88DD-1FF5E5E05B9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DA41B-72AE-48D4-A868-13FB9D3721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765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1A82A5D5-0E05-4DC1-90EE-BD0AEF8829A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35494-92F3-4F56-8D63-166BF7B1C4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707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>
            <a:extLst>
              <a:ext uri="{FF2B5EF4-FFF2-40B4-BE49-F238E27FC236}">
                <a16:creationId xmlns:a16="http://schemas.microsoft.com/office/drawing/2014/main" id="{18EDF097-C50D-41F2-AF41-3994D5BACA8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AF76E-020F-434D-8921-7E447E2F13A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889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0E5A9ADD-F24A-4C56-AF8B-FD08A611179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1F482-51B6-4835-9D2F-499BCEBF8A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2306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D780669A-031D-4543-9DAF-A850BDC852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79759-CD4D-4A33-8507-3EECBEE97E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6122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>
            <a:extLst>
              <a:ext uri="{FF2B5EF4-FFF2-40B4-BE49-F238E27FC236}">
                <a16:creationId xmlns:a16="http://schemas.microsoft.com/office/drawing/2014/main" id="{FE1585A3-0316-4F9B-8239-3F8E1DB1AB7A}"/>
              </a:ext>
            </a:extLst>
          </p:cNvPr>
          <p:cNvGrpSpPr>
            <a:grpSpLocks/>
          </p:cNvGrpSpPr>
          <p:nvPr/>
        </p:nvGrpSpPr>
        <p:grpSpPr bwMode="auto">
          <a:xfrm>
            <a:off x="1" y="-4763"/>
            <a:ext cx="1411817" cy="6851651"/>
            <a:chOff x="0" y="-3"/>
            <a:chExt cx="667" cy="4316"/>
          </a:xfrm>
        </p:grpSpPr>
        <p:grpSp>
          <p:nvGrpSpPr>
            <p:cNvPr id="1032" name="Group 2">
              <a:extLst>
                <a:ext uri="{FF2B5EF4-FFF2-40B4-BE49-F238E27FC236}">
                  <a16:creationId xmlns:a16="http://schemas.microsoft.com/office/drawing/2014/main" id="{183952AB-F022-46E5-ABA8-708DB114C6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" y="-3"/>
              <a:ext cx="633" cy="4316"/>
              <a:chOff x="25" y="-3"/>
              <a:chExt cx="633" cy="4316"/>
            </a:xfrm>
          </p:grpSpPr>
          <p:sp>
            <p:nvSpPr>
              <p:cNvPr id="1035" name="Freeform 3">
                <a:extLst>
                  <a:ext uri="{FF2B5EF4-FFF2-40B4-BE49-F238E27FC236}">
                    <a16:creationId xmlns:a16="http://schemas.microsoft.com/office/drawing/2014/main" id="{B09FEF4A-2367-4F64-B79D-1AA05A28CF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-3"/>
                <a:ext cx="617" cy="4299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2147483646 h 720"/>
                  <a:gd name="T4" fmla="*/ 6 w 1000"/>
                  <a:gd name="T5" fmla="*/ 2147483646 h 720"/>
                  <a:gd name="T6" fmla="*/ 6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6" name="Freeform 4">
                <a:extLst>
                  <a:ext uri="{FF2B5EF4-FFF2-40B4-BE49-F238E27FC236}">
                    <a16:creationId xmlns:a16="http://schemas.microsoft.com/office/drawing/2014/main" id="{7649F2DC-FB21-4767-B6EE-CEE3740124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1067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22 h 317"/>
                  <a:gd name="T4" fmla="*/ 586 w 624"/>
                  <a:gd name="T5" fmla="*/ 422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7" name="Freeform 5">
                <a:extLst>
                  <a:ext uri="{FF2B5EF4-FFF2-40B4-BE49-F238E27FC236}">
                    <a16:creationId xmlns:a16="http://schemas.microsoft.com/office/drawing/2014/main" id="{F7E57580-3EEB-4889-BA5B-4DA1A5CB8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810"/>
                <a:ext cx="617" cy="31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49 h 317"/>
                  <a:gd name="T4" fmla="*/ 586 w 624"/>
                  <a:gd name="T5" fmla="*/ 449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8" name="Freeform 6">
                <a:extLst>
                  <a:ext uri="{FF2B5EF4-FFF2-40B4-BE49-F238E27FC236}">
                    <a16:creationId xmlns:a16="http://schemas.microsoft.com/office/drawing/2014/main" id="{1B849AC0-C3AD-4949-A9F4-5BCD30327A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94"/>
                <a:ext cx="617" cy="187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86 w 624"/>
                  <a:gd name="T5" fmla="*/ 1 h 370"/>
                  <a:gd name="T6" fmla="*/ 586 w 624"/>
                  <a:gd name="T7" fmla="*/ 1 h 370"/>
                  <a:gd name="T8" fmla="*/ 363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9" name="Freeform 7">
                <a:extLst>
                  <a:ext uri="{FF2B5EF4-FFF2-40B4-BE49-F238E27FC236}">
                    <a16:creationId xmlns:a16="http://schemas.microsoft.com/office/drawing/2014/main" id="{A95952B6-263E-457A-B90F-E01C1CA6D7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622"/>
                <a:ext cx="617" cy="216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8 h 317"/>
                  <a:gd name="T4" fmla="*/ 586 w 624"/>
                  <a:gd name="T5" fmla="*/ 8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0" name="Freeform 8">
                <a:extLst>
                  <a:ext uri="{FF2B5EF4-FFF2-40B4-BE49-F238E27FC236}">
                    <a16:creationId xmlns:a16="http://schemas.microsoft.com/office/drawing/2014/main" id="{13E8BD90-781D-4401-8340-663EC8D63F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429"/>
                <a:ext cx="617" cy="268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43 h 272"/>
                  <a:gd name="T4" fmla="*/ 224 w 624"/>
                  <a:gd name="T5" fmla="*/ 390 h 272"/>
                  <a:gd name="T6" fmla="*/ 586 w 624"/>
                  <a:gd name="T7" fmla="*/ 443 h 272"/>
                  <a:gd name="T8" fmla="*/ 586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1" name="Freeform 9">
                <a:extLst>
                  <a:ext uri="{FF2B5EF4-FFF2-40B4-BE49-F238E27FC236}">
                    <a16:creationId xmlns:a16="http://schemas.microsoft.com/office/drawing/2014/main" id="{72B8823C-C0A2-4450-8ADD-EBA459166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235"/>
                <a:ext cx="625" cy="232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5 h 362"/>
                  <a:gd name="T4" fmla="*/ 231 w 632"/>
                  <a:gd name="T5" fmla="*/ 5 h 362"/>
                  <a:gd name="T6" fmla="*/ 594 w 632"/>
                  <a:gd name="T7" fmla="*/ 5 h 362"/>
                  <a:gd name="T8" fmla="*/ 594 w 632"/>
                  <a:gd name="T9" fmla="*/ 1 h 362"/>
                  <a:gd name="T10" fmla="*/ 99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2" name="Freeform 10">
                <a:extLst>
                  <a:ext uri="{FF2B5EF4-FFF2-40B4-BE49-F238E27FC236}">
                    <a16:creationId xmlns:a16="http://schemas.microsoft.com/office/drawing/2014/main" id="{023B0D75-299B-46D0-8C81-313BD7A359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478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20 h 317"/>
                  <a:gd name="T4" fmla="*/ 586 w 624"/>
                  <a:gd name="T5" fmla="*/ 420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3" name="Freeform 11">
                <a:extLst>
                  <a:ext uri="{FF2B5EF4-FFF2-40B4-BE49-F238E27FC236}">
                    <a16:creationId xmlns:a16="http://schemas.microsoft.com/office/drawing/2014/main" id="{A2D15453-D89D-459C-B884-74FB25402A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224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22 h 317"/>
                  <a:gd name="T4" fmla="*/ 586 w 624"/>
                  <a:gd name="T5" fmla="*/ 422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4" name="Freeform 12">
                <a:extLst>
                  <a:ext uri="{FF2B5EF4-FFF2-40B4-BE49-F238E27FC236}">
                    <a16:creationId xmlns:a16="http://schemas.microsoft.com/office/drawing/2014/main" id="{27A7AA43-C609-467F-9639-4C327C2C38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508"/>
                <a:ext cx="617" cy="188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86 w 624"/>
                  <a:gd name="T5" fmla="*/ 1 h 370"/>
                  <a:gd name="T6" fmla="*/ 586 w 624"/>
                  <a:gd name="T7" fmla="*/ 1 h 370"/>
                  <a:gd name="T8" fmla="*/ 363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5" name="Freeform 13">
                <a:extLst>
                  <a:ext uri="{FF2B5EF4-FFF2-40B4-BE49-F238E27FC236}">
                    <a16:creationId xmlns:a16="http://schemas.microsoft.com/office/drawing/2014/main" id="{A4C8AF52-CFCA-4CAD-A4D1-271A497F75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035"/>
                <a:ext cx="617" cy="216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8 h 317"/>
                  <a:gd name="T4" fmla="*/ 586 w 624"/>
                  <a:gd name="T5" fmla="*/ 8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6" name="Freeform 14">
                <a:extLst>
                  <a:ext uri="{FF2B5EF4-FFF2-40B4-BE49-F238E27FC236}">
                    <a16:creationId xmlns:a16="http://schemas.microsoft.com/office/drawing/2014/main" id="{4F31FA4B-DB41-4AA8-B3F2-A1814331BD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844"/>
                <a:ext cx="617" cy="266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10 h 272"/>
                  <a:gd name="T4" fmla="*/ 224 w 624"/>
                  <a:gd name="T5" fmla="*/ 361 h 272"/>
                  <a:gd name="T6" fmla="*/ 586 w 624"/>
                  <a:gd name="T7" fmla="*/ 410 h 272"/>
                  <a:gd name="T8" fmla="*/ 586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7" name="Freeform 15">
                <a:extLst>
                  <a:ext uri="{FF2B5EF4-FFF2-40B4-BE49-F238E27FC236}">
                    <a16:creationId xmlns:a16="http://schemas.microsoft.com/office/drawing/2014/main" id="{38B7EE0A-D275-42F0-A29D-4A5E03436F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649"/>
                <a:ext cx="625" cy="233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5 h 362"/>
                  <a:gd name="T4" fmla="*/ 231 w 632"/>
                  <a:gd name="T5" fmla="*/ 5 h 362"/>
                  <a:gd name="T6" fmla="*/ 594 w 632"/>
                  <a:gd name="T7" fmla="*/ 5 h 362"/>
                  <a:gd name="T8" fmla="*/ 594 w 632"/>
                  <a:gd name="T9" fmla="*/ 1 h 362"/>
                  <a:gd name="T10" fmla="*/ 99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8" name="Freeform 16">
                <a:extLst>
                  <a:ext uri="{FF2B5EF4-FFF2-40B4-BE49-F238E27FC236}">
                    <a16:creationId xmlns:a16="http://schemas.microsoft.com/office/drawing/2014/main" id="{FB5DFEFC-5B09-4673-9EB1-C7BFA0938B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7" y="3128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22 h 317"/>
                  <a:gd name="T4" fmla="*/ 586 w 624"/>
                  <a:gd name="T5" fmla="*/ 422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9" name="Freeform 17">
                <a:extLst>
                  <a:ext uri="{FF2B5EF4-FFF2-40B4-BE49-F238E27FC236}">
                    <a16:creationId xmlns:a16="http://schemas.microsoft.com/office/drawing/2014/main" id="{8CF9E74A-08F6-4735-973C-97FBE40C06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2870"/>
                <a:ext cx="617" cy="31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49 h 317"/>
                  <a:gd name="T4" fmla="*/ 586 w 624"/>
                  <a:gd name="T5" fmla="*/ 449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50" name="Freeform 18">
                <a:extLst>
                  <a:ext uri="{FF2B5EF4-FFF2-40B4-BE49-F238E27FC236}">
                    <a16:creationId xmlns:a16="http://schemas.microsoft.com/office/drawing/2014/main" id="{06DCCB75-5617-41BA-B24C-6BF2DD1CD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568"/>
                <a:ext cx="617" cy="187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86 w 624"/>
                  <a:gd name="T5" fmla="*/ 1 h 370"/>
                  <a:gd name="T6" fmla="*/ 586 w 624"/>
                  <a:gd name="T7" fmla="*/ 1 h 370"/>
                  <a:gd name="T8" fmla="*/ 363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51" name="Freeform 19">
                <a:extLst>
                  <a:ext uri="{FF2B5EF4-FFF2-40B4-BE49-F238E27FC236}">
                    <a16:creationId xmlns:a16="http://schemas.microsoft.com/office/drawing/2014/main" id="{82CCD6F8-9C6D-4EB1-9756-D681B8FB02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H="1">
                <a:off x="230" y="3898"/>
                <a:ext cx="214" cy="618"/>
              </a:xfrm>
              <a:custGeom>
                <a:avLst/>
                <a:gdLst>
                  <a:gd name="T0" fmla="*/ 0 w 291"/>
                  <a:gd name="T1" fmla="*/ 586 h 625"/>
                  <a:gd name="T2" fmla="*/ 19 w 291"/>
                  <a:gd name="T3" fmla="*/ 587 h 625"/>
                  <a:gd name="T4" fmla="*/ 19 w 291"/>
                  <a:gd name="T5" fmla="*/ 6 h 625"/>
                  <a:gd name="T6" fmla="*/ 0 w 291"/>
                  <a:gd name="T7" fmla="*/ 0 h 625"/>
                  <a:gd name="T8" fmla="*/ 0 w 291"/>
                  <a:gd name="T9" fmla="*/ 586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" name="Freeform 20">
                <a:extLst>
                  <a:ext uri="{FF2B5EF4-FFF2-40B4-BE49-F238E27FC236}">
                    <a16:creationId xmlns:a16="http://schemas.microsoft.com/office/drawing/2014/main" id="{0FED4ABD-0428-40C5-A831-7AFB350BC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903"/>
                <a:ext cx="617" cy="267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26 h 272"/>
                  <a:gd name="T4" fmla="*/ 224 w 624"/>
                  <a:gd name="T5" fmla="*/ 376 h 272"/>
                  <a:gd name="T6" fmla="*/ 586 w 624"/>
                  <a:gd name="T7" fmla="*/ 426 h 272"/>
                  <a:gd name="T8" fmla="*/ 586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53" name="Freeform 21">
                <a:extLst>
                  <a:ext uri="{FF2B5EF4-FFF2-40B4-BE49-F238E27FC236}">
                    <a16:creationId xmlns:a16="http://schemas.microsoft.com/office/drawing/2014/main" id="{63C324F2-FE1E-4075-87AE-851FD551FC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708"/>
                <a:ext cx="625" cy="233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5 h 362"/>
                  <a:gd name="T4" fmla="*/ 231 w 632"/>
                  <a:gd name="T5" fmla="*/ 5 h 362"/>
                  <a:gd name="T6" fmla="*/ 594 w 632"/>
                  <a:gd name="T7" fmla="*/ 5 h 362"/>
                  <a:gd name="T8" fmla="*/ 594 w 632"/>
                  <a:gd name="T9" fmla="*/ 1 h 362"/>
                  <a:gd name="T10" fmla="*/ 99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</p:grpSp>
        <p:sp>
          <p:nvSpPr>
            <p:cNvPr id="1033" name="Freeform 22">
              <a:extLst>
                <a:ext uri="{FF2B5EF4-FFF2-40B4-BE49-F238E27FC236}">
                  <a16:creationId xmlns:a16="http://schemas.microsoft.com/office/drawing/2014/main" id="{32E60467-CE82-4D3E-939A-EC9F41D9BA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-1954" y="1951"/>
              <a:ext cx="4316" cy="407"/>
            </a:xfrm>
            <a:custGeom>
              <a:avLst/>
              <a:gdLst>
                <a:gd name="T0" fmla="*/ 0 w 5762"/>
                <a:gd name="T1" fmla="*/ 388 h 385"/>
                <a:gd name="T2" fmla="*/ 241 w 5762"/>
                <a:gd name="T3" fmla="*/ 373 h 385"/>
                <a:gd name="T4" fmla="*/ 241 w 5762"/>
                <a:gd name="T5" fmla="*/ 4 h 385"/>
                <a:gd name="T6" fmla="*/ 0 w 5762"/>
                <a:gd name="T7" fmla="*/ 0 h 385"/>
                <a:gd name="T8" fmla="*/ 0 w 5762"/>
                <a:gd name="T9" fmla="*/ 388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800"/>
            </a:p>
          </p:txBody>
        </p:sp>
        <p:sp>
          <p:nvSpPr>
            <p:cNvPr id="1034" name="Freeform 23">
              <a:extLst>
                <a:ext uri="{FF2B5EF4-FFF2-40B4-BE49-F238E27FC236}">
                  <a16:creationId xmlns:a16="http://schemas.microsoft.com/office/drawing/2014/main" id="{A46EFBBE-504A-4766-AF3A-CF830D0608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-1583" y="2063"/>
              <a:ext cx="4315" cy="184"/>
            </a:xfrm>
            <a:custGeom>
              <a:avLst/>
              <a:gdLst>
                <a:gd name="T0" fmla="*/ 0 w 5761"/>
                <a:gd name="T1" fmla="*/ 25 h 189"/>
                <a:gd name="T2" fmla="*/ 240 w 5761"/>
                <a:gd name="T3" fmla="*/ 0 h 189"/>
                <a:gd name="T4" fmla="*/ 240 w 5761"/>
                <a:gd name="T5" fmla="*/ 164 h 189"/>
                <a:gd name="T6" fmla="*/ 1 w 5761"/>
                <a:gd name="T7" fmla="*/ 164 h 189"/>
                <a:gd name="T8" fmla="*/ 0 w 5761"/>
                <a:gd name="T9" fmla="*/ 25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800"/>
            </a:p>
          </p:txBody>
        </p:sp>
      </p:grpSp>
      <p:sp>
        <p:nvSpPr>
          <p:cNvPr id="1027" name="Rectangle 24">
            <a:extLst>
              <a:ext uri="{FF2B5EF4-FFF2-40B4-BE49-F238E27FC236}">
                <a16:creationId xmlns:a16="http://schemas.microsoft.com/office/drawing/2014/main" id="{B1AE78D4-92F9-4310-B862-44A7F70F3F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64218" y="457200"/>
            <a:ext cx="10354733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8" name="Rectangle 25">
            <a:extLst>
              <a:ext uri="{FF2B5EF4-FFF2-40B4-BE49-F238E27FC236}">
                <a16:creationId xmlns:a16="http://schemas.microsoft.com/office/drawing/2014/main" id="{8C5E7D35-E39E-4DA2-B3D3-DED2865947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64218" y="1981200"/>
            <a:ext cx="10354733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9" name="Text Box 26">
            <a:extLst>
              <a:ext uri="{FF2B5EF4-FFF2-40B4-BE49-F238E27FC236}">
                <a16:creationId xmlns:a16="http://schemas.microsoft.com/office/drawing/2014/main" id="{377341F2-AA58-4911-952D-60117BBC9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4217" y="6265863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 sz="1800"/>
          </a:p>
        </p:txBody>
      </p:sp>
      <p:sp>
        <p:nvSpPr>
          <p:cNvPr id="1030" name="Text Box 27">
            <a:extLst>
              <a:ext uri="{FF2B5EF4-FFF2-40B4-BE49-F238E27FC236}">
                <a16:creationId xmlns:a16="http://schemas.microsoft.com/office/drawing/2014/main" id="{79790AC4-1828-47E9-B44B-F90508079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52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 sz="1800"/>
          </a:p>
        </p:txBody>
      </p:sp>
      <p:sp>
        <p:nvSpPr>
          <p:cNvPr id="1052" name="Rectangle 28">
            <a:extLst>
              <a:ext uri="{FF2B5EF4-FFF2-40B4-BE49-F238E27FC236}">
                <a16:creationId xmlns:a16="http://schemas.microsoft.com/office/drawing/2014/main" id="{FC692239-0FB4-4D5D-9981-19319C60160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9347200" y="6248400"/>
            <a:ext cx="2531533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875"/>
              </a:spcBef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0">
                <a:solidFill>
                  <a:srgbClr val="000000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F97970A-FF25-4CB7-8A0E-935361D934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666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33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8CF16D27-967B-42D3-BCCE-33B50CF68BC0}"/>
              </a:ext>
            </a:extLst>
          </p:cNvPr>
          <p:cNvGrpSpPr>
            <a:grpSpLocks/>
          </p:cNvGrpSpPr>
          <p:nvPr/>
        </p:nvGrpSpPr>
        <p:grpSpPr bwMode="auto">
          <a:xfrm>
            <a:off x="-4233" y="2852739"/>
            <a:ext cx="12187767" cy="1057275"/>
            <a:chOff x="-2" y="1797"/>
            <a:chExt cx="5758" cy="666"/>
          </a:xfrm>
        </p:grpSpPr>
        <p:grpSp>
          <p:nvGrpSpPr>
            <p:cNvPr id="2056" name="Group 2">
              <a:extLst>
                <a:ext uri="{FF2B5EF4-FFF2-40B4-BE49-F238E27FC236}">
                  <a16:creationId xmlns:a16="http://schemas.microsoft.com/office/drawing/2014/main" id="{9FD37750-1D68-4B27-991B-082E2F2457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" y="1823"/>
              <a:ext cx="5758" cy="634"/>
              <a:chOff x="-2" y="1823"/>
              <a:chExt cx="5758" cy="634"/>
            </a:xfrm>
          </p:grpSpPr>
          <p:sp>
            <p:nvSpPr>
              <p:cNvPr id="2059" name="Freeform 3">
                <a:extLst>
                  <a:ext uri="{FF2B5EF4-FFF2-40B4-BE49-F238E27FC236}">
                    <a16:creationId xmlns:a16="http://schemas.microsoft.com/office/drawing/2014/main" id="{DB14D170-751E-4CF7-B0D1-D02BB69DA4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2576" y="-733"/>
                <a:ext cx="619" cy="5741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2147483646 h 720"/>
                  <a:gd name="T4" fmla="*/ 6 w 1000"/>
                  <a:gd name="T5" fmla="*/ 2147483646 h 720"/>
                  <a:gd name="T6" fmla="*/ 6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60" name="Freeform 4">
                <a:extLst>
                  <a:ext uri="{FF2B5EF4-FFF2-40B4-BE49-F238E27FC236}">
                    <a16:creationId xmlns:a16="http://schemas.microsoft.com/office/drawing/2014/main" id="{11A7C1AF-A77B-44B2-9E80-D25B23A0F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3813" y="1929"/>
                <a:ext cx="619" cy="417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825 h 317"/>
                  <a:gd name="T4" fmla="*/ 592 w 624"/>
                  <a:gd name="T5" fmla="*/ 5825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61" name="Freeform 5">
                <a:extLst>
                  <a:ext uri="{FF2B5EF4-FFF2-40B4-BE49-F238E27FC236}">
                    <a16:creationId xmlns:a16="http://schemas.microsoft.com/office/drawing/2014/main" id="{5B7C954F-07EB-4161-A407-F6E12CF4C5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4151" y="1929"/>
                <a:ext cx="619" cy="418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992 h 317"/>
                  <a:gd name="T4" fmla="*/ 592 w 624"/>
                  <a:gd name="T5" fmla="*/ 5992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62" name="Freeform 6">
                <a:extLst>
                  <a:ext uri="{FF2B5EF4-FFF2-40B4-BE49-F238E27FC236}">
                    <a16:creationId xmlns:a16="http://schemas.microsoft.com/office/drawing/2014/main" id="{7B517D6D-469A-400E-B178-60073362E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5193" y="2012"/>
                <a:ext cx="619" cy="251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5 h 370"/>
                  <a:gd name="T4" fmla="*/ 592 w 624"/>
                  <a:gd name="T5" fmla="*/ 5 h 370"/>
                  <a:gd name="T6" fmla="*/ 592 w 624"/>
                  <a:gd name="T7" fmla="*/ 1 h 370"/>
                  <a:gd name="T8" fmla="*/ 366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63" name="Freeform 7">
                <a:extLst>
                  <a:ext uri="{FF2B5EF4-FFF2-40B4-BE49-F238E27FC236}">
                    <a16:creationId xmlns:a16="http://schemas.microsoft.com/office/drawing/2014/main" id="{089EFF76-7070-4D1F-9800-387443011D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4470" y="1993"/>
                <a:ext cx="619" cy="29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10 h 317"/>
                  <a:gd name="T4" fmla="*/ 592 w 624"/>
                  <a:gd name="T5" fmla="*/ 110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64" name="Freeform 8">
                <a:extLst>
                  <a:ext uri="{FF2B5EF4-FFF2-40B4-BE49-F238E27FC236}">
                    <a16:creationId xmlns:a16="http://schemas.microsoft.com/office/drawing/2014/main" id="{CF0E480C-F257-4A13-9E4D-5D11F8AF87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4692" y="1959"/>
                <a:ext cx="619" cy="358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5927 h 272"/>
                  <a:gd name="T4" fmla="*/ 227 w 624"/>
                  <a:gd name="T5" fmla="*/ 5228 h 272"/>
                  <a:gd name="T6" fmla="*/ 592 w 624"/>
                  <a:gd name="T7" fmla="*/ 5927 h 272"/>
                  <a:gd name="T8" fmla="*/ 592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65" name="Freeform 9">
                <a:extLst>
                  <a:ext uri="{FF2B5EF4-FFF2-40B4-BE49-F238E27FC236}">
                    <a16:creationId xmlns:a16="http://schemas.microsoft.com/office/drawing/2014/main" id="{C251329F-0B81-40D6-A0BA-57D1408D53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4970" y="1988"/>
                <a:ext cx="627" cy="311"/>
              </a:xfrm>
              <a:custGeom>
                <a:avLst/>
                <a:gdLst>
                  <a:gd name="T0" fmla="*/ 8 w 632"/>
                  <a:gd name="T1" fmla="*/ 9 h 362"/>
                  <a:gd name="T2" fmla="*/ 8 w 632"/>
                  <a:gd name="T3" fmla="*/ 64 h 362"/>
                  <a:gd name="T4" fmla="*/ 234 w 632"/>
                  <a:gd name="T5" fmla="*/ 64 h 362"/>
                  <a:gd name="T6" fmla="*/ 600 w 632"/>
                  <a:gd name="T7" fmla="*/ 64 h 362"/>
                  <a:gd name="T8" fmla="*/ 600 w 632"/>
                  <a:gd name="T9" fmla="*/ 9 h 362"/>
                  <a:gd name="T10" fmla="*/ 99 w 632"/>
                  <a:gd name="T11" fmla="*/ 9 h 362"/>
                  <a:gd name="T12" fmla="*/ 8 w 632"/>
                  <a:gd name="T13" fmla="*/ 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66" name="Freeform 10">
                <a:extLst>
                  <a:ext uri="{FF2B5EF4-FFF2-40B4-BE49-F238E27FC236}">
                    <a16:creationId xmlns:a16="http://schemas.microsoft.com/office/drawing/2014/main" id="{2FAB23DC-9DC0-4F5D-B3C4-F25607A415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1925" y="1924"/>
                <a:ext cx="619" cy="417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825 h 317"/>
                  <a:gd name="T4" fmla="*/ 592 w 624"/>
                  <a:gd name="T5" fmla="*/ 5825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67" name="Freeform 11">
                <a:extLst>
                  <a:ext uri="{FF2B5EF4-FFF2-40B4-BE49-F238E27FC236}">
                    <a16:creationId xmlns:a16="http://schemas.microsoft.com/office/drawing/2014/main" id="{3EA0D185-2CB6-45C5-B134-FE946A0CA7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2264" y="1924"/>
                <a:ext cx="619" cy="418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992 h 317"/>
                  <a:gd name="T4" fmla="*/ 592 w 624"/>
                  <a:gd name="T5" fmla="*/ 5992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68" name="Freeform 12">
                <a:extLst>
                  <a:ext uri="{FF2B5EF4-FFF2-40B4-BE49-F238E27FC236}">
                    <a16:creationId xmlns:a16="http://schemas.microsoft.com/office/drawing/2014/main" id="{DC0702A1-ADBD-4C21-A19E-99CB236BA8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3306" y="2007"/>
                <a:ext cx="619" cy="251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5 h 370"/>
                  <a:gd name="T4" fmla="*/ 592 w 624"/>
                  <a:gd name="T5" fmla="*/ 5 h 370"/>
                  <a:gd name="T6" fmla="*/ 592 w 624"/>
                  <a:gd name="T7" fmla="*/ 1 h 370"/>
                  <a:gd name="T8" fmla="*/ 366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69" name="Freeform 13">
                <a:extLst>
                  <a:ext uri="{FF2B5EF4-FFF2-40B4-BE49-F238E27FC236}">
                    <a16:creationId xmlns:a16="http://schemas.microsoft.com/office/drawing/2014/main" id="{831B6890-32B7-46C0-9E00-84F436AC0C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2583" y="1988"/>
                <a:ext cx="619" cy="29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10 h 317"/>
                  <a:gd name="T4" fmla="*/ 592 w 624"/>
                  <a:gd name="T5" fmla="*/ 110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70" name="Freeform 14">
                <a:extLst>
                  <a:ext uri="{FF2B5EF4-FFF2-40B4-BE49-F238E27FC236}">
                    <a16:creationId xmlns:a16="http://schemas.microsoft.com/office/drawing/2014/main" id="{0A536FC0-5920-4CF7-B544-B87E51FA51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2805" y="1954"/>
                <a:ext cx="619" cy="357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5738 h 272"/>
                  <a:gd name="T4" fmla="*/ 227 w 624"/>
                  <a:gd name="T5" fmla="*/ 5072 h 272"/>
                  <a:gd name="T6" fmla="*/ 592 w 624"/>
                  <a:gd name="T7" fmla="*/ 5738 h 272"/>
                  <a:gd name="T8" fmla="*/ 592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71" name="Freeform 15">
                <a:extLst>
                  <a:ext uri="{FF2B5EF4-FFF2-40B4-BE49-F238E27FC236}">
                    <a16:creationId xmlns:a16="http://schemas.microsoft.com/office/drawing/2014/main" id="{B8226150-02CD-4E3E-AF8C-72DE84ADD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3083" y="1982"/>
                <a:ext cx="627" cy="312"/>
              </a:xfrm>
              <a:custGeom>
                <a:avLst/>
                <a:gdLst>
                  <a:gd name="T0" fmla="*/ 8 w 632"/>
                  <a:gd name="T1" fmla="*/ 9 h 362"/>
                  <a:gd name="T2" fmla="*/ 8 w 632"/>
                  <a:gd name="T3" fmla="*/ 67 h 362"/>
                  <a:gd name="T4" fmla="*/ 234 w 632"/>
                  <a:gd name="T5" fmla="*/ 67 h 362"/>
                  <a:gd name="T6" fmla="*/ 600 w 632"/>
                  <a:gd name="T7" fmla="*/ 67 h 362"/>
                  <a:gd name="T8" fmla="*/ 600 w 632"/>
                  <a:gd name="T9" fmla="*/ 9 h 362"/>
                  <a:gd name="T10" fmla="*/ 99 w 632"/>
                  <a:gd name="T11" fmla="*/ 9 h 362"/>
                  <a:gd name="T12" fmla="*/ 8 w 632"/>
                  <a:gd name="T13" fmla="*/ 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72" name="Freeform 16">
                <a:extLst>
                  <a:ext uri="{FF2B5EF4-FFF2-40B4-BE49-F238E27FC236}">
                    <a16:creationId xmlns:a16="http://schemas.microsoft.com/office/drawing/2014/main" id="{774710B6-9198-4BCF-A077-E26F309A09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1059" y="1929"/>
                <a:ext cx="619" cy="417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825 h 317"/>
                  <a:gd name="T4" fmla="*/ 592 w 624"/>
                  <a:gd name="T5" fmla="*/ 5825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73" name="Freeform 17">
                <a:extLst>
                  <a:ext uri="{FF2B5EF4-FFF2-40B4-BE49-F238E27FC236}">
                    <a16:creationId xmlns:a16="http://schemas.microsoft.com/office/drawing/2014/main" id="{802B4770-5220-4F98-8A3B-6B1D49E062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1398" y="1929"/>
                <a:ext cx="619" cy="418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992 h 317"/>
                  <a:gd name="T4" fmla="*/ 592 w 624"/>
                  <a:gd name="T5" fmla="*/ 5992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74" name="Freeform 18">
                <a:extLst>
                  <a:ext uri="{FF2B5EF4-FFF2-40B4-BE49-F238E27FC236}">
                    <a16:creationId xmlns:a16="http://schemas.microsoft.com/office/drawing/2014/main" id="{23A799F0-584A-4FFB-99A1-42922B89D1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552" y="2007"/>
                <a:ext cx="619" cy="251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5 h 370"/>
                  <a:gd name="T4" fmla="*/ 592 w 624"/>
                  <a:gd name="T5" fmla="*/ 5 h 370"/>
                  <a:gd name="T6" fmla="*/ 592 w 624"/>
                  <a:gd name="T7" fmla="*/ 1 h 370"/>
                  <a:gd name="T8" fmla="*/ 366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75" name="Freeform 19">
                <a:extLst>
                  <a:ext uri="{FF2B5EF4-FFF2-40B4-BE49-F238E27FC236}">
                    <a16:creationId xmlns:a16="http://schemas.microsoft.com/office/drawing/2014/main" id="{4AD30233-DAD5-439D-A568-10A2E448E6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-2" y="1823"/>
                <a:ext cx="287" cy="620"/>
              </a:xfrm>
              <a:custGeom>
                <a:avLst/>
                <a:gdLst>
                  <a:gd name="T0" fmla="*/ 0 w 291"/>
                  <a:gd name="T1" fmla="*/ 592 h 625"/>
                  <a:gd name="T2" fmla="*/ 268 w 291"/>
                  <a:gd name="T3" fmla="*/ 593 h 625"/>
                  <a:gd name="T4" fmla="*/ 268 w 291"/>
                  <a:gd name="T5" fmla="*/ 6 h 625"/>
                  <a:gd name="T6" fmla="*/ 0 w 291"/>
                  <a:gd name="T7" fmla="*/ 0 h 625"/>
                  <a:gd name="T8" fmla="*/ 0 w 291"/>
                  <a:gd name="T9" fmla="*/ 592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" name="Freeform 20">
                <a:extLst>
                  <a:ext uri="{FF2B5EF4-FFF2-40B4-BE49-F238E27FC236}">
                    <a16:creationId xmlns:a16="http://schemas.microsoft.com/office/drawing/2014/main" id="{21C737AB-7C9D-40AF-B931-E57B7EE961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52" y="1954"/>
                <a:ext cx="619" cy="357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5738 h 272"/>
                  <a:gd name="T4" fmla="*/ 227 w 624"/>
                  <a:gd name="T5" fmla="*/ 5072 h 272"/>
                  <a:gd name="T6" fmla="*/ 592 w 624"/>
                  <a:gd name="T7" fmla="*/ 5738 h 272"/>
                  <a:gd name="T8" fmla="*/ 592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077" name="Freeform 21">
                <a:extLst>
                  <a:ext uri="{FF2B5EF4-FFF2-40B4-BE49-F238E27FC236}">
                    <a16:creationId xmlns:a16="http://schemas.microsoft.com/office/drawing/2014/main" id="{8F3A105B-B176-4C87-96C3-1FCFB97BBF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329" y="1982"/>
                <a:ext cx="627" cy="312"/>
              </a:xfrm>
              <a:custGeom>
                <a:avLst/>
                <a:gdLst>
                  <a:gd name="T0" fmla="*/ 8 w 632"/>
                  <a:gd name="T1" fmla="*/ 9 h 362"/>
                  <a:gd name="T2" fmla="*/ 8 w 632"/>
                  <a:gd name="T3" fmla="*/ 67 h 362"/>
                  <a:gd name="T4" fmla="*/ 234 w 632"/>
                  <a:gd name="T5" fmla="*/ 67 h 362"/>
                  <a:gd name="T6" fmla="*/ 600 w 632"/>
                  <a:gd name="T7" fmla="*/ 67 h 362"/>
                  <a:gd name="T8" fmla="*/ 600 w 632"/>
                  <a:gd name="T9" fmla="*/ 9 h 362"/>
                  <a:gd name="T10" fmla="*/ 99 w 632"/>
                  <a:gd name="T11" fmla="*/ 9 h 362"/>
                  <a:gd name="T12" fmla="*/ 8 w 632"/>
                  <a:gd name="T13" fmla="*/ 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</p:grpSp>
        <p:sp>
          <p:nvSpPr>
            <p:cNvPr id="2057" name="Freeform 22">
              <a:extLst>
                <a:ext uri="{FF2B5EF4-FFF2-40B4-BE49-F238E27FC236}">
                  <a16:creationId xmlns:a16="http://schemas.microsoft.com/office/drawing/2014/main" id="{82D3D04F-3A54-4151-B7AA-01410669C11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-2" y="1797"/>
              <a:ext cx="5758" cy="408"/>
            </a:xfrm>
            <a:custGeom>
              <a:avLst/>
              <a:gdLst>
                <a:gd name="T0" fmla="*/ 0 w 5762"/>
                <a:gd name="T1" fmla="*/ 391 h 385"/>
                <a:gd name="T2" fmla="*/ 5739 w 5762"/>
                <a:gd name="T3" fmla="*/ 376 h 385"/>
                <a:gd name="T4" fmla="*/ 5739 w 5762"/>
                <a:gd name="T5" fmla="*/ 4 h 385"/>
                <a:gd name="T6" fmla="*/ 0 w 5762"/>
                <a:gd name="T7" fmla="*/ 0 h 385"/>
                <a:gd name="T8" fmla="*/ 0 w 5762"/>
                <a:gd name="T9" fmla="*/ 391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800"/>
            </a:p>
          </p:txBody>
        </p:sp>
        <p:sp>
          <p:nvSpPr>
            <p:cNvPr id="2058" name="Freeform 23">
              <a:extLst>
                <a:ext uri="{FF2B5EF4-FFF2-40B4-BE49-F238E27FC236}">
                  <a16:creationId xmlns:a16="http://schemas.microsoft.com/office/drawing/2014/main" id="{36381498-835D-419C-9EAB-64E71117775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-2" y="2278"/>
              <a:ext cx="5757" cy="185"/>
            </a:xfrm>
            <a:custGeom>
              <a:avLst/>
              <a:gdLst>
                <a:gd name="T0" fmla="*/ 0 w 5761"/>
                <a:gd name="T1" fmla="*/ 25 h 189"/>
                <a:gd name="T2" fmla="*/ 5738 w 5761"/>
                <a:gd name="T3" fmla="*/ 0 h 189"/>
                <a:gd name="T4" fmla="*/ 5738 w 5761"/>
                <a:gd name="T5" fmla="*/ 166 h 189"/>
                <a:gd name="T6" fmla="*/ 1 w 5761"/>
                <a:gd name="T7" fmla="*/ 166 h 189"/>
                <a:gd name="T8" fmla="*/ 0 w 5761"/>
                <a:gd name="T9" fmla="*/ 25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800"/>
            </a:p>
          </p:txBody>
        </p:sp>
      </p:grpSp>
      <p:sp>
        <p:nvSpPr>
          <p:cNvPr id="2051" name="Rectangle 24">
            <a:extLst>
              <a:ext uri="{FF2B5EF4-FFF2-40B4-BE49-F238E27FC236}">
                <a16:creationId xmlns:a16="http://schemas.microsoft.com/office/drawing/2014/main" id="{65101FBA-6F44-4C0F-B0D6-721A23F238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64218" y="457200"/>
            <a:ext cx="10354733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2052" name="Rectangle 25">
            <a:extLst>
              <a:ext uri="{FF2B5EF4-FFF2-40B4-BE49-F238E27FC236}">
                <a16:creationId xmlns:a16="http://schemas.microsoft.com/office/drawing/2014/main" id="{0DFBFBB0-54CE-48EC-8FD1-2A6F81CAF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64218" y="1981200"/>
            <a:ext cx="10354733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2053" name="Text Box 26">
            <a:extLst>
              <a:ext uri="{FF2B5EF4-FFF2-40B4-BE49-F238E27FC236}">
                <a16:creationId xmlns:a16="http://schemas.microsoft.com/office/drawing/2014/main" id="{F3B39482-836A-4867-B03F-9F78C90D0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1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 sz="1800"/>
          </a:p>
        </p:txBody>
      </p:sp>
      <p:sp>
        <p:nvSpPr>
          <p:cNvPr id="2054" name="Text Box 27">
            <a:extLst>
              <a:ext uri="{FF2B5EF4-FFF2-40B4-BE49-F238E27FC236}">
                <a16:creationId xmlns:a16="http://schemas.microsoft.com/office/drawing/2014/main" id="{0404D8C9-0657-4C35-BD45-60A1AC986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52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 sz="1800"/>
          </a:p>
        </p:txBody>
      </p:sp>
      <p:sp>
        <p:nvSpPr>
          <p:cNvPr id="2076" name="Rectangle 28">
            <a:extLst>
              <a:ext uri="{FF2B5EF4-FFF2-40B4-BE49-F238E27FC236}">
                <a16:creationId xmlns:a16="http://schemas.microsoft.com/office/drawing/2014/main" id="{5ACA1272-78D8-4535-A7A6-051AE244B19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9347200" y="6248400"/>
            <a:ext cx="2531533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875"/>
              </a:spcBef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0">
                <a:solidFill>
                  <a:srgbClr val="000000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E96FAE9-F371-48E8-9ADD-BCB30F4E99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634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33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D870D46A-1347-407D-9552-9A8DA5B68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602" y="639193"/>
            <a:ext cx="7749636" cy="2100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sz="2000" b="1" i="1" dirty="0">
                <a:solidFill>
                  <a:srgbClr val="003366"/>
                </a:solidFill>
                <a:latin typeface="Calibri" panose="020F0502020204030204" pitchFamily="34" charset="0"/>
              </a:rPr>
              <a:t>PSMA014 Psychoterapie dětí a dospívajících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Tx/>
            </a:pPr>
            <a:endParaRPr lang="cs-CZ" altLang="cs-CZ" sz="3600" b="1" dirty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sz="4000" b="1" dirty="0">
                <a:solidFill>
                  <a:srgbClr val="003366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5400" b="1" dirty="0">
                <a:solidFill>
                  <a:srgbClr val="003366"/>
                </a:solidFill>
                <a:latin typeface="Calibri" panose="020F0502020204030204" pitchFamily="34" charset="0"/>
              </a:rPr>
              <a:t>Rodinná terapie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B5A0055E-B6C5-4355-9435-F3C003941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3632" y="3937096"/>
            <a:ext cx="6400800" cy="20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Tx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algn="ctr" defTabSz="449263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Tx/>
            </a:pPr>
            <a:r>
              <a:rPr lang="cs-CZ" altLang="cs-CZ" sz="2000" dirty="0">
                <a:latin typeface="Calibri" panose="020F0502020204030204" pitchFamily="34" charset="0"/>
              </a:rPr>
              <a:t>Mgr. Milan Pilát</a:t>
            </a:r>
          </a:p>
          <a:p>
            <a:pPr algn="ctr" defTabSz="449263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Tx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algn="ctr" defTabSz="449263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Tx/>
            </a:pPr>
            <a:r>
              <a:rPr lang="cs-CZ" altLang="cs-CZ" sz="1800" dirty="0">
                <a:latin typeface="Calibri" panose="020F0502020204030204" pitchFamily="34" charset="0"/>
              </a:rPr>
              <a:t>FN Brno - Dětská nemocnice</a:t>
            </a:r>
          </a:p>
          <a:p>
            <a:pPr algn="ctr" defTabSz="449263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Tx/>
            </a:pPr>
            <a:r>
              <a:rPr lang="cs-CZ" altLang="cs-CZ" sz="1800" dirty="0">
                <a:latin typeface="Calibri" panose="020F0502020204030204" pitchFamily="34" charset="0"/>
              </a:rPr>
              <a:t>Oddělení dětské psychiatrie a klinické psychologie </a:t>
            </a:r>
          </a:p>
          <a:p>
            <a:pPr algn="ctr" defTabSz="449263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Tx/>
            </a:pPr>
            <a:r>
              <a:rPr lang="cs-CZ" altLang="cs-CZ" sz="1800" dirty="0">
                <a:latin typeface="Calibri" panose="020F0502020204030204" pitchFamily="34" charset="0"/>
              </a:rPr>
              <a:t>Ambulance klinické psychologie a psychoterapie</a:t>
            </a:r>
          </a:p>
          <a:p>
            <a:pPr algn="ctr" defTabSz="449263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Tx/>
            </a:pPr>
            <a:r>
              <a:rPr lang="cs-CZ" altLang="cs-CZ" sz="1800" dirty="0">
                <a:latin typeface="Calibri" panose="020F0502020204030204" pitchFamily="34" charset="0"/>
              </a:rPr>
              <a:t>FF MU 2020/2021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7813B3C-F0CC-4534-B437-0097F8B1EA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graphicFrame>
        <p:nvGraphicFramePr>
          <p:cNvPr id="131093" name="Group 21">
            <a:extLst>
              <a:ext uri="{FF2B5EF4-FFF2-40B4-BE49-F238E27FC236}">
                <a16:creationId xmlns:a16="http://schemas.microsoft.com/office/drawing/2014/main" id="{8FCA521C-5BA2-46E3-BE89-0CA419A9549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51089" y="765175"/>
          <a:ext cx="8118475" cy="5300836"/>
        </p:xfrm>
        <a:graphic>
          <a:graphicData uri="http://schemas.openxmlformats.org/drawingml/2006/table">
            <a:tbl>
              <a:tblPr/>
              <a:tblGrid>
                <a:gridCol w="1944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11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Rodina s dospívajícími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dětmi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Rozšiřovat flexibilitu rodinných hranic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změna vztahu rodič-dítě tak, aby bylo dospívajícímu umožněno přicházení a odcházení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důraz na manželství středního věku a kariéru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péče o starší generaci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Rozvol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ění mezi generacemi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Akceptovat různé odcházení a přicházení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potvrzení rodinného systému jako dyády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vývoj „dospělého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vztahu k dětem a jejich partnerům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změna vztahů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vytvoř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ení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míst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pro partnery dětí  a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vnuky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vyrovnání se s nemocí a smrtí vlastních rodičů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0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„Prázdné hnízdo“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– fáze rodiny na sklonku života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Akceptování změny generačních rolí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udržení zájmu navzdory biol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 mentálním úbytkům, otevření se novým rod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a soc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rolím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podpora střední generace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udržet prostor pro zkušenosti starší generace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vyrovnání se se ztrátou a smrtí, příprava na umírání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3C0F0AE-5791-49CE-81B8-AABDDFCBD7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/>
              <a:t>Základní faktor sociálního vlivu a vývoje = jazyk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88E9225-592D-4D09-92F6-B3FDEBCD2F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Vlastním médiem rodiny je </a:t>
            </a:r>
            <a:r>
              <a:rPr lang="cs-CZ" altLang="cs-CZ" b="1" dirty="0"/>
              <a:t>jazyk </a:t>
            </a:r>
            <a:r>
              <a:rPr lang="cs-CZ" altLang="cs-CZ" dirty="0"/>
              <a:t>vyrůstající ze schopnosti živých bytostí neustále přiřazovat </a:t>
            </a:r>
            <a:r>
              <a:rPr lang="cs-CZ" altLang="cs-CZ" b="1" dirty="0"/>
              <a:t>významy</a:t>
            </a:r>
            <a:r>
              <a:rPr lang="cs-CZ" altLang="cs-CZ" dirty="0"/>
              <a:t> jakýmkoli sekvencím událostí.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 i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i="1" dirty="0"/>
              <a:t>Podstatná v životě nejsou fakta, ale významy.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1800" b="1" i="1" dirty="0"/>
              <a:t>(Význam a hodnota symptomu, nemoci, vztahu, události)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7DCBA4F-264A-4C64-A002-FA11042E47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7163" y="992188"/>
            <a:ext cx="7772400" cy="608012"/>
          </a:xfrm>
        </p:spPr>
        <p:txBody>
          <a:bodyPr/>
          <a:lstStyle/>
          <a:p>
            <a:pPr eaLnBrk="1" hangingPunct="1"/>
            <a:r>
              <a:rPr lang="cs-CZ" altLang="cs-CZ"/>
              <a:t>Dva jazykové mody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05BD095-B92D-4495-BC44-3AF31A20597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697164" y="1981200"/>
            <a:ext cx="3806825" cy="4400128"/>
          </a:xfrm>
        </p:spPr>
        <p:txBody>
          <a:bodyPr/>
          <a:lstStyle/>
          <a:p>
            <a:pPr eaLnBrk="1" hangingPunct="1"/>
            <a:r>
              <a:rPr lang="cs-CZ" altLang="cs-CZ" sz="1800" b="1" dirty="0"/>
              <a:t>FEMINNÍ:</a:t>
            </a:r>
          </a:p>
          <a:p>
            <a:pPr marL="51435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Akceptující</a:t>
            </a:r>
          </a:p>
          <a:p>
            <a:pPr marL="51435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Podporující</a:t>
            </a:r>
          </a:p>
          <a:p>
            <a:pPr marL="51435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Pasivní</a:t>
            </a:r>
          </a:p>
          <a:p>
            <a:pPr marL="51435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Vyčkávající</a:t>
            </a:r>
          </a:p>
          <a:p>
            <a:pPr marL="51435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Vcítivý</a:t>
            </a:r>
            <a:endParaRPr lang="cs-CZ" alt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Vytváří prostor</a:t>
            </a:r>
          </a:p>
          <a:p>
            <a:pPr marL="51435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Pečuje o síť vztahů</a:t>
            </a:r>
          </a:p>
          <a:p>
            <a:pPr marL="51435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Kontejnující</a:t>
            </a: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eaLnBrk="1" hangingPunct="1"/>
            <a:endParaRPr lang="cs-CZ" altLang="cs-CZ" dirty="0"/>
          </a:p>
          <a:p>
            <a:pPr lvl="1" eaLnBrk="1" hangingPunct="1"/>
            <a:endParaRPr lang="cs-CZ" altLang="cs-CZ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BEF898A0-C2BD-4BDE-846D-EFBDA122A4A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656389" y="1981200"/>
            <a:ext cx="3806825" cy="4400128"/>
          </a:xfrm>
        </p:spPr>
        <p:txBody>
          <a:bodyPr/>
          <a:lstStyle/>
          <a:p>
            <a:pPr eaLnBrk="1" hangingPunct="1"/>
            <a:r>
              <a:rPr lang="cs-CZ" altLang="cs-CZ" sz="1800" b="1" dirty="0"/>
              <a:t>MASKULINNÍ:</a:t>
            </a:r>
            <a:endParaRPr lang="cs-CZ" altLang="cs-CZ" sz="1600" b="1" dirty="0"/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Vyžadující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Vymezující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Aktivní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Vymáhající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Nevcítivý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Omezuje prostor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Pečuje o hierarchii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Penetrující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2DF0E0D-676C-4746-8308-7845950AC2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Mužský jazyk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DFA21FC-61D8-498B-B77F-0D912E652A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61020" y="1714501"/>
            <a:ext cx="8778380" cy="45958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Absence</a:t>
            </a: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- zpomaluje se růst dětí, snižuje se jejich odolnost, výkonnost, stávají se choulostivými a rozmazlenými, jen s obtížemi překonávají nároky separace. 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Nadbytek</a:t>
            </a: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- vycepované, emočně frustrované, napjaté, mají často poruchy řeči, bývají vnitřně chudé, v extrémním případě, není-li dostupný také mateřský jazykový modus, se zastavuje růst. </a:t>
            </a:r>
            <a:b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alt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3901976-1457-4D99-92C3-E461D7ABFA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Ženský jazyk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D04C4E4-D82A-4F75-9DA7-31B3001173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64218" y="1585403"/>
            <a:ext cx="9534417" cy="481539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Charakteristiky: </a:t>
            </a:r>
          </a:p>
          <a:p>
            <a:pPr marL="800100" lvl="1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hranice mezi zamlčovaným a vysloveným není zcela zřetelná</a:t>
            </a:r>
          </a:p>
          <a:p>
            <a:pPr marL="800100" lvl="1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dorozumíváním s druhými (především s dětmi), na </a:t>
            </a:r>
            <a:r>
              <a:rPr lang="cs-CZ" alt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preverbální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úrovni</a:t>
            </a:r>
          </a:p>
          <a:p>
            <a:pPr marL="800100" lvl="1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projev nese známky prožívání (zdroje a oporu je možné tušit v instinktech)</a:t>
            </a:r>
          </a:p>
          <a:p>
            <a:pPr marL="800100" lvl="1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spíše pozoruje, vyčkává, nerada vyslovuje nezralé myšlenky, a to ne proto, že by je neměla dostatečně rozumem zpracované, ale proto, že ještě necítí jejich váhu a platnost pro vnější svět </a:t>
            </a:r>
          </a:p>
          <a:p>
            <a:pPr marL="800100" lvl="1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formuluje až tehdy, kdy cítí, že je čas, to pak s velkou určitostí, naléhavostí, často s výrazným emočním doprovodem. Může být vlastním projevem sama zmatená, s jakou silou a jistotou je ona i druhý konfrontován. Nenaléhá na změnu, ale sama se proměňuje.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Když se včas nepřidá mužský princip, který by vnesl strukturu (omezení, pravidla, řád), může se stát sobě i pro okolí destruktivní („Hrnečku vař“)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Hierarchie ženu nezajímá a nemá pro ni cit, podceňuje význam, jaký má hierarchie ve světě mužském, to bývá také zdrojem mnoha nepochopení a omylů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Ochraňuje, zúzkostňuje, zastavuje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6DE5F4E-67F8-4612-BF43-A6945AFAAC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Transgenerační vývoj, přenos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F390B02F-4929-4550-B7E2-E799C1079C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84851" y="1666658"/>
            <a:ext cx="9597109" cy="473414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Zátěž z předchozích generací, která přesáhla kritickou mez tolerance rodiny (smrt jednoho z rodičů, rozvod, atp.). V dalších generacích jako by se pak rozhodovalo, zda bude tato „rána“ zahojená a život rodu bude pokračovat, nebo naopak dojde-li k pokračování destrukce (nemoc, „vyhynutí“ - sterilita).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Seberegulující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síly přestupující generace </a:t>
            </a:r>
          </a:p>
          <a:p>
            <a:pPr marL="0" indent="0" algn="ctr" eaLnBrk="1" hangingPunct="1">
              <a:lnSpc>
                <a:spcPct val="80000"/>
              </a:lnSpc>
            </a:pP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(Je možné, že jsou některé chorobné stavy ve službách takové seberegulace a pokud je za každou cenu odstraňujeme, můžeme zhoršovat stav populace?)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Bez znalosti </a:t>
            </a:r>
            <a:r>
              <a:rPr lang="cs-CZ" alt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transgeneračního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kontextu používáme čím dál dokonalejší technologii, kterou bez pochopení vnitřních sil interakčního prostředí rodiny jako celku můžeme </a:t>
            </a:r>
            <a:r>
              <a:rPr lang="cs-CZ" alt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iatrogenizovat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 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4B197B0-B7EA-4CC3-95EB-3B693DA792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Rodinná terapie – základní teze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4E36D63-3972-44C2-8A7E-6C4B86C099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b="1" dirty="0"/>
              <a:t>Nemoc má funkci </a:t>
            </a:r>
            <a:r>
              <a:rPr lang="cs-CZ" altLang="cs-CZ" sz="2400" dirty="0"/>
              <a:t>(zastavuje, udržuje, je pro někoho nebo proti někomu, zisky z nemoci atp.)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b="1" dirty="0"/>
              <a:t>Nemoc je členem rodiny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b="1" dirty="0"/>
              <a:t>Souvisí s nějakým vztahem </a:t>
            </a:r>
            <a:r>
              <a:rPr lang="cs-CZ" altLang="cs-CZ" sz="2400" dirty="0"/>
              <a:t>(„Komu se to dítě počurává?“)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b="1" dirty="0"/>
              <a:t>Příběhy o událostech </a:t>
            </a:r>
            <a:r>
              <a:rPr lang="cs-CZ" altLang="cs-CZ" sz="2400" dirty="0"/>
              <a:t>- příběhy alternativní, léčivé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b="1" dirty="0"/>
              <a:t>Orientace na rozdíly – </a:t>
            </a:r>
            <a:r>
              <a:rPr lang="cs-CZ" altLang="cs-CZ" sz="2400" dirty="0"/>
              <a:t>RT s konkrétní rodinou vyvstávají do rodinného vědomí dilemata do té doby popíraná a nutí rodinu k vyjasňování</a:t>
            </a:r>
          </a:p>
        </p:txBody>
      </p:sp>
    </p:spTree>
    <p:extLst>
      <p:ext uri="{BB962C8B-B14F-4D97-AF65-F5344CB8AC3E}">
        <p14:creationId xmlns:p14="http://schemas.microsoft.com/office/powerpoint/2010/main" val="1975447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89BD63-1B60-48D1-A2FD-6BF3C7D3B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Rodinná terapie – základní teze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FC9E1E-A433-42E7-A93C-2B8FDB6B5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4218" y="1981200"/>
            <a:ext cx="8898995" cy="432812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Lineární x cirkulární kauzalita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Změna 1. řádu (př. zásah terapeuta, změna chování) → změna 2. řádu („změna změny“, tj. změna významu, přerámování mínění)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Terapie jako příležitost ke změně (terapie je kontextem změny)</a:t>
            </a:r>
          </a:p>
        </p:txBody>
      </p:sp>
    </p:spTree>
    <p:extLst>
      <p:ext uri="{BB962C8B-B14F-4D97-AF65-F5344CB8AC3E}">
        <p14:creationId xmlns:p14="http://schemas.microsoft.com/office/powerpoint/2010/main" val="2572664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11E0C0-100B-47CF-816D-1A92CC8E1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Rodinná systemická 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D2D622-70C4-456D-9B40-B60462BE6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4219" y="1593850"/>
            <a:ext cx="9012414" cy="4575448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b="1" dirty="0"/>
              <a:t>Kontext </a:t>
            </a:r>
          </a:p>
          <a:p>
            <a:pPr marL="0" indent="0"/>
            <a:r>
              <a:rPr lang="cs-CZ" dirty="0"/>
              <a:t>	</a:t>
            </a:r>
            <a:r>
              <a:rPr lang="cs-CZ" sz="2400" i="1" dirty="0"/>
              <a:t>(každý kontext je spojen s jiným významem) </a:t>
            </a:r>
          </a:p>
          <a:p>
            <a:pPr marL="457200" indent="-457200">
              <a:buFontTx/>
              <a:buChar char="-"/>
            </a:pPr>
            <a:r>
              <a:rPr lang="cs-CZ" b="1" dirty="0"/>
              <a:t>Přesvědčení</a:t>
            </a:r>
          </a:p>
          <a:p>
            <a:pPr marL="0" indent="0"/>
            <a:r>
              <a:rPr lang="cs-CZ" dirty="0"/>
              <a:t>	</a:t>
            </a:r>
            <a:r>
              <a:rPr lang="cs-CZ" sz="2400" i="1" dirty="0"/>
              <a:t>(Co děláme, je správné. Každý dělá v dané chvíli to 	nejlepší, čeho je schopen)</a:t>
            </a:r>
          </a:p>
          <a:p>
            <a:pPr marL="457200" indent="-457200">
              <a:buFontTx/>
              <a:buChar char="-"/>
            </a:pPr>
            <a:r>
              <a:rPr lang="cs-CZ" b="1" dirty="0"/>
              <a:t>Pozorovatel je vždy součástí systému</a:t>
            </a:r>
          </a:p>
          <a:p>
            <a:pPr marL="0" indent="0"/>
            <a:r>
              <a:rPr lang="cs-CZ" b="1" dirty="0"/>
              <a:t>	</a:t>
            </a:r>
            <a:r>
              <a:rPr lang="cs-CZ" sz="2400" i="1" dirty="0"/>
              <a:t>(nelze dosáhnout objektivity, výsledek pozorování je 	konstrukcí)</a:t>
            </a:r>
          </a:p>
        </p:txBody>
      </p:sp>
    </p:spTree>
    <p:extLst>
      <p:ext uri="{BB962C8B-B14F-4D97-AF65-F5344CB8AC3E}">
        <p14:creationId xmlns:p14="http://schemas.microsoft.com/office/powerpoint/2010/main" val="1710561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11E0C0-100B-47CF-816D-1A92CC8E1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Rodinná systemická 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D2D622-70C4-456D-9B40-B60462BE6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9743" y="1904300"/>
            <a:ext cx="8856889" cy="4264997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dirty="0"/>
              <a:t>Stranění všem → neexpertní pozice (expert je pacient)</a:t>
            </a:r>
          </a:p>
          <a:p>
            <a:pPr marL="457200" indent="-457200">
              <a:buFontTx/>
              <a:buChar char="-"/>
            </a:pPr>
            <a:r>
              <a:rPr lang="cs-CZ" dirty="0"/>
              <a:t>Neutralita k řešení</a:t>
            </a:r>
          </a:p>
          <a:p>
            <a:pPr marL="457200" indent="-457200">
              <a:buFontTx/>
              <a:buChar char="-"/>
            </a:pPr>
            <a:r>
              <a:rPr lang="cs-CZ" dirty="0"/>
              <a:t>Terapeutická zvídavost </a:t>
            </a:r>
          </a:p>
          <a:p>
            <a:pPr marL="457200" indent="-457200">
              <a:buFontTx/>
              <a:buChar char="-"/>
            </a:pPr>
            <a:r>
              <a:rPr lang="cs-CZ" dirty="0"/>
              <a:t>Důraz na jazyk</a:t>
            </a:r>
          </a:p>
          <a:p>
            <a:pPr marL="457200" indent="-457200">
              <a:buFontTx/>
              <a:buChar char="-"/>
            </a:pPr>
            <a:r>
              <a:rPr lang="cs-CZ" dirty="0"/>
              <a:t>Spolupracující (kolaborativní) přístup</a:t>
            </a:r>
          </a:p>
          <a:p>
            <a:pPr marL="457200" indent="-457200">
              <a:buFontTx/>
              <a:buChar char="-"/>
            </a:pPr>
            <a:r>
              <a:rPr lang="cs-CZ" dirty="0"/>
              <a:t>Reflektující tým</a:t>
            </a:r>
          </a:p>
        </p:txBody>
      </p:sp>
    </p:spTree>
    <p:extLst>
      <p:ext uri="{BB962C8B-B14F-4D97-AF65-F5344CB8AC3E}">
        <p14:creationId xmlns:p14="http://schemas.microsoft.com/office/powerpoint/2010/main" val="82312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ED47A-4D04-4686-BC36-AB9AF5A43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986" y="674041"/>
            <a:ext cx="10515600" cy="2852737"/>
          </a:xfrm>
        </p:spPr>
        <p:txBody>
          <a:bodyPr/>
          <a:lstStyle/>
          <a:p>
            <a:pPr algn="ctr"/>
            <a:r>
              <a:rPr lang="cs-CZ" dirty="0"/>
              <a:t>Co je to rodina?</a:t>
            </a:r>
            <a:br>
              <a:rPr lang="cs-CZ" dirty="0"/>
            </a:br>
            <a:r>
              <a:rPr lang="cs-CZ" sz="2800" dirty="0"/>
              <a:t>(psychosociální charakteristicky)</a:t>
            </a:r>
          </a:p>
        </p:txBody>
      </p:sp>
    </p:spTree>
    <p:extLst>
      <p:ext uri="{BB962C8B-B14F-4D97-AF65-F5344CB8AC3E}">
        <p14:creationId xmlns:p14="http://schemas.microsoft.com/office/powerpoint/2010/main" val="3843030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D54730-DA6B-474E-8B3D-C5780167A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Rodinná terapie - charakteristiky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D26D41-D0FF-4AB3-AB2F-270E32DD6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4218" y="1778466"/>
            <a:ext cx="10354733" cy="4311184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Terapeutická zakázka je společným dílem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Důraz na dodržování rodinného </a:t>
            </a:r>
            <a:r>
              <a:rPr lang="cs-CZ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settingu</a:t>
            </a: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Svou povahou má nejblíže k žité realitě rodiny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Delší rozdíly mezi jednotlivými sezeními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Menší počet sezení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Práce se širším systémem (další členové systému)</a:t>
            </a:r>
          </a:p>
        </p:txBody>
      </p:sp>
    </p:spTree>
    <p:extLst>
      <p:ext uri="{BB962C8B-B14F-4D97-AF65-F5344CB8AC3E}">
        <p14:creationId xmlns:p14="http://schemas.microsoft.com/office/powerpoint/2010/main" val="458250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ED47A-4D04-4686-BC36-AB9AF5A43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rodina?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842E93-95A7-4296-977D-2581B939B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4218" y="1593851"/>
            <a:ext cx="10354733" cy="4983118"/>
          </a:xfrm>
        </p:spPr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Rodina je nejmenší možný bio-psycho-sociální systém, schopný úplné replikace, tedy jak genetické (biologické) tak kulturní (sociální).</a:t>
            </a:r>
            <a:r>
              <a:rPr lang="cs-CZ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Všechny ostatní, dnes pestré možnosti péče o dítě jsou jen náhradním řešením, což samozřejmě neznamená, že takové složité systémy nezasluhují naši péči. (</a:t>
            </a:r>
            <a:r>
              <a:rPr lang="cs-CZ" sz="32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Trapková</a:t>
            </a:r>
            <a:r>
              <a:rPr lang="cs-CZ" sz="32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&amp; Chvála, 2004: Rodinná terapie psychosomatických poruch</a:t>
            </a:r>
            <a:r>
              <a:rPr lang="cs-CZ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95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B849FCD-729D-4FA2-B082-106CB8480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Rodina a RT – teoretická východiska</a:t>
            </a:r>
            <a:endParaRPr lang="cs-CZ" altLang="cs-CZ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A245CD0-85C8-429F-A8D8-67CBBB9C95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64217" y="1593850"/>
            <a:ext cx="9668641" cy="4667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Děloha = fyziologické zrání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Rodina = sociální zrání </a:t>
            </a:r>
          </a:p>
          <a:p>
            <a:pPr marL="800100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žít v lidském světě nezávisle na své původní rodině („sociální děloze“)</a:t>
            </a:r>
          </a:p>
          <a:p>
            <a:pPr marL="800100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vytvořit v prvních letech života základní „psychické orgány“, jejichž funkce se rozvíjí nejprve v chráněném prostředí rodiny → samostatná konfrontace s vnějším světem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Rodina má svůj vnitřní řád, hierarchii, tendenci směřovat k homeostáze (harmonii)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b="1" i="1" dirty="0"/>
              <a:t>Rodičovství je </a:t>
            </a:r>
            <a:r>
              <a:rPr lang="cs-CZ" altLang="cs-CZ" sz="2000" b="1" i="1" dirty="0" err="1"/>
              <a:t>nerozveditelné</a:t>
            </a:r>
            <a:r>
              <a:rPr lang="cs-CZ" altLang="cs-CZ" sz="2000" b="1" i="1" dirty="0"/>
              <a:t>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- naprostá většina dospělých i dětí vnímá vážná rizika rozchodu rodičů a obává se jich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C9E51B2-CAC9-488B-A00C-2ADF11A81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075" y="1039814"/>
            <a:ext cx="8850488" cy="560387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Systémové vlastnosti v rodině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5E3C616-4C81-40EE-BFD5-B6A5CAFEB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5127" y="1844674"/>
            <a:ext cx="9064261" cy="4606459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Systém (rodina) není součtem jeho částí (jednotlivců, dvojic, trojic,..)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Příznak nemusí být vlastností jednotlivce, ale širšího subsystému (dvojice, trojice,…) nebo projevem dynamiky rodiny jako celku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b="1" dirty="0"/>
              <a:t>Hospodaření s mužskou a ženskou potencí v rodině je systémovou vlastností</a:t>
            </a:r>
            <a:r>
              <a:rPr lang="cs-CZ" altLang="cs-CZ" sz="2800" dirty="0"/>
              <a:t>, která se významně podílí na vzniku a léčbě poruch a nemocí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E59B052-2EE4-4410-BDE6-8E00B9E5B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Vývoj dítěte v rodině, separace a „sociální porod“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EA493B5-CB18-4414-96AD-CA3FCED693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64218" y="2265028"/>
            <a:ext cx="10354733" cy="382462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Charakteristiky společné s fyziologickým porodem dítěte: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9měs gravidity = 18let psychosociálního vývoje dítěte v rodině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Kolem šesti let se dítě vydává z chráněného vnitřního (ženského) světa do nepohodlí vnějšího (mužského) světa (nástup do školy, řešení Oidipovského komplexu), poslední třetina cesty k dospělosti se začíná kolem 12 let nástupem puberty. 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0E2946E-18A0-4054-A164-CDF5506F5D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Vývojové trajektorie syna a dcery </a:t>
            </a:r>
          </a:p>
        </p:txBody>
      </p:sp>
      <p:pic>
        <p:nvPicPr>
          <p:cNvPr id="156675" name="Picture 3" descr="Obr 3 Vývojová trajektorie syna">
            <a:extLst>
              <a:ext uri="{FF2B5EF4-FFF2-40B4-BE49-F238E27FC236}">
                <a16:creationId xmlns:a16="http://schemas.microsoft.com/office/drawing/2014/main" id="{DE4ED150-1F07-4972-A449-D20B3000BE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511176"/>
            <a:ext cx="4487863" cy="634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676" name="Picture 4" descr="Obr 2 Vývojová trajektorie dcery">
            <a:extLst>
              <a:ext uri="{FF2B5EF4-FFF2-40B4-BE49-F238E27FC236}">
                <a16:creationId xmlns:a16="http://schemas.microsoft.com/office/drawing/2014/main" id="{C21A1783-634E-4665-80F1-6E5876CBA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contras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088" y="485776"/>
            <a:ext cx="4506912" cy="637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F2C3E19-011E-4F3B-A689-C47E254FA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1354" y="649288"/>
            <a:ext cx="8758209" cy="950912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Porod (separace)</a:t>
            </a:r>
            <a:br>
              <a:rPr lang="cs-CZ" altLang="cs-CZ" sz="3600" dirty="0"/>
            </a:br>
            <a:r>
              <a:rPr lang="cs-CZ" altLang="cs-CZ" sz="3600" dirty="0"/>
              <a:t>- tělesně i sociálně zevnitř ven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35EF100-79F5-45DF-B7B0-CE929C18D1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2572" y="1981200"/>
            <a:ext cx="9070641" cy="44001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Biologicky je počato v těle matky a první separační zkušenosti ve směru zevnitř ven nutně patří do tohoto vztahu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Kdežto k otci přichází dítě zvenčí a počáteční prožitková situace zakládá jiný typ vztahu než s matkou – vysvobozuje dítě z </a:t>
            </a:r>
            <a:r>
              <a:rPr lang="cs-CZ" alt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diády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vztahu 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matka-dítě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otevírá perspektivu do světa mimo rodinu (</a:t>
            </a:r>
            <a:r>
              <a:rPr lang="cs-CZ" alt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Oidipský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konflikt - př. 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Vodník, Hamlet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Mateřství představuje princip slasti, otcovství princip reality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Mezi oběma principy dítě životadárně osciluje, vztahem s matkou „brzdí“, vztahem s otcem „přidává plyn“, díky tomu se pohybuje dětstvím bezpečně</a:t>
            </a:r>
            <a:endParaRPr lang="cs-CZ" alt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2966C62-F1DF-4707-9550-7C70748FC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-304800"/>
            <a:ext cx="7772400" cy="1143000"/>
          </a:xfrm>
        </p:spPr>
        <p:txBody>
          <a:bodyPr/>
          <a:lstStyle/>
          <a:p>
            <a:pPr algn="ctr" eaLnBrk="1" hangingPunct="1"/>
            <a:r>
              <a:rPr lang="cs-CZ" altLang="cs-CZ" sz="3200" b="1">
                <a:cs typeface="Times New Roman" panose="02020603050405020304" pitchFamily="18" charset="0"/>
              </a:rPr>
              <a:t>Životní cyklus „normální“ rodiny</a:t>
            </a:r>
          </a:p>
        </p:txBody>
      </p:sp>
      <p:graphicFrame>
        <p:nvGraphicFramePr>
          <p:cNvPr id="130051" name="Group 3">
            <a:extLst>
              <a:ext uri="{FF2B5EF4-FFF2-40B4-BE49-F238E27FC236}">
                <a16:creationId xmlns:a16="http://schemas.microsoft.com/office/drawing/2014/main" id="{EE1972B9-FA08-4B2B-A0E6-8633AED2CFE9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2351088" y="469901"/>
          <a:ext cx="8316912" cy="5870575"/>
        </p:xfrm>
        <a:graphic>
          <a:graphicData uri="http://schemas.openxmlformats.org/drawingml/2006/table">
            <a:tbl>
              <a:tblPr/>
              <a:tblGrid>
                <a:gridCol w="1535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3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Stadium v životním cyklu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Vývojový úkol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Nutné změny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8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</a:t>
                      </a: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</a:t>
                      </a: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dpoutání se od rodičů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Akceptace oddělení se od rodičů</a:t>
                      </a: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Individualizace a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diferenciace dospívajícího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vývoj od intimity v rodině k vrstevníkům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finanční nezávislost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8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Mladé manželství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Přihlášení se k nové rodině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ut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váření manželství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změna vztahu k pův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rod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 k přátelům se   zapojením partnera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4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Rodina s malými dětmi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Akceptace nových členů rodiny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u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volnění místa dítěti (dětem)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přijetí rodičovské role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změna vztahu k původní rodině – předefinování rodičovských a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prarodičovských rolí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1_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imes New Roman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imes New Roman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1363</Words>
  <Application>Microsoft Office PowerPoint</Application>
  <PresentationFormat>Širokoúhlá obrazovka</PresentationFormat>
  <Paragraphs>166</Paragraphs>
  <Slides>20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1_Motiv Office</vt:lpstr>
      <vt:lpstr>2_Motiv Office</vt:lpstr>
      <vt:lpstr>Prezentace aplikace PowerPoint</vt:lpstr>
      <vt:lpstr>Co je to rodina? (psychosociální charakteristicky)</vt:lpstr>
      <vt:lpstr>Co je to rodina?</vt:lpstr>
      <vt:lpstr>Rodina a RT – teoretická východiska</vt:lpstr>
      <vt:lpstr>Systémové vlastnosti v rodině</vt:lpstr>
      <vt:lpstr>Vývoj dítěte v rodině, separace a „sociální porod“</vt:lpstr>
      <vt:lpstr>Vývojové trajektorie syna a dcery </vt:lpstr>
      <vt:lpstr>Porod (separace) - tělesně i sociálně zevnitř ven</vt:lpstr>
      <vt:lpstr>Životní cyklus „normální“ rodiny</vt:lpstr>
      <vt:lpstr>Prezentace aplikace PowerPoint</vt:lpstr>
      <vt:lpstr>Základní faktor sociálního vlivu a vývoje = jazyk</vt:lpstr>
      <vt:lpstr>Dva jazykové mody</vt:lpstr>
      <vt:lpstr>Mužský jazyk </vt:lpstr>
      <vt:lpstr>Ženský jazyk </vt:lpstr>
      <vt:lpstr>Transgenerační vývoj, přenos</vt:lpstr>
      <vt:lpstr>Rodinná terapie – základní teze</vt:lpstr>
      <vt:lpstr>Rodinná terapie – základní teze</vt:lpstr>
      <vt:lpstr>Rodinná systemická terapie</vt:lpstr>
      <vt:lpstr>Rodinná systemická terapie</vt:lpstr>
      <vt:lpstr>Rodinná terapie - charakteristiky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 Pilát</dc:creator>
  <cp:lastModifiedBy>Milan Pilát</cp:lastModifiedBy>
  <cp:revision>9</cp:revision>
  <dcterms:created xsi:type="dcterms:W3CDTF">2020-10-20T12:09:28Z</dcterms:created>
  <dcterms:modified xsi:type="dcterms:W3CDTF">2020-11-24T14:30:08Z</dcterms:modified>
</cp:coreProperties>
</file>