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C8FF"/>
    <a:srgbClr val="4BC8E1"/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3" autoAdjust="0"/>
    <p:restoredTop sz="96259" autoAdjust="0"/>
  </p:normalViewPr>
  <p:slideViewPr>
    <p:cSldViewPr snapToGrid="0">
      <p:cViewPr varScale="1">
        <p:scale>
          <a:sx n="93" d="100"/>
          <a:sy n="93" d="100"/>
        </p:scale>
        <p:origin x="712" y="20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7FC4A8-94D0-B145-AE41-10C1148AF7AE}" type="doc">
      <dgm:prSet loTypeId="urn:microsoft.com/office/officeart/2005/8/layout/cycle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0394E5E-34A7-6C4B-8E24-74DB07192E21}">
      <dgm:prSet phldrT="[Text]"/>
      <dgm:spPr/>
      <dgm:t>
        <a:bodyPr/>
        <a:lstStyle/>
        <a:p>
          <a:r>
            <a:rPr lang="cs-CZ" dirty="0"/>
            <a:t>Porozumění</a:t>
          </a:r>
        </a:p>
      </dgm:t>
    </dgm:pt>
    <dgm:pt modelId="{67B8A864-8746-9849-98CC-92FC74E7AC89}" type="parTrans" cxnId="{9E3AB1AF-6D44-4142-B139-7AD313CEC57C}">
      <dgm:prSet/>
      <dgm:spPr/>
      <dgm:t>
        <a:bodyPr/>
        <a:lstStyle/>
        <a:p>
          <a:endParaRPr lang="cs-CZ"/>
        </a:p>
      </dgm:t>
    </dgm:pt>
    <dgm:pt modelId="{9A321D1E-CB53-4B41-ACAF-CD34415AAE39}" type="sibTrans" cxnId="{9E3AB1AF-6D44-4142-B139-7AD313CEC57C}">
      <dgm:prSet/>
      <dgm:spPr/>
      <dgm:t>
        <a:bodyPr/>
        <a:lstStyle/>
        <a:p>
          <a:endParaRPr lang="cs-CZ"/>
        </a:p>
      </dgm:t>
    </dgm:pt>
    <dgm:pt modelId="{E49F3201-E6C6-2145-9311-A1501AED0429}">
      <dgm:prSet phldrT="[Text]"/>
      <dgm:spPr/>
      <dgm:t>
        <a:bodyPr/>
        <a:lstStyle/>
        <a:p>
          <a:r>
            <a:rPr lang="cs-CZ" dirty="0"/>
            <a:t>Definování</a:t>
          </a:r>
        </a:p>
      </dgm:t>
    </dgm:pt>
    <dgm:pt modelId="{F420E404-C30A-3F4A-974E-860D057E7812}" type="parTrans" cxnId="{52329869-7691-7945-87D4-13BACBB5E5C3}">
      <dgm:prSet/>
      <dgm:spPr/>
      <dgm:t>
        <a:bodyPr/>
        <a:lstStyle/>
        <a:p>
          <a:endParaRPr lang="cs-CZ"/>
        </a:p>
      </dgm:t>
    </dgm:pt>
    <dgm:pt modelId="{28D17B4E-385B-8A49-B7CE-6C9A68018425}" type="sibTrans" cxnId="{52329869-7691-7945-87D4-13BACBB5E5C3}">
      <dgm:prSet/>
      <dgm:spPr/>
      <dgm:t>
        <a:bodyPr/>
        <a:lstStyle/>
        <a:p>
          <a:endParaRPr lang="cs-CZ"/>
        </a:p>
      </dgm:t>
    </dgm:pt>
    <dgm:pt modelId="{869EE494-97EA-1748-A7BB-A75959D3A529}">
      <dgm:prSet phldrT="[Text]"/>
      <dgm:spPr/>
      <dgm:t>
        <a:bodyPr/>
        <a:lstStyle/>
        <a:p>
          <a:r>
            <a:rPr lang="cs-CZ" dirty="0"/>
            <a:t>Navrhování</a:t>
          </a:r>
        </a:p>
      </dgm:t>
    </dgm:pt>
    <dgm:pt modelId="{769D893B-5344-C44F-89B4-ED847720AF33}" type="parTrans" cxnId="{AD59BB8C-5767-4341-931F-9AC3B7BAB857}">
      <dgm:prSet/>
      <dgm:spPr/>
      <dgm:t>
        <a:bodyPr/>
        <a:lstStyle/>
        <a:p>
          <a:endParaRPr lang="cs-CZ"/>
        </a:p>
      </dgm:t>
    </dgm:pt>
    <dgm:pt modelId="{EB685D98-9246-114D-A555-4DBA2871F067}" type="sibTrans" cxnId="{AD59BB8C-5767-4341-931F-9AC3B7BAB857}">
      <dgm:prSet/>
      <dgm:spPr/>
      <dgm:t>
        <a:bodyPr/>
        <a:lstStyle/>
        <a:p>
          <a:endParaRPr lang="cs-CZ"/>
        </a:p>
      </dgm:t>
    </dgm:pt>
    <dgm:pt modelId="{CDF0687C-FD8F-5F4B-AF5D-12025234FBBA}">
      <dgm:prSet phldrT="[Text]"/>
      <dgm:spPr/>
      <dgm:t>
        <a:bodyPr/>
        <a:lstStyle/>
        <a:p>
          <a:r>
            <a:rPr lang="cs-CZ" dirty="0" err="1"/>
            <a:t>Prototypování</a:t>
          </a:r>
          <a:endParaRPr lang="cs-CZ" dirty="0"/>
        </a:p>
      </dgm:t>
    </dgm:pt>
    <dgm:pt modelId="{D9F9160A-8498-1043-8688-0F94525D9F61}" type="parTrans" cxnId="{51953400-15B8-6940-BA66-B714A10C287D}">
      <dgm:prSet/>
      <dgm:spPr/>
      <dgm:t>
        <a:bodyPr/>
        <a:lstStyle/>
        <a:p>
          <a:endParaRPr lang="cs-CZ"/>
        </a:p>
      </dgm:t>
    </dgm:pt>
    <dgm:pt modelId="{CE4D8E5C-9BD2-E94C-92C6-239C0553C9E8}" type="sibTrans" cxnId="{51953400-15B8-6940-BA66-B714A10C287D}">
      <dgm:prSet/>
      <dgm:spPr/>
      <dgm:t>
        <a:bodyPr/>
        <a:lstStyle/>
        <a:p>
          <a:endParaRPr lang="cs-CZ"/>
        </a:p>
      </dgm:t>
    </dgm:pt>
    <dgm:pt modelId="{E6AEFBB0-DAC5-F147-ADFB-B0E90CA6CD14}">
      <dgm:prSet phldrT="[Text]"/>
      <dgm:spPr/>
      <dgm:t>
        <a:bodyPr/>
        <a:lstStyle/>
        <a:p>
          <a:r>
            <a:rPr lang="cs-CZ" dirty="0"/>
            <a:t>Testování</a:t>
          </a:r>
        </a:p>
      </dgm:t>
    </dgm:pt>
    <dgm:pt modelId="{03A7C7E5-CA90-BC4E-A4E0-D04F623268DC}" type="parTrans" cxnId="{82BA8DE0-A94F-B34F-A221-1C554D069E85}">
      <dgm:prSet/>
      <dgm:spPr/>
      <dgm:t>
        <a:bodyPr/>
        <a:lstStyle/>
        <a:p>
          <a:endParaRPr lang="cs-CZ"/>
        </a:p>
      </dgm:t>
    </dgm:pt>
    <dgm:pt modelId="{2DB4474D-8BBF-644B-8274-351A6BA8AB97}" type="sibTrans" cxnId="{82BA8DE0-A94F-B34F-A221-1C554D069E85}">
      <dgm:prSet/>
      <dgm:spPr/>
      <dgm:t>
        <a:bodyPr/>
        <a:lstStyle/>
        <a:p>
          <a:endParaRPr lang="cs-CZ"/>
        </a:p>
      </dgm:t>
    </dgm:pt>
    <dgm:pt modelId="{944F010C-3F02-E94B-BAEF-EB7AD297D25C}" type="pres">
      <dgm:prSet presAssocID="{A97FC4A8-94D0-B145-AE41-10C1148AF7AE}" presName="Name0" presStyleCnt="0">
        <dgm:presLayoutVars>
          <dgm:dir/>
          <dgm:resizeHandles val="exact"/>
        </dgm:presLayoutVars>
      </dgm:prSet>
      <dgm:spPr/>
    </dgm:pt>
    <dgm:pt modelId="{A4BDA098-91C4-E64C-83B4-4135A7A67F69}" type="pres">
      <dgm:prSet presAssocID="{A97FC4A8-94D0-B145-AE41-10C1148AF7AE}" presName="cycle" presStyleCnt="0"/>
      <dgm:spPr/>
    </dgm:pt>
    <dgm:pt modelId="{54041A69-8D1E-9740-B590-9E93418E7292}" type="pres">
      <dgm:prSet presAssocID="{D0394E5E-34A7-6C4B-8E24-74DB07192E21}" presName="nodeFirstNode" presStyleLbl="node1" presStyleIdx="0" presStyleCnt="5">
        <dgm:presLayoutVars>
          <dgm:bulletEnabled val="1"/>
        </dgm:presLayoutVars>
      </dgm:prSet>
      <dgm:spPr/>
    </dgm:pt>
    <dgm:pt modelId="{4563EB1D-A094-AA45-B571-DE34EB44F5A9}" type="pres">
      <dgm:prSet presAssocID="{9A321D1E-CB53-4B41-ACAF-CD34415AAE39}" presName="sibTransFirstNode" presStyleLbl="bgShp" presStyleIdx="0" presStyleCnt="1"/>
      <dgm:spPr/>
    </dgm:pt>
    <dgm:pt modelId="{409737AA-F318-6240-8D9D-314A5D7C7ABD}" type="pres">
      <dgm:prSet presAssocID="{E49F3201-E6C6-2145-9311-A1501AED0429}" presName="nodeFollowingNodes" presStyleLbl="node1" presStyleIdx="1" presStyleCnt="5">
        <dgm:presLayoutVars>
          <dgm:bulletEnabled val="1"/>
        </dgm:presLayoutVars>
      </dgm:prSet>
      <dgm:spPr/>
    </dgm:pt>
    <dgm:pt modelId="{70FB0FA7-6578-8C43-ADBD-6DDB7E161B07}" type="pres">
      <dgm:prSet presAssocID="{869EE494-97EA-1748-A7BB-A75959D3A529}" presName="nodeFollowingNodes" presStyleLbl="node1" presStyleIdx="2" presStyleCnt="5">
        <dgm:presLayoutVars>
          <dgm:bulletEnabled val="1"/>
        </dgm:presLayoutVars>
      </dgm:prSet>
      <dgm:spPr/>
    </dgm:pt>
    <dgm:pt modelId="{89BBE3D3-2A67-6447-90C1-7CF53BD47DB2}" type="pres">
      <dgm:prSet presAssocID="{CDF0687C-FD8F-5F4B-AF5D-12025234FBBA}" presName="nodeFollowingNodes" presStyleLbl="node1" presStyleIdx="3" presStyleCnt="5">
        <dgm:presLayoutVars>
          <dgm:bulletEnabled val="1"/>
        </dgm:presLayoutVars>
      </dgm:prSet>
      <dgm:spPr/>
    </dgm:pt>
    <dgm:pt modelId="{B0DCDE4F-3A33-A04C-A9F5-CAD031071725}" type="pres">
      <dgm:prSet presAssocID="{E6AEFBB0-DAC5-F147-ADFB-B0E90CA6CD14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51953400-15B8-6940-BA66-B714A10C287D}" srcId="{A97FC4A8-94D0-B145-AE41-10C1148AF7AE}" destId="{CDF0687C-FD8F-5F4B-AF5D-12025234FBBA}" srcOrd="3" destOrd="0" parTransId="{D9F9160A-8498-1043-8688-0F94525D9F61}" sibTransId="{CE4D8E5C-9BD2-E94C-92C6-239C0553C9E8}"/>
    <dgm:cxn modelId="{5F44420B-3FE1-7044-86E9-0EA25711C6B2}" type="presOf" srcId="{869EE494-97EA-1748-A7BB-A75959D3A529}" destId="{70FB0FA7-6578-8C43-ADBD-6DDB7E161B07}" srcOrd="0" destOrd="0" presId="urn:microsoft.com/office/officeart/2005/8/layout/cycle3"/>
    <dgm:cxn modelId="{DBE3C420-A292-AC4E-A88E-9A7ACF393104}" type="presOf" srcId="{9A321D1E-CB53-4B41-ACAF-CD34415AAE39}" destId="{4563EB1D-A094-AA45-B571-DE34EB44F5A9}" srcOrd="0" destOrd="0" presId="urn:microsoft.com/office/officeart/2005/8/layout/cycle3"/>
    <dgm:cxn modelId="{36940E4B-726E-654E-B46C-C642FFF679B2}" type="presOf" srcId="{CDF0687C-FD8F-5F4B-AF5D-12025234FBBA}" destId="{89BBE3D3-2A67-6447-90C1-7CF53BD47DB2}" srcOrd="0" destOrd="0" presId="urn:microsoft.com/office/officeart/2005/8/layout/cycle3"/>
    <dgm:cxn modelId="{C9D92361-4E39-424E-8510-DCB2D066C6D5}" type="presOf" srcId="{E49F3201-E6C6-2145-9311-A1501AED0429}" destId="{409737AA-F318-6240-8D9D-314A5D7C7ABD}" srcOrd="0" destOrd="0" presId="urn:microsoft.com/office/officeart/2005/8/layout/cycle3"/>
    <dgm:cxn modelId="{52329869-7691-7945-87D4-13BACBB5E5C3}" srcId="{A97FC4A8-94D0-B145-AE41-10C1148AF7AE}" destId="{E49F3201-E6C6-2145-9311-A1501AED0429}" srcOrd="1" destOrd="0" parTransId="{F420E404-C30A-3F4A-974E-860D057E7812}" sibTransId="{28D17B4E-385B-8A49-B7CE-6C9A68018425}"/>
    <dgm:cxn modelId="{AD59BB8C-5767-4341-931F-9AC3B7BAB857}" srcId="{A97FC4A8-94D0-B145-AE41-10C1148AF7AE}" destId="{869EE494-97EA-1748-A7BB-A75959D3A529}" srcOrd="2" destOrd="0" parTransId="{769D893B-5344-C44F-89B4-ED847720AF33}" sibTransId="{EB685D98-9246-114D-A555-4DBA2871F067}"/>
    <dgm:cxn modelId="{4ECE659E-8CCD-0846-A3E7-FB460239DF34}" type="presOf" srcId="{D0394E5E-34A7-6C4B-8E24-74DB07192E21}" destId="{54041A69-8D1E-9740-B590-9E93418E7292}" srcOrd="0" destOrd="0" presId="urn:microsoft.com/office/officeart/2005/8/layout/cycle3"/>
    <dgm:cxn modelId="{68FD77A4-C118-9940-99F5-87F66D68E098}" type="presOf" srcId="{A97FC4A8-94D0-B145-AE41-10C1148AF7AE}" destId="{944F010C-3F02-E94B-BAEF-EB7AD297D25C}" srcOrd="0" destOrd="0" presId="urn:microsoft.com/office/officeart/2005/8/layout/cycle3"/>
    <dgm:cxn modelId="{9E3AB1AF-6D44-4142-B139-7AD313CEC57C}" srcId="{A97FC4A8-94D0-B145-AE41-10C1148AF7AE}" destId="{D0394E5E-34A7-6C4B-8E24-74DB07192E21}" srcOrd="0" destOrd="0" parTransId="{67B8A864-8746-9849-98CC-92FC74E7AC89}" sibTransId="{9A321D1E-CB53-4B41-ACAF-CD34415AAE39}"/>
    <dgm:cxn modelId="{29A1D1D4-1632-274B-BE1C-34BEEBD70FCB}" type="presOf" srcId="{E6AEFBB0-DAC5-F147-ADFB-B0E90CA6CD14}" destId="{B0DCDE4F-3A33-A04C-A9F5-CAD031071725}" srcOrd="0" destOrd="0" presId="urn:microsoft.com/office/officeart/2005/8/layout/cycle3"/>
    <dgm:cxn modelId="{82BA8DE0-A94F-B34F-A221-1C554D069E85}" srcId="{A97FC4A8-94D0-B145-AE41-10C1148AF7AE}" destId="{E6AEFBB0-DAC5-F147-ADFB-B0E90CA6CD14}" srcOrd="4" destOrd="0" parTransId="{03A7C7E5-CA90-BC4E-A4E0-D04F623268DC}" sibTransId="{2DB4474D-8BBF-644B-8274-351A6BA8AB97}"/>
    <dgm:cxn modelId="{B92613D5-C6C4-7843-960D-6F0E1D4E7360}" type="presParOf" srcId="{944F010C-3F02-E94B-BAEF-EB7AD297D25C}" destId="{A4BDA098-91C4-E64C-83B4-4135A7A67F69}" srcOrd="0" destOrd="0" presId="urn:microsoft.com/office/officeart/2005/8/layout/cycle3"/>
    <dgm:cxn modelId="{FE6EDE3E-A318-BA48-B30C-5B2A28156826}" type="presParOf" srcId="{A4BDA098-91C4-E64C-83B4-4135A7A67F69}" destId="{54041A69-8D1E-9740-B590-9E93418E7292}" srcOrd="0" destOrd="0" presId="urn:microsoft.com/office/officeart/2005/8/layout/cycle3"/>
    <dgm:cxn modelId="{1EB9E068-CDD1-6140-9E04-8454D958D179}" type="presParOf" srcId="{A4BDA098-91C4-E64C-83B4-4135A7A67F69}" destId="{4563EB1D-A094-AA45-B571-DE34EB44F5A9}" srcOrd="1" destOrd="0" presId="urn:microsoft.com/office/officeart/2005/8/layout/cycle3"/>
    <dgm:cxn modelId="{4700C21B-7DDB-1C46-9B3B-C8CB5C850167}" type="presParOf" srcId="{A4BDA098-91C4-E64C-83B4-4135A7A67F69}" destId="{409737AA-F318-6240-8D9D-314A5D7C7ABD}" srcOrd="2" destOrd="0" presId="urn:microsoft.com/office/officeart/2005/8/layout/cycle3"/>
    <dgm:cxn modelId="{04810D42-3104-EF48-9B14-DD26F810393D}" type="presParOf" srcId="{A4BDA098-91C4-E64C-83B4-4135A7A67F69}" destId="{70FB0FA7-6578-8C43-ADBD-6DDB7E161B07}" srcOrd="3" destOrd="0" presId="urn:microsoft.com/office/officeart/2005/8/layout/cycle3"/>
    <dgm:cxn modelId="{ADD866C8-8CE0-9A4F-9437-1D2FB6652240}" type="presParOf" srcId="{A4BDA098-91C4-E64C-83B4-4135A7A67F69}" destId="{89BBE3D3-2A67-6447-90C1-7CF53BD47DB2}" srcOrd="4" destOrd="0" presId="urn:microsoft.com/office/officeart/2005/8/layout/cycle3"/>
    <dgm:cxn modelId="{9ADE27FE-E553-DE4E-9532-D92D56616176}" type="presParOf" srcId="{A4BDA098-91C4-E64C-83B4-4135A7A67F69}" destId="{B0DCDE4F-3A33-A04C-A9F5-CAD031071725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63EB1D-A094-AA45-B571-DE34EB44F5A9}">
      <dsp:nvSpPr>
        <dsp:cNvPr id="0" name=""/>
        <dsp:cNvSpPr/>
      </dsp:nvSpPr>
      <dsp:spPr>
        <a:xfrm>
          <a:off x="2792565" y="-33162"/>
          <a:ext cx="5168932" cy="5168932"/>
        </a:xfrm>
        <a:prstGeom prst="circularArrow">
          <a:avLst>
            <a:gd name="adj1" fmla="val 5544"/>
            <a:gd name="adj2" fmla="val 330680"/>
            <a:gd name="adj3" fmla="val 13735279"/>
            <a:gd name="adj4" fmla="val 17410751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041A69-8D1E-9740-B590-9E93418E7292}">
      <dsp:nvSpPr>
        <dsp:cNvPr id="0" name=""/>
        <dsp:cNvSpPr/>
      </dsp:nvSpPr>
      <dsp:spPr>
        <a:xfrm>
          <a:off x="4145670" y="2007"/>
          <a:ext cx="2462722" cy="12313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Porozumění</a:t>
          </a:r>
        </a:p>
      </dsp:txBody>
      <dsp:txXfrm>
        <a:off x="4205780" y="62117"/>
        <a:ext cx="2342502" cy="1111141"/>
      </dsp:txXfrm>
    </dsp:sp>
    <dsp:sp modelId="{409737AA-F318-6240-8D9D-314A5D7C7ABD}">
      <dsp:nvSpPr>
        <dsp:cNvPr id="0" name=""/>
        <dsp:cNvSpPr/>
      </dsp:nvSpPr>
      <dsp:spPr>
        <a:xfrm>
          <a:off x="6242022" y="1525096"/>
          <a:ext cx="2462722" cy="12313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Definování</a:t>
          </a:r>
        </a:p>
      </dsp:txBody>
      <dsp:txXfrm>
        <a:off x="6302132" y="1585206"/>
        <a:ext cx="2342502" cy="1111141"/>
      </dsp:txXfrm>
    </dsp:sp>
    <dsp:sp modelId="{70FB0FA7-6578-8C43-ADBD-6DDB7E161B07}">
      <dsp:nvSpPr>
        <dsp:cNvPr id="0" name=""/>
        <dsp:cNvSpPr/>
      </dsp:nvSpPr>
      <dsp:spPr>
        <a:xfrm>
          <a:off x="5441287" y="3989506"/>
          <a:ext cx="2462722" cy="12313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Navrhování</a:t>
          </a:r>
        </a:p>
      </dsp:txBody>
      <dsp:txXfrm>
        <a:off x="5501397" y="4049616"/>
        <a:ext cx="2342502" cy="1111141"/>
      </dsp:txXfrm>
    </dsp:sp>
    <dsp:sp modelId="{89BBE3D3-2A67-6447-90C1-7CF53BD47DB2}">
      <dsp:nvSpPr>
        <dsp:cNvPr id="0" name=""/>
        <dsp:cNvSpPr/>
      </dsp:nvSpPr>
      <dsp:spPr>
        <a:xfrm>
          <a:off x="2850053" y="3989506"/>
          <a:ext cx="2462722" cy="12313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 err="1"/>
            <a:t>Prototypování</a:t>
          </a:r>
          <a:endParaRPr lang="cs-CZ" sz="2700" kern="1200" dirty="0"/>
        </a:p>
      </dsp:txBody>
      <dsp:txXfrm>
        <a:off x="2910163" y="4049616"/>
        <a:ext cx="2342502" cy="1111141"/>
      </dsp:txXfrm>
    </dsp:sp>
    <dsp:sp modelId="{B0DCDE4F-3A33-A04C-A9F5-CAD031071725}">
      <dsp:nvSpPr>
        <dsp:cNvPr id="0" name=""/>
        <dsp:cNvSpPr/>
      </dsp:nvSpPr>
      <dsp:spPr>
        <a:xfrm>
          <a:off x="2049317" y="1525096"/>
          <a:ext cx="2462722" cy="12313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Testování</a:t>
          </a:r>
        </a:p>
      </dsp:txBody>
      <dsp:txXfrm>
        <a:off x="2109427" y="1585206"/>
        <a:ext cx="2342502" cy="11111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000"/>
            <a:ext cx="1557010" cy="106560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–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73188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73188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000"/>
            <a:ext cx="1557010" cy="106560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58771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58771" cy="1065600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74175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ARTS slide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26416" y="2014200"/>
            <a:ext cx="4139168" cy="28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73188" cy="597600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.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73188" cy="597600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73188" cy="597600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73188" cy="597600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73188" cy="597600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73188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73188" cy="597600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73188" cy="597600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endParaRPr lang="cs-CZ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B96C6951-E4C2-9240-87BC-947665C7B0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F7E5609-4816-414F-8C39-34D2019DA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Praktikum pracovní </a:t>
            </a:r>
            <a:r>
              <a:rPr lang="sk-SK" dirty="0" err="1"/>
              <a:t>psychologie</a:t>
            </a:r>
            <a:endParaRPr lang="sk-SK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635D4B4B-3993-4E43-971B-B585C7CA0B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/>
              <a:t>Úvodní hodina</a:t>
            </a:r>
          </a:p>
        </p:txBody>
      </p:sp>
    </p:spTree>
    <p:extLst>
      <p:ext uri="{BB962C8B-B14F-4D97-AF65-F5344CB8AC3E}">
        <p14:creationId xmlns:p14="http://schemas.microsoft.com/office/powerpoint/2010/main" val="3791263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1078F5B-621C-4B43-942E-97D31215BF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FF9D853-78B2-D54D-A207-5ACF936E88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66C9F91-D8BA-9E4F-BBD9-AED7DB28D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7E5584FD-186C-AA45-8882-D79248D339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6" y="-694705"/>
            <a:ext cx="11790218" cy="8335160"/>
          </a:xfrm>
        </p:spPr>
      </p:pic>
    </p:spTree>
    <p:extLst>
      <p:ext uri="{BB962C8B-B14F-4D97-AF65-F5344CB8AC3E}">
        <p14:creationId xmlns:p14="http://schemas.microsoft.com/office/powerpoint/2010/main" val="3260384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59AE7B2-A7BD-1F46-847E-248B6348C3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A5983C1-18B5-2240-ACB2-E7AEDD8D4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Definování cílů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743B4E2-4DA0-1E4C-A3F5-75D363EDC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Cíle definovat </a:t>
            </a:r>
          </a:p>
          <a:p>
            <a:pPr lvl="1"/>
            <a:r>
              <a:rPr lang="cs-CZ" dirty="0"/>
              <a:t>dle SMART - specificky, měřitelně, akceptovatelně, relevantně, </a:t>
            </a:r>
            <a:r>
              <a:rPr lang="cs-CZ" dirty="0" err="1"/>
              <a:t>terminovaně</a:t>
            </a:r>
            <a:endParaRPr lang="cs-CZ" dirty="0"/>
          </a:p>
          <a:p>
            <a:pPr lvl="1"/>
            <a:r>
              <a:rPr lang="cs-CZ" dirty="0"/>
              <a:t>pozitivně </a:t>
            </a:r>
          </a:p>
          <a:p>
            <a:pPr lvl="1"/>
            <a:r>
              <a:rPr lang="cs-CZ" dirty="0"/>
              <a:t>z pohledu cílovky</a:t>
            </a:r>
          </a:p>
          <a:p>
            <a:pPr lvl="1"/>
            <a:endParaRPr lang="cs-CZ" dirty="0"/>
          </a:p>
          <a:p>
            <a:r>
              <a:rPr lang="cs-CZ" dirty="0"/>
              <a:t>Příklad k předefinování</a:t>
            </a:r>
          </a:p>
          <a:p>
            <a:pPr lvl="1"/>
            <a:r>
              <a:rPr lang="cs-CZ" dirty="0"/>
              <a:t>„Zabránit fluktuaci lidí ve firmě“</a:t>
            </a:r>
          </a:p>
          <a:p>
            <a:pPr lvl="1"/>
            <a:endParaRPr lang="cs-CZ" dirty="0"/>
          </a:p>
          <a:p>
            <a:r>
              <a:rPr lang="cs-CZ" dirty="0"/>
              <a:t>K čemu jsou cíle?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2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4872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9A89E87-B15D-1344-9FCC-FAB41B5FB6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9B53415-5CA1-7546-A2DA-10D89C519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Navrhování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29A9137-02E6-3742-87A2-4DE705BA90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Cílem je vymyslet způsoby, metody a techniky, kterými lze naplnit jednotlivé cíle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Techniky</a:t>
            </a:r>
          </a:p>
          <a:p>
            <a:pPr lvl="1"/>
            <a:r>
              <a:rPr lang="cs-CZ" dirty="0"/>
              <a:t>Brainstorming – „jediný blbý nápad je ten, co nepadne“</a:t>
            </a:r>
          </a:p>
          <a:p>
            <a:pPr lvl="1"/>
            <a:r>
              <a:rPr lang="cs-CZ" dirty="0"/>
              <a:t>Mind map – středem problém, okolo cíle, možná řešení…</a:t>
            </a:r>
          </a:p>
          <a:p>
            <a:pPr lvl="1"/>
            <a:r>
              <a:rPr lang="cs-CZ" dirty="0" err="1"/>
              <a:t>Disneyho</a:t>
            </a:r>
            <a:r>
              <a:rPr lang="cs-CZ" dirty="0"/>
              <a:t> model – vize, realizace, kritika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0946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3F740A7-1C12-9C45-9A48-E89A7EBB64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7665601-3162-1D4D-9A54-98413D593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Prototypování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3B44310-F378-5D40-AAE2-530A4845CA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Výběr jednoho řešení a jeho dotažení </a:t>
            </a:r>
          </a:p>
          <a:p>
            <a:pPr lvl="1"/>
            <a:r>
              <a:rPr lang="cs-CZ" dirty="0"/>
              <a:t>Nezapomenout na fáze PŘED a PO implementaci řešení</a:t>
            </a:r>
          </a:p>
          <a:p>
            <a:pPr lvl="1"/>
            <a:endParaRPr lang="cs-CZ" dirty="0"/>
          </a:p>
          <a:p>
            <a:r>
              <a:rPr lang="cs-CZ" dirty="0"/>
              <a:t>Techniky</a:t>
            </a:r>
          </a:p>
          <a:p>
            <a:pPr lvl="1"/>
            <a:r>
              <a:rPr lang="cs-CZ" dirty="0" err="1"/>
              <a:t>Customer</a:t>
            </a:r>
            <a:r>
              <a:rPr lang="cs-CZ" dirty="0"/>
              <a:t> </a:t>
            </a:r>
            <a:r>
              <a:rPr lang="cs-CZ" dirty="0" err="1"/>
              <a:t>Journey</a:t>
            </a:r>
            <a:r>
              <a:rPr lang="cs-CZ" dirty="0"/>
              <a:t> Map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9A9263F-1D51-DA40-B6CA-E0D56602D3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182" y="3147105"/>
            <a:ext cx="3485532" cy="268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14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58A1092-BB29-9845-8B0F-B5604537BF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EB683CE-CDD9-CD45-815D-F4621FA70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9BEC94C2-D8D3-D54C-BD1C-54065A44F6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790" y="-501742"/>
            <a:ext cx="9554419" cy="7359742"/>
          </a:xfrm>
        </p:spPr>
      </p:pic>
    </p:spTree>
    <p:extLst>
      <p:ext uri="{BB962C8B-B14F-4D97-AF65-F5344CB8AC3E}">
        <p14:creationId xmlns:p14="http://schemas.microsoft.com/office/powerpoint/2010/main" val="586777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E26AD25-BA76-4E46-B3C8-381B4D3887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61223CC-4109-574E-984F-3F796CC05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Příští týden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548072F-6385-A94C-B69F-319D46D3D0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Řízení projektů s Markét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Dotazy teď, nebo nikdy…. nebo do </a:t>
            </a:r>
            <a:r>
              <a:rPr lang="cs-CZ" dirty="0" err="1"/>
              <a:t>Teamsů</a:t>
            </a:r>
            <a:r>
              <a:rPr lang="cs-CZ" dirty="0"/>
              <a:t> </a:t>
            </a:r>
            <a:r>
              <a:rPr lang="cs-CZ" dirty="0">
                <a:sym typeface="Wingdings" pitchFamily="2" charset="2"/>
              </a:rPr>
              <a:t></a:t>
            </a:r>
          </a:p>
          <a:p>
            <a:endParaRPr lang="cs-CZ" dirty="0">
              <a:sym typeface="Wingdings" pitchFamily="2" charset="2"/>
            </a:endParaRPr>
          </a:p>
          <a:p>
            <a:r>
              <a:rPr lang="cs-CZ" dirty="0">
                <a:sym typeface="Wingdings" pitchFamily="2" charset="2"/>
              </a:rPr>
              <a:t>Materiály – </a:t>
            </a:r>
            <a:r>
              <a:rPr lang="cs-CZ" dirty="0" err="1">
                <a:sym typeface="Wingdings" pitchFamily="2" charset="2"/>
              </a:rPr>
              <a:t>Teams</a:t>
            </a:r>
            <a:r>
              <a:rPr lang="cs-CZ" dirty="0">
                <a:sym typeface="Wingdings" pitchFamily="2" charset="2"/>
              </a:rPr>
              <a:t> nebo IS?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9624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0F6081-F787-804C-B9E0-06B5712150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636CD2B-DD60-FA4B-91D0-AE4B4A89E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Vize předmětu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D6B6912-8F00-7342-9BEE-C29FC50C5B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Vytvořit bezpečnou platformu pro rozvoj dovedností v oblasti pracovní psychologie založenou na aktuálních vzdělávacích potřebách učících se a jejich autonomii ve vlastním rozvoji.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Učící se je v podstatě každý zapojený do Praktika – studenti, mentoři i personalisté.</a:t>
            </a:r>
          </a:p>
        </p:txBody>
      </p:sp>
    </p:spTree>
    <p:extLst>
      <p:ext uri="{BB962C8B-B14F-4D97-AF65-F5344CB8AC3E}">
        <p14:creationId xmlns:p14="http://schemas.microsoft.com/office/powerpoint/2010/main" val="3994705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65F781A-BA82-8046-8421-33F2225BA9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BBC8057-8B9D-B942-A27F-EE39DA160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Realizace předmětu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771AA33-C73B-E740-83EC-23A954116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3 firmy – 3 personalisté – 3 balíky výzev</a:t>
            </a:r>
          </a:p>
          <a:p>
            <a:r>
              <a:rPr lang="cs-CZ" dirty="0"/>
              <a:t>3 skupiny studentů po 3-4 lidech</a:t>
            </a:r>
          </a:p>
          <a:p>
            <a:r>
              <a:rPr lang="cs-CZ" dirty="0"/>
              <a:t>2 mentoři pro každou skupinku</a:t>
            </a:r>
          </a:p>
          <a:p>
            <a:r>
              <a:rPr lang="cs-CZ" dirty="0"/>
              <a:t>3 „povinná“ setkání</a:t>
            </a:r>
          </a:p>
          <a:p>
            <a:pPr lvl="1"/>
            <a:r>
              <a:rPr lang="cs-CZ" dirty="0"/>
              <a:t>13. 10. Úvod, Design proces</a:t>
            </a:r>
          </a:p>
          <a:p>
            <a:pPr lvl="1"/>
            <a:r>
              <a:rPr lang="cs-CZ" dirty="0"/>
              <a:t>20. 10. Řízení projektů, rozdělení skupin</a:t>
            </a:r>
          </a:p>
          <a:p>
            <a:pPr lvl="1"/>
            <a:r>
              <a:rPr lang="cs-CZ" dirty="0"/>
              <a:t>12. 1. Evaluace, závěr, snad i neformální socializace</a:t>
            </a:r>
          </a:p>
        </p:txBody>
      </p:sp>
    </p:spTree>
    <p:extLst>
      <p:ext uri="{BB962C8B-B14F-4D97-AF65-F5344CB8AC3E}">
        <p14:creationId xmlns:p14="http://schemas.microsoft.com/office/powerpoint/2010/main" val="2056979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8392914-B905-604D-893F-4AB2841F20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5D102B4-1125-6E41-82CE-6B468422F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Podmínky absolvování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DD35415-152B-A949-B004-990FF8D3D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Samostatnost v činnosti</a:t>
            </a:r>
          </a:p>
          <a:p>
            <a:r>
              <a:rPr lang="cs-CZ" dirty="0"/>
              <a:t>Zapojení do týmové spolupráce</a:t>
            </a:r>
          </a:p>
          <a:p>
            <a:r>
              <a:rPr lang="cs-CZ" dirty="0"/>
              <a:t>Autonomie ve vlastním vzdělávání</a:t>
            </a:r>
          </a:p>
          <a:p>
            <a:r>
              <a:rPr lang="cs-CZ" dirty="0"/>
              <a:t>Zodpovědnost za výstupy firmě</a:t>
            </a:r>
          </a:p>
          <a:p>
            <a:r>
              <a:rPr lang="cs-CZ" dirty="0"/>
              <a:t>Pravidelnost komunikace s mentory</a:t>
            </a:r>
          </a:p>
          <a:p>
            <a:r>
              <a:rPr lang="cs-CZ" dirty="0"/>
              <a:t>Průběžná reflexe</a:t>
            </a:r>
          </a:p>
          <a:p>
            <a:endParaRPr lang="cs-CZ" dirty="0"/>
          </a:p>
          <a:p>
            <a:r>
              <a:rPr lang="cs-CZ" dirty="0"/>
              <a:t>Ideálně účast na závěrečném setkání</a:t>
            </a:r>
          </a:p>
        </p:txBody>
      </p:sp>
    </p:spTree>
    <p:extLst>
      <p:ext uri="{BB962C8B-B14F-4D97-AF65-F5344CB8AC3E}">
        <p14:creationId xmlns:p14="http://schemas.microsoft.com/office/powerpoint/2010/main" val="3914027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B09B125-9D0C-9142-8F27-0CCE7904EF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F3B6D91-CF84-024C-AF54-1E78FBF05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144545"/>
            <a:ext cx="10753200" cy="451576"/>
          </a:xfrm>
        </p:spPr>
        <p:txBody>
          <a:bodyPr/>
          <a:lstStyle/>
          <a:p>
            <a:r>
              <a:rPr lang="cs-CZ" dirty="0"/>
              <a:t>Otázky?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D89A92A-0123-4045-8244-F27577E6C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1477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1851873-C2F2-004E-A977-04809B182D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9F84713-58D1-DE4D-8EE1-66FFA1846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DESIGN PROCES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68F949C2-8FCD-0444-B5F5-988672DA8B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190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E14835F-A6E1-EE46-97B0-102FA121C7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1AF17F0-BF49-A849-9E51-AE80DC326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9" name="Zástupný obsah 8">
            <a:extLst>
              <a:ext uri="{FF2B5EF4-FFF2-40B4-BE49-F238E27FC236}">
                <a16:creationId xmlns:a16="http://schemas.microsoft.com/office/drawing/2014/main" id="{2F4A0A84-5C46-A74A-8192-1DC4F4986C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4364957"/>
              </p:ext>
            </p:extLst>
          </p:nvPr>
        </p:nvGraphicFramePr>
        <p:xfrm>
          <a:off x="718799" y="609600"/>
          <a:ext cx="10754063" cy="5222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2633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DED6221-3B26-6C40-A558-3AD78836A0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4DAB2AA-A577-EE41-A879-F57178CAF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Porozumění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900C053-3184-E549-9772-12B35FD03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Výběr a detailní popis cílových skupin </a:t>
            </a:r>
          </a:p>
          <a:p>
            <a:r>
              <a:rPr lang="cs-CZ" dirty="0"/>
              <a:t>Pochopení cílových skupin, jejich problémů a POTŘEB!</a:t>
            </a:r>
          </a:p>
          <a:p>
            <a:endParaRPr lang="cs-CZ" dirty="0"/>
          </a:p>
          <a:p>
            <a:r>
              <a:rPr lang="cs-CZ" dirty="0"/>
              <a:t>Metody</a:t>
            </a:r>
          </a:p>
          <a:p>
            <a:pPr lvl="1"/>
            <a:r>
              <a:rPr lang="cs-CZ" dirty="0" err="1"/>
              <a:t>Emphaty</a:t>
            </a:r>
            <a:r>
              <a:rPr lang="cs-CZ" dirty="0"/>
              <a:t> map</a:t>
            </a:r>
          </a:p>
          <a:p>
            <a:pPr lvl="1"/>
            <a:r>
              <a:rPr lang="cs-CZ" dirty="0"/>
              <a:t>Persona </a:t>
            </a:r>
            <a:r>
              <a:rPr lang="cs-CZ" dirty="0" err="1"/>
              <a:t>Canvas</a:t>
            </a:r>
            <a:endParaRPr lang="cs-CZ" dirty="0"/>
          </a:p>
          <a:p>
            <a:pPr lvl="1"/>
            <a:r>
              <a:rPr lang="cs-CZ" dirty="0"/>
              <a:t>SWOT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3A87930-39B3-F144-9C71-5C3B61126E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813" y="2741016"/>
            <a:ext cx="3748239" cy="242498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8EBE028-2810-BA4D-B5A9-0937142F43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915" y="3952201"/>
            <a:ext cx="3130042" cy="22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534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F3B7E43-C11A-1E4E-BCAE-2813B24E5F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6EEDE64-651D-7342-82D8-6DFE3E3D5B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1D92A7C-6F13-4142-B4E5-C1D705DA2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B418235E-25DF-E04B-B85D-65A671A345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9" y="-481979"/>
            <a:ext cx="12025745" cy="7780246"/>
          </a:xfrm>
        </p:spPr>
      </p:pic>
    </p:spTree>
    <p:extLst>
      <p:ext uri="{BB962C8B-B14F-4D97-AF65-F5344CB8AC3E}">
        <p14:creationId xmlns:p14="http://schemas.microsoft.com/office/powerpoint/2010/main" val="1237594790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1" id="{4397A367-7152-4083-82A1-F6B78A4C190F}" vid="{923409CC-8BE3-4428-A336-08A8819629F5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43</TotalTime>
  <Words>305</Words>
  <Application>Microsoft Macintosh PowerPoint</Application>
  <PresentationFormat>Širokoúhlá obrazovka</PresentationFormat>
  <Paragraphs>89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Tahoma</vt:lpstr>
      <vt:lpstr>Wingdings</vt:lpstr>
      <vt:lpstr>Prezentace_MU_CZ</vt:lpstr>
      <vt:lpstr>Praktikum pracovní psychologie</vt:lpstr>
      <vt:lpstr>Vize předmětu</vt:lpstr>
      <vt:lpstr>Realizace předmětu</vt:lpstr>
      <vt:lpstr>Podmínky absolvování</vt:lpstr>
      <vt:lpstr>Otázky?</vt:lpstr>
      <vt:lpstr>DESIGN PROCES</vt:lpstr>
      <vt:lpstr>Prezentace aplikace PowerPoint</vt:lpstr>
      <vt:lpstr>Porozumění</vt:lpstr>
      <vt:lpstr>Prezentace aplikace PowerPoint</vt:lpstr>
      <vt:lpstr>Prezentace aplikace PowerPoint</vt:lpstr>
      <vt:lpstr>Definování cílů</vt:lpstr>
      <vt:lpstr>Navrhování</vt:lpstr>
      <vt:lpstr>Prototypování</vt:lpstr>
      <vt:lpstr>Prezentace aplikace PowerPoint</vt:lpstr>
      <vt:lpstr>Příští týden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Praktikum pracovní psychologie</dc:title>
  <dc:creator>Libor Komárek</dc:creator>
  <cp:lastModifiedBy>Libor Komárek</cp:lastModifiedBy>
  <cp:revision>6</cp:revision>
  <cp:lastPrinted>1601-01-01T00:00:00Z</cp:lastPrinted>
  <dcterms:created xsi:type="dcterms:W3CDTF">2020-10-13T08:12:46Z</dcterms:created>
  <dcterms:modified xsi:type="dcterms:W3CDTF">2020-10-13T08:56:03Z</dcterms:modified>
</cp:coreProperties>
</file>