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947" r:id="rId2"/>
  </p:sldMasterIdLst>
  <p:notesMasterIdLst>
    <p:notesMasterId r:id="rId743"/>
  </p:notesMasterIdLst>
  <p:sldIdLst>
    <p:sldId id="256" r:id="rId3"/>
    <p:sldId id="257" r:id="rId4"/>
    <p:sldId id="258" r:id="rId5"/>
    <p:sldId id="259" r:id="rId6"/>
    <p:sldId id="260" r:id="rId7"/>
    <p:sldId id="262" r:id="rId8"/>
    <p:sldId id="264" r:id="rId9"/>
    <p:sldId id="263" r:id="rId10"/>
    <p:sldId id="265" r:id="rId11"/>
    <p:sldId id="266" r:id="rId12"/>
    <p:sldId id="269" r:id="rId13"/>
    <p:sldId id="271" r:id="rId14"/>
    <p:sldId id="273" r:id="rId15"/>
    <p:sldId id="283" r:id="rId16"/>
    <p:sldId id="292" r:id="rId17"/>
    <p:sldId id="293" r:id="rId18"/>
    <p:sldId id="285" r:id="rId19"/>
    <p:sldId id="295" r:id="rId20"/>
    <p:sldId id="309" r:id="rId21"/>
    <p:sldId id="449" r:id="rId22"/>
    <p:sldId id="450" r:id="rId23"/>
    <p:sldId id="451" r:id="rId24"/>
    <p:sldId id="452" r:id="rId25"/>
    <p:sldId id="453" r:id="rId26"/>
    <p:sldId id="454" r:id="rId27"/>
    <p:sldId id="455" r:id="rId28"/>
    <p:sldId id="303" r:id="rId29"/>
    <p:sldId id="304" r:id="rId30"/>
    <p:sldId id="307" r:id="rId31"/>
    <p:sldId id="305" r:id="rId32"/>
    <p:sldId id="306" r:id="rId33"/>
    <p:sldId id="310" r:id="rId34"/>
    <p:sldId id="308" r:id="rId35"/>
    <p:sldId id="297" r:id="rId36"/>
    <p:sldId id="498" r:id="rId37"/>
    <p:sldId id="499" r:id="rId38"/>
    <p:sldId id="500" r:id="rId39"/>
    <p:sldId id="501" r:id="rId40"/>
    <p:sldId id="502" r:id="rId41"/>
    <p:sldId id="503" r:id="rId42"/>
    <p:sldId id="504" r:id="rId43"/>
    <p:sldId id="505" r:id="rId44"/>
    <p:sldId id="506" r:id="rId45"/>
    <p:sldId id="507" r:id="rId46"/>
    <p:sldId id="508" r:id="rId47"/>
    <p:sldId id="509" r:id="rId48"/>
    <p:sldId id="510" r:id="rId49"/>
    <p:sldId id="511" r:id="rId50"/>
    <p:sldId id="512" r:id="rId51"/>
    <p:sldId id="513" r:id="rId52"/>
    <p:sldId id="514" r:id="rId53"/>
    <p:sldId id="921" r:id="rId54"/>
    <p:sldId id="922" r:id="rId55"/>
    <p:sldId id="923" r:id="rId56"/>
    <p:sldId id="924" r:id="rId57"/>
    <p:sldId id="925" r:id="rId58"/>
    <p:sldId id="926" r:id="rId59"/>
    <p:sldId id="927" r:id="rId60"/>
    <p:sldId id="928" r:id="rId61"/>
    <p:sldId id="929" r:id="rId62"/>
    <p:sldId id="930" r:id="rId63"/>
    <p:sldId id="931" r:id="rId64"/>
    <p:sldId id="932" r:id="rId65"/>
    <p:sldId id="933" r:id="rId66"/>
    <p:sldId id="934" r:id="rId67"/>
    <p:sldId id="935" r:id="rId68"/>
    <p:sldId id="953" r:id="rId69"/>
    <p:sldId id="936" r:id="rId70"/>
    <p:sldId id="937" r:id="rId71"/>
    <p:sldId id="938" r:id="rId72"/>
    <p:sldId id="939" r:id="rId73"/>
    <p:sldId id="940" r:id="rId74"/>
    <p:sldId id="941" r:id="rId75"/>
    <p:sldId id="942" r:id="rId76"/>
    <p:sldId id="943" r:id="rId77"/>
    <p:sldId id="944" r:id="rId78"/>
    <p:sldId id="945" r:id="rId79"/>
    <p:sldId id="946" r:id="rId80"/>
    <p:sldId id="947" r:id="rId81"/>
    <p:sldId id="948" r:id="rId82"/>
    <p:sldId id="949" r:id="rId83"/>
    <p:sldId id="950" r:id="rId84"/>
    <p:sldId id="951" r:id="rId85"/>
    <p:sldId id="975" r:id="rId86"/>
    <p:sldId id="952" r:id="rId87"/>
    <p:sldId id="311" r:id="rId88"/>
    <p:sldId id="312" r:id="rId89"/>
    <p:sldId id="313" r:id="rId90"/>
    <p:sldId id="314" r:id="rId91"/>
    <p:sldId id="976" r:id="rId92"/>
    <p:sldId id="977" r:id="rId93"/>
    <p:sldId id="978" r:id="rId94"/>
    <p:sldId id="979" r:id="rId95"/>
    <p:sldId id="980" r:id="rId96"/>
    <p:sldId id="981" r:id="rId97"/>
    <p:sldId id="982" r:id="rId98"/>
    <p:sldId id="319" r:id="rId99"/>
    <p:sldId id="322" r:id="rId100"/>
    <p:sldId id="323" r:id="rId101"/>
    <p:sldId id="325" r:id="rId102"/>
    <p:sldId id="326" r:id="rId103"/>
    <p:sldId id="324" r:id="rId104"/>
    <p:sldId id="327" r:id="rId105"/>
    <p:sldId id="321" r:id="rId106"/>
    <p:sldId id="983" r:id="rId107"/>
    <p:sldId id="984" r:id="rId108"/>
    <p:sldId id="985" r:id="rId109"/>
    <p:sldId id="986" r:id="rId110"/>
    <p:sldId id="987" r:id="rId111"/>
    <p:sldId id="988" r:id="rId112"/>
    <p:sldId id="989" r:id="rId113"/>
    <p:sldId id="990" r:id="rId114"/>
    <p:sldId id="991" r:id="rId115"/>
    <p:sldId id="992" r:id="rId116"/>
    <p:sldId id="993" r:id="rId117"/>
    <p:sldId id="994" r:id="rId118"/>
    <p:sldId id="995" r:id="rId119"/>
    <p:sldId id="996" r:id="rId120"/>
    <p:sldId id="997" r:id="rId121"/>
    <p:sldId id="998" r:id="rId122"/>
    <p:sldId id="999" r:id="rId123"/>
    <p:sldId id="1000" r:id="rId124"/>
    <p:sldId id="1001" r:id="rId125"/>
    <p:sldId id="1002" r:id="rId126"/>
    <p:sldId id="1003" r:id="rId127"/>
    <p:sldId id="1004" r:id="rId128"/>
    <p:sldId id="1005" r:id="rId129"/>
    <p:sldId id="1006" r:id="rId130"/>
    <p:sldId id="1007" r:id="rId131"/>
    <p:sldId id="1008" r:id="rId132"/>
    <p:sldId id="1009" r:id="rId133"/>
    <p:sldId id="1010" r:id="rId134"/>
    <p:sldId id="1011" r:id="rId135"/>
    <p:sldId id="1012" r:id="rId136"/>
    <p:sldId id="1013" r:id="rId137"/>
    <p:sldId id="1014" r:id="rId138"/>
    <p:sldId id="1015" r:id="rId139"/>
    <p:sldId id="1016" r:id="rId140"/>
    <p:sldId id="1024" r:id="rId141"/>
    <p:sldId id="1025" r:id="rId142"/>
    <p:sldId id="1026" r:id="rId143"/>
    <p:sldId id="1027" r:id="rId144"/>
    <p:sldId id="1028" r:id="rId145"/>
    <p:sldId id="1029" r:id="rId146"/>
    <p:sldId id="1030" r:id="rId147"/>
    <p:sldId id="1031" r:id="rId148"/>
    <p:sldId id="1032" r:id="rId149"/>
    <p:sldId id="1033" r:id="rId150"/>
    <p:sldId id="1034" r:id="rId151"/>
    <p:sldId id="1035" r:id="rId152"/>
    <p:sldId id="1036" r:id="rId153"/>
    <p:sldId id="1037" r:id="rId154"/>
    <p:sldId id="1038" r:id="rId155"/>
    <p:sldId id="1039" r:id="rId156"/>
    <p:sldId id="1040" r:id="rId157"/>
    <p:sldId id="1056" r:id="rId158"/>
    <p:sldId id="1057" r:id="rId159"/>
    <p:sldId id="1058" r:id="rId160"/>
    <p:sldId id="1059" r:id="rId161"/>
    <p:sldId id="1060" r:id="rId162"/>
    <p:sldId id="1061" r:id="rId163"/>
    <p:sldId id="1062" r:id="rId164"/>
    <p:sldId id="1063" r:id="rId165"/>
    <p:sldId id="1064" r:id="rId166"/>
    <p:sldId id="1065" r:id="rId167"/>
    <p:sldId id="1066" r:id="rId168"/>
    <p:sldId id="1067" r:id="rId169"/>
    <p:sldId id="1068" r:id="rId170"/>
    <p:sldId id="1069" r:id="rId171"/>
    <p:sldId id="1070" r:id="rId172"/>
    <p:sldId id="1071" r:id="rId173"/>
    <p:sldId id="1072" r:id="rId174"/>
    <p:sldId id="1073" r:id="rId175"/>
    <p:sldId id="1074" r:id="rId176"/>
    <p:sldId id="1075" r:id="rId177"/>
    <p:sldId id="1076" r:id="rId178"/>
    <p:sldId id="1077" r:id="rId179"/>
    <p:sldId id="1078" r:id="rId180"/>
    <p:sldId id="1079" r:id="rId181"/>
    <p:sldId id="1080" r:id="rId182"/>
    <p:sldId id="1081" r:id="rId183"/>
    <p:sldId id="1082" r:id="rId184"/>
    <p:sldId id="1083" r:id="rId185"/>
    <p:sldId id="1084" r:id="rId186"/>
    <p:sldId id="1085" r:id="rId187"/>
    <p:sldId id="1086" r:id="rId188"/>
    <p:sldId id="1087" r:id="rId189"/>
    <p:sldId id="1088" r:id="rId190"/>
    <p:sldId id="1089" r:id="rId191"/>
    <p:sldId id="1090" r:id="rId192"/>
    <p:sldId id="1091" r:id="rId193"/>
    <p:sldId id="1092" r:id="rId194"/>
    <p:sldId id="1093" r:id="rId195"/>
    <p:sldId id="1094" r:id="rId196"/>
    <p:sldId id="1095" r:id="rId197"/>
    <p:sldId id="1096" r:id="rId198"/>
    <p:sldId id="1097" r:id="rId199"/>
    <p:sldId id="1105" r:id="rId200"/>
    <p:sldId id="1106" r:id="rId201"/>
    <p:sldId id="1107" r:id="rId202"/>
    <p:sldId id="1108" r:id="rId203"/>
    <p:sldId id="1109" r:id="rId204"/>
    <p:sldId id="1110" r:id="rId205"/>
    <p:sldId id="1111" r:id="rId206"/>
    <p:sldId id="1112" r:id="rId207"/>
    <p:sldId id="1113" r:id="rId208"/>
    <p:sldId id="1114" r:id="rId209"/>
    <p:sldId id="1115" r:id="rId210"/>
    <p:sldId id="1116" r:id="rId211"/>
    <p:sldId id="1117" r:id="rId212"/>
    <p:sldId id="1118" r:id="rId213"/>
    <p:sldId id="1119" r:id="rId214"/>
    <p:sldId id="1120" r:id="rId215"/>
    <p:sldId id="1121" r:id="rId216"/>
    <p:sldId id="1129" r:id="rId217"/>
    <p:sldId id="1130" r:id="rId218"/>
    <p:sldId id="1131" r:id="rId219"/>
    <p:sldId id="1132" r:id="rId220"/>
    <p:sldId id="1133" r:id="rId221"/>
    <p:sldId id="1134" r:id="rId222"/>
    <p:sldId id="1135" r:id="rId223"/>
    <p:sldId id="1136" r:id="rId224"/>
    <p:sldId id="1137" r:id="rId225"/>
    <p:sldId id="1138" r:id="rId226"/>
    <p:sldId id="1139" r:id="rId227"/>
    <p:sldId id="1140" r:id="rId228"/>
    <p:sldId id="1141" r:id="rId229"/>
    <p:sldId id="1142" r:id="rId230"/>
    <p:sldId id="1143" r:id="rId231"/>
    <p:sldId id="1144" r:id="rId232"/>
    <p:sldId id="1145" r:id="rId233"/>
    <p:sldId id="1153" r:id="rId234"/>
    <p:sldId id="1154" r:id="rId235"/>
    <p:sldId id="1155" r:id="rId236"/>
    <p:sldId id="1156" r:id="rId237"/>
    <p:sldId id="1157" r:id="rId238"/>
    <p:sldId id="1158" r:id="rId239"/>
    <p:sldId id="1159" r:id="rId240"/>
    <p:sldId id="1160" r:id="rId241"/>
    <p:sldId id="1161" r:id="rId242"/>
    <p:sldId id="1162" r:id="rId243"/>
    <p:sldId id="1163" r:id="rId244"/>
    <p:sldId id="1164" r:id="rId245"/>
    <p:sldId id="1165" r:id="rId246"/>
    <p:sldId id="1166" r:id="rId247"/>
    <p:sldId id="1168" r:id="rId248"/>
    <p:sldId id="1167" r:id="rId249"/>
    <p:sldId id="1169" r:id="rId250"/>
    <p:sldId id="1170" r:id="rId251"/>
    <p:sldId id="1171" r:id="rId252"/>
    <p:sldId id="1172" r:id="rId253"/>
    <p:sldId id="1173" r:id="rId254"/>
    <p:sldId id="1174" r:id="rId255"/>
    <p:sldId id="1175" r:id="rId256"/>
    <p:sldId id="1176" r:id="rId257"/>
    <p:sldId id="1177" r:id="rId258"/>
    <p:sldId id="1178" r:id="rId259"/>
    <p:sldId id="1179" r:id="rId260"/>
    <p:sldId id="1180" r:id="rId261"/>
    <p:sldId id="1181" r:id="rId262"/>
    <p:sldId id="1182" r:id="rId263"/>
    <p:sldId id="1183" r:id="rId264"/>
    <p:sldId id="1184" r:id="rId265"/>
    <p:sldId id="1185" r:id="rId266"/>
    <p:sldId id="1186" r:id="rId267"/>
    <p:sldId id="1187" r:id="rId268"/>
    <p:sldId id="1188" r:id="rId269"/>
    <p:sldId id="1196" r:id="rId270"/>
    <p:sldId id="1197" r:id="rId271"/>
    <p:sldId id="1198" r:id="rId272"/>
    <p:sldId id="1199" r:id="rId273"/>
    <p:sldId id="1200" r:id="rId274"/>
    <p:sldId id="1201" r:id="rId275"/>
    <p:sldId id="1202" r:id="rId276"/>
    <p:sldId id="1203" r:id="rId277"/>
    <p:sldId id="1204" r:id="rId278"/>
    <p:sldId id="1205" r:id="rId279"/>
    <p:sldId id="1206" r:id="rId280"/>
    <p:sldId id="1207" r:id="rId281"/>
    <p:sldId id="1208" r:id="rId282"/>
    <p:sldId id="1209" r:id="rId283"/>
    <p:sldId id="1210" r:id="rId284"/>
    <p:sldId id="1211" r:id="rId285"/>
    <p:sldId id="1212" r:id="rId286"/>
    <p:sldId id="1220" r:id="rId287"/>
    <p:sldId id="1221" r:id="rId288"/>
    <p:sldId id="1222" r:id="rId289"/>
    <p:sldId id="1223" r:id="rId290"/>
    <p:sldId id="1224" r:id="rId291"/>
    <p:sldId id="1225" r:id="rId292"/>
    <p:sldId id="1226" r:id="rId293"/>
    <p:sldId id="1227" r:id="rId294"/>
    <p:sldId id="1228" r:id="rId295"/>
    <p:sldId id="1229" r:id="rId296"/>
    <p:sldId id="1230" r:id="rId297"/>
    <p:sldId id="1231" r:id="rId298"/>
    <p:sldId id="1232" r:id="rId299"/>
    <p:sldId id="1233" r:id="rId300"/>
    <p:sldId id="1234" r:id="rId301"/>
    <p:sldId id="1235" r:id="rId302"/>
    <p:sldId id="1236" r:id="rId303"/>
    <p:sldId id="268" r:id="rId304"/>
    <p:sldId id="1244" r:id="rId305"/>
    <p:sldId id="1245" r:id="rId306"/>
    <p:sldId id="1246" r:id="rId307"/>
    <p:sldId id="1247" r:id="rId308"/>
    <p:sldId id="1248" r:id="rId309"/>
    <p:sldId id="1249" r:id="rId310"/>
    <p:sldId id="1250" r:id="rId311"/>
    <p:sldId id="1251" r:id="rId312"/>
    <p:sldId id="1252" r:id="rId313"/>
    <p:sldId id="1253" r:id="rId314"/>
    <p:sldId id="1254" r:id="rId315"/>
    <p:sldId id="1255" r:id="rId316"/>
    <p:sldId id="1256" r:id="rId317"/>
    <p:sldId id="1257" r:id="rId318"/>
    <p:sldId id="1258" r:id="rId319"/>
    <p:sldId id="1259" r:id="rId320"/>
    <p:sldId id="1260" r:id="rId321"/>
    <p:sldId id="1261" r:id="rId322"/>
    <p:sldId id="1262" r:id="rId323"/>
    <p:sldId id="1263" r:id="rId324"/>
    <p:sldId id="1265" r:id="rId325"/>
    <p:sldId id="1264" r:id="rId326"/>
    <p:sldId id="1266" r:id="rId327"/>
    <p:sldId id="1267" r:id="rId328"/>
    <p:sldId id="1268" r:id="rId329"/>
    <p:sldId id="1269" r:id="rId330"/>
    <p:sldId id="1270" r:id="rId331"/>
    <p:sldId id="1271" r:id="rId332"/>
    <p:sldId id="1272" r:id="rId333"/>
    <p:sldId id="1273" r:id="rId334"/>
    <p:sldId id="1274" r:id="rId335"/>
    <p:sldId id="1275" r:id="rId336"/>
    <p:sldId id="1276" r:id="rId337"/>
    <p:sldId id="1277" r:id="rId338"/>
    <p:sldId id="1278" r:id="rId339"/>
    <p:sldId id="1279" r:id="rId340"/>
    <p:sldId id="1280" r:id="rId341"/>
    <p:sldId id="1281" r:id="rId342"/>
    <p:sldId id="1282" r:id="rId343"/>
    <p:sldId id="1283" r:id="rId344"/>
    <p:sldId id="1284" r:id="rId345"/>
    <p:sldId id="1285" r:id="rId346"/>
    <p:sldId id="1293" r:id="rId347"/>
    <p:sldId id="1294" r:id="rId348"/>
    <p:sldId id="1295" r:id="rId349"/>
    <p:sldId id="1296" r:id="rId350"/>
    <p:sldId id="1297" r:id="rId351"/>
    <p:sldId id="1298" r:id="rId352"/>
    <p:sldId id="1299" r:id="rId353"/>
    <p:sldId id="1300" r:id="rId354"/>
    <p:sldId id="1301" r:id="rId355"/>
    <p:sldId id="1302" r:id="rId356"/>
    <p:sldId id="1303" r:id="rId357"/>
    <p:sldId id="1304" r:id="rId358"/>
    <p:sldId id="1305" r:id="rId359"/>
    <p:sldId id="1620" r:id="rId360"/>
    <p:sldId id="1621" r:id="rId361"/>
    <p:sldId id="1622" r:id="rId362"/>
    <p:sldId id="1623" r:id="rId363"/>
    <p:sldId id="1317" r:id="rId364"/>
    <p:sldId id="1318" r:id="rId365"/>
    <p:sldId id="1319" r:id="rId366"/>
    <p:sldId id="1320" r:id="rId367"/>
    <p:sldId id="1321" r:id="rId368"/>
    <p:sldId id="1322" r:id="rId369"/>
    <p:sldId id="1323" r:id="rId370"/>
    <p:sldId id="1324" r:id="rId371"/>
    <p:sldId id="1325" r:id="rId372"/>
    <p:sldId id="1326" r:id="rId373"/>
    <p:sldId id="1327" r:id="rId374"/>
    <p:sldId id="1328" r:id="rId375"/>
    <p:sldId id="1329" r:id="rId376"/>
    <p:sldId id="1624" r:id="rId377"/>
    <p:sldId id="1625" r:id="rId378"/>
    <p:sldId id="1626" r:id="rId379"/>
    <p:sldId id="1627" r:id="rId380"/>
    <p:sldId id="1341" r:id="rId381"/>
    <p:sldId id="1342" r:id="rId382"/>
    <p:sldId id="1343" r:id="rId383"/>
    <p:sldId id="1344" r:id="rId384"/>
    <p:sldId id="1345" r:id="rId385"/>
    <p:sldId id="1346" r:id="rId386"/>
    <p:sldId id="1347" r:id="rId387"/>
    <p:sldId id="1348" r:id="rId388"/>
    <p:sldId id="1349" r:id="rId389"/>
    <p:sldId id="1350" r:id="rId390"/>
    <p:sldId id="1351" r:id="rId391"/>
    <p:sldId id="1352" r:id="rId392"/>
    <p:sldId id="1353" r:id="rId393"/>
    <p:sldId id="1354" r:id="rId394"/>
    <p:sldId id="1356" r:id="rId395"/>
    <p:sldId id="1355" r:id="rId396"/>
    <p:sldId id="1357" r:id="rId397"/>
    <p:sldId id="1358" r:id="rId398"/>
    <p:sldId id="1359" r:id="rId399"/>
    <p:sldId id="1360" r:id="rId400"/>
    <p:sldId id="1361" r:id="rId401"/>
    <p:sldId id="1362" r:id="rId402"/>
    <p:sldId id="1363" r:id="rId403"/>
    <p:sldId id="1364" r:id="rId404"/>
    <p:sldId id="1365" r:id="rId405"/>
    <p:sldId id="1366" r:id="rId406"/>
    <p:sldId id="1367" r:id="rId407"/>
    <p:sldId id="1368" r:id="rId408"/>
    <p:sldId id="1369" r:id="rId409"/>
    <p:sldId id="1370" r:id="rId410"/>
    <p:sldId id="1371" r:id="rId411"/>
    <p:sldId id="1372" r:id="rId412"/>
    <p:sldId id="1628" r:id="rId413"/>
    <p:sldId id="1629" r:id="rId414"/>
    <p:sldId id="1630" r:id="rId415"/>
    <p:sldId id="1631" r:id="rId416"/>
    <p:sldId id="1384" r:id="rId417"/>
    <p:sldId id="1385" r:id="rId418"/>
    <p:sldId id="1386" r:id="rId419"/>
    <p:sldId id="1387" r:id="rId420"/>
    <p:sldId id="1388" r:id="rId421"/>
    <p:sldId id="1389" r:id="rId422"/>
    <p:sldId id="1390" r:id="rId423"/>
    <p:sldId id="1391" r:id="rId424"/>
    <p:sldId id="1392" r:id="rId425"/>
    <p:sldId id="1393" r:id="rId426"/>
    <p:sldId id="1394" r:id="rId427"/>
    <p:sldId id="1395" r:id="rId428"/>
    <p:sldId id="1396" r:id="rId429"/>
    <p:sldId id="1632" r:id="rId430"/>
    <p:sldId id="1633" r:id="rId431"/>
    <p:sldId id="1634" r:id="rId432"/>
    <p:sldId id="1635" r:id="rId433"/>
    <p:sldId id="1408" r:id="rId434"/>
    <p:sldId id="1409" r:id="rId435"/>
    <p:sldId id="1410" r:id="rId436"/>
    <p:sldId id="1411" r:id="rId437"/>
    <p:sldId id="1412" r:id="rId438"/>
    <p:sldId id="1413" r:id="rId439"/>
    <p:sldId id="1414" r:id="rId440"/>
    <p:sldId id="1415" r:id="rId441"/>
    <p:sldId id="1416" r:id="rId442"/>
    <p:sldId id="1417" r:id="rId443"/>
    <p:sldId id="1418" r:id="rId444"/>
    <p:sldId id="1419" r:id="rId445"/>
    <p:sldId id="1420" r:id="rId446"/>
    <p:sldId id="1636" r:id="rId447"/>
    <p:sldId id="1637" r:id="rId448"/>
    <p:sldId id="1638" r:id="rId449"/>
    <p:sldId id="1639" r:id="rId450"/>
    <p:sldId id="1432" r:id="rId451"/>
    <p:sldId id="1433" r:id="rId452"/>
    <p:sldId id="1434" r:id="rId453"/>
    <p:sldId id="1435" r:id="rId454"/>
    <p:sldId id="1436" r:id="rId455"/>
    <p:sldId id="1437" r:id="rId456"/>
    <p:sldId id="1438" r:id="rId457"/>
    <p:sldId id="1439" r:id="rId458"/>
    <p:sldId id="1440" r:id="rId459"/>
    <p:sldId id="1441" r:id="rId460"/>
    <p:sldId id="1442" r:id="rId461"/>
    <p:sldId id="1443" r:id="rId462"/>
    <p:sldId id="1444" r:id="rId463"/>
    <p:sldId id="1445" r:id="rId464"/>
    <p:sldId id="1446" r:id="rId465"/>
    <p:sldId id="1447" r:id="rId466"/>
    <p:sldId id="1448" r:id="rId467"/>
    <p:sldId id="1449" r:id="rId468"/>
    <p:sldId id="1450" r:id="rId469"/>
    <p:sldId id="1451" r:id="rId470"/>
    <p:sldId id="1452" r:id="rId471"/>
    <p:sldId id="1453" r:id="rId472"/>
    <p:sldId id="1454" r:id="rId473"/>
    <p:sldId id="1455" r:id="rId474"/>
    <p:sldId id="1456" r:id="rId475"/>
    <p:sldId id="1457" r:id="rId476"/>
    <p:sldId id="1458" r:id="rId477"/>
    <p:sldId id="1459" r:id="rId478"/>
    <p:sldId id="1460" r:id="rId479"/>
    <p:sldId id="1461" r:id="rId480"/>
    <p:sldId id="1462" r:id="rId481"/>
    <p:sldId id="1463" r:id="rId482"/>
    <p:sldId id="1464" r:id="rId483"/>
    <p:sldId id="1465" r:id="rId484"/>
    <p:sldId id="1466" r:id="rId485"/>
    <p:sldId id="1467" r:id="rId486"/>
    <p:sldId id="1468" r:id="rId487"/>
    <p:sldId id="1469" r:id="rId488"/>
    <p:sldId id="1640" r:id="rId489"/>
    <p:sldId id="1641" r:id="rId490"/>
    <p:sldId id="1642" r:id="rId491"/>
    <p:sldId id="1643" r:id="rId492"/>
    <p:sldId id="1481" r:id="rId493"/>
    <p:sldId id="1482" r:id="rId494"/>
    <p:sldId id="1483" r:id="rId495"/>
    <p:sldId id="1484" r:id="rId496"/>
    <p:sldId id="1485" r:id="rId497"/>
    <p:sldId id="1486" r:id="rId498"/>
    <p:sldId id="1487" r:id="rId499"/>
    <p:sldId id="1488" r:id="rId500"/>
    <p:sldId id="1489" r:id="rId501"/>
    <p:sldId id="1490" r:id="rId502"/>
    <p:sldId id="1491" r:id="rId503"/>
    <p:sldId id="1492" r:id="rId504"/>
    <p:sldId id="1493" r:id="rId505"/>
    <p:sldId id="1644" r:id="rId506"/>
    <p:sldId id="1645" r:id="rId507"/>
    <p:sldId id="1646" r:id="rId508"/>
    <p:sldId id="1647" r:id="rId509"/>
    <p:sldId id="1505" r:id="rId510"/>
    <p:sldId id="1506" r:id="rId511"/>
    <p:sldId id="1507" r:id="rId512"/>
    <p:sldId id="1508" r:id="rId513"/>
    <p:sldId id="1509" r:id="rId514"/>
    <p:sldId id="1510" r:id="rId515"/>
    <p:sldId id="1511" r:id="rId516"/>
    <p:sldId id="1512" r:id="rId517"/>
    <p:sldId id="1513" r:id="rId518"/>
    <p:sldId id="1514" r:id="rId519"/>
    <p:sldId id="1515" r:id="rId520"/>
    <p:sldId id="1516" r:id="rId521"/>
    <p:sldId id="1517" r:id="rId522"/>
    <p:sldId id="1648" r:id="rId523"/>
    <p:sldId id="1649" r:id="rId524"/>
    <p:sldId id="1650" r:id="rId525"/>
    <p:sldId id="1651" r:id="rId526"/>
    <p:sldId id="1529" r:id="rId527"/>
    <p:sldId id="1530" r:id="rId528"/>
    <p:sldId id="1531" r:id="rId529"/>
    <p:sldId id="1532" r:id="rId530"/>
    <p:sldId id="1533" r:id="rId531"/>
    <p:sldId id="1534" r:id="rId532"/>
    <p:sldId id="1535" r:id="rId533"/>
    <p:sldId id="1536" r:id="rId534"/>
    <p:sldId id="1537" r:id="rId535"/>
    <p:sldId id="1538" r:id="rId536"/>
    <p:sldId id="1539" r:id="rId537"/>
    <p:sldId id="1540" r:id="rId538"/>
    <p:sldId id="1541" r:id="rId539"/>
    <p:sldId id="1542" r:id="rId540"/>
    <p:sldId id="1543" r:id="rId541"/>
    <p:sldId id="1544" r:id="rId542"/>
    <p:sldId id="1545" r:id="rId543"/>
    <p:sldId id="1546" r:id="rId544"/>
    <p:sldId id="1547" r:id="rId545"/>
    <p:sldId id="1548" r:id="rId546"/>
    <p:sldId id="1549" r:id="rId547"/>
    <p:sldId id="1550" r:id="rId548"/>
    <p:sldId id="1551" r:id="rId549"/>
    <p:sldId id="1552" r:id="rId550"/>
    <p:sldId id="1553" r:id="rId551"/>
    <p:sldId id="1554" r:id="rId552"/>
    <p:sldId id="1555" r:id="rId553"/>
    <p:sldId id="1556" r:id="rId554"/>
    <p:sldId id="1557" r:id="rId555"/>
    <p:sldId id="1558" r:id="rId556"/>
    <p:sldId id="1559" r:id="rId557"/>
    <p:sldId id="1560" r:id="rId558"/>
    <p:sldId id="1652" r:id="rId559"/>
    <p:sldId id="1653" r:id="rId560"/>
    <p:sldId id="1654" r:id="rId561"/>
    <p:sldId id="1655" r:id="rId562"/>
    <p:sldId id="1572" r:id="rId563"/>
    <p:sldId id="1573" r:id="rId564"/>
    <p:sldId id="1574" r:id="rId565"/>
    <p:sldId id="1575" r:id="rId566"/>
    <p:sldId id="1576" r:id="rId567"/>
    <p:sldId id="1577" r:id="rId568"/>
    <p:sldId id="1578" r:id="rId569"/>
    <p:sldId id="1579" r:id="rId570"/>
    <p:sldId id="1580" r:id="rId571"/>
    <p:sldId id="1581" r:id="rId572"/>
    <p:sldId id="1582" r:id="rId573"/>
    <p:sldId id="1583" r:id="rId574"/>
    <p:sldId id="1584" r:id="rId575"/>
    <p:sldId id="1656" r:id="rId576"/>
    <p:sldId id="1657" r:id="rId577"/>
    <p:sldId id="1658" r:id="rId578"/>
    <p:sldId id="1659" r:id="rId579"/>
    <p:sldId id="1596" r:id="rId580"/>
    <p:sldId id="1597" r:id="rId581"/>
    <p:sldId id="1598" r:id="rId582"/>
    <p:sldId id="1599" r:id="rId583"/>
    <p:sldId id="1600" r:id="rId584"/>
    <p:sldId id="1601" r:id="rId585"/>
    <p:sldId id="1602" r:id="rId586"/>
    <p:sldId id="1603" r:id="rId587"/>
    <p:sldId id="1604" r:id="rId588"/>
    <p:sldId id="1605" r:id="rId589"/>
    <p:sldId id="1606" r:id="rId590"/>
    <p:sldId id="1607" r:id="rId591"/>
    <p:sldId id="1608" r:id="rId592"/>
    <p:sldId id="1660" r:id="rId593"/>
    <p:sldId id="1661" r:id="rId594"/>
    <p:sldId id="1662" r:id="rId595"/>
    <p:sldId id="1663" r:id="rId596"/>
    <p:sldId id="1664" r:id="rId597"/>
    <p:sldId id="1665" r:id="rId598"/>
    <p:sldId id="1666" r:id="rId599"/>
    <p:sldId id="1667" r:id="rId600"/>
    <p:sldId id="1668" r:id="rId601"/>
    <p:sldId id="1669" r:id="rId602"/>
    <p:sldId id="1670" r:id="rId603"/>
    <p:sldId id="1671" r:id="rId604"/>
    <p:sldId id="1672" r:id="rId605"/>
    <p:sldId id="1673" r:id="rId606"/>
    <p:sldId id="1674" r:id="rId607"/>
    <p:sldId id="1675" r:id="rId608"/>
    <p:sldId id="1677" r:id="rId609"/>
    <p:sldId id="1676" r:id="rId610"/>
    <p:sldId id="906" r:id="rId611"/>
    <p:sldId id="907" r:id="rId612"/>
    <p:sldId id="908" r:id="rId613"/>
    <p:sldId id="909" r:id="rId614"/>
    <p:sldId id="910" r:id="rId615"/>
    <p:sldId id="911" r:id="rId616"/>
    <p:sldId id="912" r:id="rId617"/>
    <p:sldId id="961" r:id="rId618"/>
    <p:sldId id="962" r:id="rId619"/>
    <p:sldId id="963" r:id="rId620"/>
    <p:sldId id="964" r:id="rId621"/>
    <p:sldId id="965" r:id="rId622"/>
    <p:sldId id="966" r:id="rId623"/>
    <p:sldId id="967" r:id="rId624"/>
    <p:sldId id="968" r:id="rId625"/>
    <p:sldId id="969" r:id="rId626"/>
    <p:sldId id="970" r:id="rId627"/>
    <p:sldId id="971" r:id="rId628"/>
    <p:sldId id="972" r:id="rId629"/>
    <p:sldId id="973" r:id="rId630"/>
    <p:sldId id="974" r:id="rId631"/>
    <p:sldId id="1048" r:id="rId632"/>
    <p:sldId id="1049" r:id="rId633"/>
    <p:sldId id="1050" r:id="rId634"/>
    <p:sldId id="1051" r:id="rId635"/>
    <p:sldId id="1052" r:id="rId636"/>
    <p:sldId id="1053" r:id="rId637"/>
    <p:sldId id="1054" r:id="rId638"/>
    <p:sldId id="1017" r:id="rId639"/>
    <p:sldId id="1018" r:id="rId640"/>
    <p:sldId id="1019" r:id="rId641"/>
    <p:sldId id="1020" r:id="rId642"/>
    <p:sldId id="1021" r:id="rId643"/>
    <p:sldId id="1022" r:id="rId644"/>
    <p:sldId id="1023" r:id="rId645"/>
    <p:sldId id="1041" r:id="rId646"/>
    <p:sldId id="1042" r:id="rId647"/>
    <p:sldId id="1043" r:id="rId648"/>
    <p:sldId id="1044" r:id="rId649"/>
    <p:sldId id="1045" r:id="rId650"/>
    <p:sldId id="1046" r:id="rId651"/>
    <p:sldId id="1047" r:id="rId652"/>
    <p:sldId id="1098" r:id="rId653"/>
    <p:sldId id="1099" r:id="rId654"/>
    <p:sldId id="1100" r:id="rId655"/>
    <p:sldId id="1101" r:id="rId656"/>
    <p:sldId id="1102" r:id="rId657"/>
    <p:sldId id="1103" r:id="rId658"/>
    <p:sldId id="1104" r:id="rId659"/>
    <p:sldId id="1122" r:id="rId660"/>
    <p:sldId id="1123" r:id="rId661"/>
    <p:sldId id="1124" r:id="rId662"/>
    <p:sldId id="1125" r:id="rId663"/>
    <p:sldId id="1126" r:id="rId664"/>
    <p:sldId id="1127" r:id="rId665"/>
    <p:sldId id="1128" r:id="rId666"/>
    <p:sldId id="1146" r:id="rId667"/>
    <p:sldId id="1147" r:id="rId668"/>
    <p:sldId id="1148" r:id="rId669"/>
    <p:sldId id="1149" r:id="rId670"/>
    <p:sldId id="1150" r:id="rId671"/>
    <p:sldId id="1151" r:id="rId672"/>
    <p:sldId id="1152" r:id="rId673"/>
    <p:sldId id="1189" r:id="rId674"/>
    <p:sldId id="1190" r:id="rId675"/>
    <p:sldId id="1191" r:id="rId676"/>
    <p:sldId id="1192" r:id="rId677"/>
    <p:sldId id="1193" r:id="rId678"/>
    <p:sldId id="1194" r:id="rId679"/>
    <p:sldId id="1195" r:id="rId680"/>
    <p:sldId id="1213" r:id="rId681"/>
    <p:sldId id="1214" r:id="rId682"/>
    <p:sldId id="1215" r:id="rId683"/>
    <p:sldId id="1216" r:id="rId684"/>
    <p:sldId id="1217" r:id="rId685"/>
    <p:sldId id="1218" r:id="rId686"/>
    <p:sldId id="1219" r:id="rId687"/>
    <p:sldId id="1237" r:id="rId688"/>
    <p:sldId id="1238" r:id="rId689"/>
    <p:sldId id="1239" r:id="rId690"/>
    <p:sldId id="1240" r:id="rId691"/>
    <p:sldId id="1241" r:id="rId692"/>
    <p:sldId id="1242" r:id="rId693"/>
    <p:sldId id="1243" r:id="rId694"/>
    <p:sldId id="1286" r:id="rId695"/>
    <p:sldId id="1288" r:id="rId696"/>
    <p:sldId id="1290" r:id="rId697"/>
    <p:sldId id="1292" r:id="rId698"/>
    <p:sldId id="1310" r:id="rId699"/>
    <p:sldId id="1312" r:id="rId700"/>
    <p:sldId id="1314" r:id="rId701"/>
    <p:sldId id="1316" r:id="rId702"/>
    <p:sldId id="1334" r:id="rId703"/>
    <p:sldId id="1336" r:id="rId704"/>
    <p:sldId id="1338" r:id="rId705"/>
    <p:sldId id="1340" r:id="rId706"/>
    <p:sldId id="1377" r:id="rId707"/>
    <p:sldId id="1379" r:id="rId708"/>
    <p:sldId id="1381" r:id="rId709"/>
    <p:sldId id="1383" r:id="rId710"/>
    <p:sldId id="1401" r:id="rId711"/>
    <p:sldId id="1403" r:id="rId712"/>
    <p:sldId id="1405" r:id="rId713"/>
    <p:sldId id="1407" r:id="rId714"/>
    <p:sldId id="1425" r:id="rId715"/>
    <p:sldId id="1427" r:id="rId716"/>
    <p:sldId id="1429" r:id="rId717"/>
    <p:sldId id="1431" r:id="rId718"/>
    <p:sldId id="1474" r:id="rId719"/>
    <p:sldId id="1476" r:id="rId720"/>
    <p:sldId id="1478" r:id="rId721"/>
    <p:sldId id="1480" r:id="rId722"/>
    <p:sldId id="1498" r:id="rId723"/>
    <p:sldId id="1500" r:id="rId724"/>
    <p:sldId id="1502" r:id="rId725"/>
    <p:sldId id="1504" r:id="rId726"/>
    <p:sldId id="1522" r:id="rId727"/>
    <p:sldId id="1524" r:id="rId728"/>
    <p:sldId id="1526" r:id="rId729"/>
    <p:sldId id="1528" r:id="rId730"/>
    <p:sldId id="1565" r:id="rId731"/>
    <p:sldId id="1567" r:id="rId732"/>
    <p:sldId id="1569" r:id="rId733"/>
    <p:sldId id="1571" r:id="rId734"/>
    <p:sldId id="1589" r:id="rId735"/>
    <p:sldId id="1591" r:id="rId736"/>
    <p:sldId id="1593" r:id="rId737"/>
    <p:sldId id="1595" r:id="rId738"/>
    <p:sldId id="1613" r:id="rId739"/>
    <p:sldId id="1615" r:id="rId740"/>
    <p:sldId id="1617" r:id="rId741"/>
    <p:sldId id="1619" r:id="rId7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2FF6780-67A0-491F-8A9D-F4BCC6F6F9F8}">
          <p14:sldIdLst>
            <p14:sldId id="256"/>
          </p14:sldIdLst>
        </p14:section>
        <p14:section name="Samotná hra" id="{6D98AC6E-0631-417F-982C-A9FAB63401C0}">
          <p14:sldIdLst>
            <p14:sldId id="257"/>
            <p14:sldId id="258"/>
            <p14:sldId id="259"/>
            <p14:sldId id="260"/>
            <p14:sldId id="262"/>
            <p14:sldId id="264"/>
            <p14:sldId id="263"/>
            <p14:sldId id="265"/>
            <p14:sldId id="266"/>
            <p14:sldId id="269"/>
            <p14:sldId id="271"/>
            <p14:sldId id="273"/>
            <p14:sldId id="283"/>
            <p14:sldId id="292"/>
            <p14:sldId id="293"/>
            <p14:sldId id="285"/>
            <p14:sldId id="295"/>
            <p14:sldId id="309"/>
            <p14:sldId id="449"/>
            <p14:sldId id="450"/>
            <p14:sldId id="451"/>
            <p14:sldId id="452"/>
            <p14:sldId id="453"/>
            <p14:sldId id="454"/>
            <p14:sldId id="455"/>
            <p14:sldId id="303"/>
            <p14:sldId id="304"/>
            <p14:sldId id="307"/>
            <p14:sldId id="305"/>
            <p14:sldId id="306"/>
            <p14:sldId id="310"/>
            <p14:sldId id="308"/>
            <p14:sldId id="297"/>
            <p14:sldId id="498"/>
            <p14:sldId id="499"/>
            <p14:sldId id="500"/>
            <p14:sldId id="501"/>
            <p14:sldId id="502"/>
            <p14:sldId id="503"/>
            <p14:sldId id="504"/>
            <p14:sldId id="505"/>
            <p14:sldId id="506"/>
            <p14:sldId id="507"/>
            <p14:sldId id="508"/>
            <p14:sldId id="509"/>
            <p14:sldId id="510"/>
            <p14:sldId id="511"/>
            <p14:sldId id="512"/>
            <p14:sldId id="513"/>
            <p14:sldId id="514"/>
            <p14:sldId id="921"/>
            <p14:sldId id="922"/>
            <p14:sldId id="923"/>
            <p14:sldId id="924"/>
            <p14:sldId id="925"/>
            <p14:sldId id="926"/>
            <p14:sldId id="927"/>
            <p14:sldId id="928"/>
            <p14:sldId id="929"/>
            <p14:sldId id="930"/>
            <p14:sldId id="931"/>
            <p14:sldId id="932"/>
            <p14:sldId id="933"/>
            <p14:sldId id="934"/>
            <p14:sldId id="935"/>
            <p14:sldId id="953"/>
            <p14:sldId id="936"/>
            <p14:sldId id="937"/>
            <p14:sldId id="938"/>
            <p14:sldId id="939"/>
            <p14:sldId id="940"/>
            <p14:sldId id="941"/>
            <p14:sldId id="942"/>
            <p14:sldId id="943"/>
            <p14:sldId id="944"/>
            <p14:sldId id="945"/>
            <p14:sldId id="946"/>
            <p14:sldId id="947"/>
            <p14:sldId id="948"/>
            <p14:sldId id="949"/>
            <p14:sldId id="950"/>
            <p14:sldId id="951"/>
            <p14:sldId id="975"/>
            <p14:sldId id="952"/>
            <p14:sldId id="311"/>
            <p14:sldId id="312"/>
            <p14:sldId id="313"/>
            <p14:sldId id="314"/>
            <p14:sldId id="976"/>
            <p14:sldId id="977"/>
            <p14:sldId id="978"/>
            <p14:sldId id="979"/>
            <p14:sldId id="980"/>
            <p14:sldId id="981"/>
            <p14:sldId id="982"/>
            <p14:sldId id="319"/>
            <p14:sldId id="322"/>
            <p14:sldId id="323"/>
            <p14:sldId id="325"/>
            <p14:sldId id="326"/>
            <p14:sldId id="324"/>
            <p14:sldId id="327"/>
            <p14:sldId id="321"/>
            <p14:sldId id="983"/>
            <p14:sldId id="984"/>
            <p14:sldId id="985"/>
            <p14:sldId id="986"/>
            <p14:sldId id="987"/>
            <p14:sldId id="988"/>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24"/>
            <p14:sldId id="1025"/>
            <p14:sldId id="1026"/>
            <p14:sldId id="1027"/>
            <p14:sldId id="1028"/>
            <p14:sldId id="1029"/>
            <p14:sldId id="1030"/>
            <p14:sldId id="1031"/>
            <p14:sldId id="1032"/>
            <p14:sldId id="1033"/>
            <p14:sldId id="1034"/>
            <p14:sldId id="1035"/>
            <p14:sldId id="1036"/>
            <p14:sldId id="1037"/>
            <p14:sldId id="1038"/>
            <p14:sldId id="1039"/>
            <p14:sldId id="1040"/>
          </p14:sldIdLst>
        </p14:section>
        <p14:section name="Začíná oddíl Intervaly" id="{A45C0F44-A1E6-46F2-8C15-50737B595673}">
          <p14:sldIdLst>
            <p14:sldId id="1056"/>
            <p14:sldId id="1057"/>
            <p14:sldId id="1058"/>
            <p14:sldId id="1059"/>
            <p14:sldId id="1060"/>
            <p14:sldId id="1061"/>
            <p14:sldId id="1062"/>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2"/>
            <p14:sldId id="1083"/>
            <p14:sldId id="1084"/>
            <p14:sldId id="1085"/>
            <p14:sldId id="1086"/>
            <p14:sldId id="1087"/>
            <p14:sldId id="1088"/>
            <p14:sldId id="1089"/>
            <p14:sldId id="1090"/>
            <p14:sldId id="1091"/>
            <p14:sldId id="1092"/>
            <p14:sldId id="1093"/>
            <p14:sldId id="1094"/>
            <p14:sldId id="1095"/>
            <p14:sldId id="1096"/>
            <p14:sldId id="1097"/>
            <p14:sldId id="1105"/>
            <p14:sldId id="1106"/>
            <p14:sldId id="1107"/>
            <p14:sldId id="1108"/>
            <p14:sldId id="1109"/>
            <p14:sldId id="1110"/>
            <p14:sldId id="1111"/>
            <p14:sldId id="1112"/>
            <p14:sldId id="1113"/>
            <p14:sldId id="1114"/>
            <p14:sldId id="1115"/>
            <p14:sldId id="1116"/>
            <p14:sldId id="1117"/>
            <p14:sldId id="1118"/>
            <p14:sldId id="1119"/>
            <p14:sldId id="1120"/>
            <p14:sldId id="1121"/>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53"/>
            <p14:sldId id="1154"/>
            <p14:sldId id="1155"/>
            <p14:sldId id="1156"/>
            <p14:sldId id="1157"/>
            <p14:sldId id="1158"/>
            <p14:sldId id="1159"/>
            <p14:sldId id="1160"/>
            <p14:sldId id="1161"/>
            <p14:sldId id="1162"/>
            <p14:sldId id="1163"/>
            <p14:sldId id="1164"/>
            <p14:sldId id="1165"/>
            <p14:sldId id="1166"/>
            <p14:sldId id="1168"/>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96"/>
            <p14:sldId id="1197"/>
            <p14:sldId id="1198"/>
            <p14:sldId id="1199"/>
            <p14:sldId id="1200"/>
            <p14:sldId id="1201"/>
            <p14:sldId id="1202"/>
            <p14:sldId id="1203"/>
            <p14:sldId id="1204"/>
            <p14:sldId id="1205"/>
            <p14:sldId id="1206"/>
            <p14:sldId id="1207"/>
            <p14:sldId id="1208"/>
            <p14:sldId id="1209"/>
            <p14:sldId id="1210"/>
            <p14:sldId id="1211"/>
            <p14:sldId id="1212"/>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Lst>
        </p14:section>
        <p14:section name="Vlastní dotazník" id="{7F1DB880-1E9D-487F-9512-45B0310074C6}">
          <p14:sldIdLst>
            <p14:sldId id="268"/>
            <p14:sldId id="1244"/>
            <p14:sldId id="1245"/>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5"/>
            <p14:sldId id="1264"/>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93"/>
            <p14:sldId id="1294"/>
            <p14:sldId id="1295"/>
            <p14:sldId id="1296"/>
            <p14:sldId id="1297"/>
            <p14:sldId id="1298"/>
            <p14:sldId id="1299"/>
            <p14:sldId id="1300"/>
            <p14:sldId id="1301"/>
            <p14:sldId id="1302"/>
            <p14:sldId id="1303"/>
            <p14:sldId id="1304"/>
            <p14:sldId id="1305"/>
            <p14:sldId id="1620"/>
            <p14:sldId id="1621"/>
            <p14:sldId id="1622"/>
            <p14:sldId id="1623"/>
            <p14:sldId id="1317"/>
            <p14:sldId id="1318"/>
            <p14:sldId id="1319"/>
            <p14:sldId id="1320"/>
            <p14:sldId id="1321"/>
            <p14:sldId id="1322"/>
            <p14:sldId id="1323"/>
            <p14:sldId id="1324"/>
            <p14:sldId id="1325"/>
            <p14:sldId id="1326"/>
            <p14:sldId id="1327"/>
            <p14:sldId id="1328"/>
            <p14:sldId id="1329"/>
            <p14:sldId id="1624"/>
            <p14:sldId id="1625"/>
            <p14:sldId id="1626"/>
            <p14:sldId id="1627"/>
            <p14:sldId id="1341"/>
            <p14:sldId id="1342"/>
            <p14:sldId id="1343"/>
            <p14:sldId id="1344"/>
            <p14:sldId id="1345"/>
            <p14:sldId id="1346"/>
            <p14:sldId id="1347"/>
            <p14:sldId id="1348"/>
            <p14:sldId id="1349"/>
            <p14:sldId id="1350"/>
            <p14:sldId id="1351"/>
            <p14:sldId id="1352"/>
            <p14:sldId id="1353"/>
            <p14:sldId id="1354"/>
            <p14:sldId id="1356"/>
            <p14:sldId id="1355"/>
            <p14:sldId id="1357"/>
            <p14:sldId id="1358"/>
            <p14:sldId id="1359"/>
            <p14:sldId id="1360"/>
            <p14:sldId id="1361"/>
            <p14:sldId id="1362"/>
            <p14:sldId id="1363"/>
            <p14:sldId id="1364"/>
            <p14:sldId id="1365"/>
            <p14:sldId id="1366"/>
            <p14:sldId id="1367"/>
            <p14:sldId id="1368"/>
            <p14:sldId id="1369"/>
            <p14:sldId id="1370"/>
            <p14:sldId id="1371"/>
            <p14:sldId id="1372"/>
            <p14:sldId id="1628"/>
            <p14:sldId id="1629"/>
            <p14:sldId id="1630"/>
            <p14:sldId id="1631"/>
            <p14:sldId id="1384"/>
            <p14:sldId id="1385"/>
            <p14:sldId id="1386"/>
            <p14:sldId id="1387"/>
            <p14:sldId id="1388"/>
            <p14:sldId id="1389"/>
            <p14:sldId id="1390"/>
            <p14:sldId id="1391"/>
            <p14:sldId id="1392"/>
            <p14:sldId id="1393"/>
            <p14:sldId id="1394"/>
            <p14:sldId id="1395"/>
            <p14:sldId id="1396"/>
            <p14:sldId id="1632"/>
            <p14:sldId id="1633"/>
            <p14:sldId id="1634"/>
            <p14:sldId id="1635"/>
            <p14:sldId id="1408"/>
            <p14:sldId id="1409"/>
            <p14:sldId id="1410"/>
            <p14:sldId id="1411"/>
            <p14:sldId id="1412"/>
            <p14:sldId id="1413"/>
            <p14:sldId id="1414"/>
            <p14:sldId id="1415"/>
            <p14:sldId id="1416"/>
            <p14:sldId id="1417"/>
            <p14:sldId id="1418"/>
            <p14:sldId id="1419"/>
            <p14:sldId id="1420"/>
            <p14:sldId id="1636"/>
            <p14:sldId id="1637"/>
            <p14:sldId id="1638"/>
            <p14:sldId id="1639"/>
          </p14:sldIdLst>
        </p14:section>
        <p14:section name="Oddil intervaly" id="{8EE625C2-8E61-4AAB-950E-576BBD9DE46A}">
          <p14:sldIdLst>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1640"/>
            <p14:sldId id="1641"/>
            <p14:sldId id="1642"/>
            <p14:sldId id="1643"/>
            <p14:sldId id="1481"/>
            <p14:sldId id="1482"/>
            <p14:sldId id="1483"/>
            <p14:sldId id="1484"/>
            <p14:sldId id="1485"/>
            <p14:sldId id="1486"/>
            <p14:sldId id="1487"/>
            <p14:sldId id="1488"/>
            <p14:sldId id="1489"/>
            <p14:sldId id="1490"/>
            <p14:sldId id="1491"/>
            <p14:sldId id="1492"/>
            <p14:sldId id="1493"/>
            <p14:sldId id="1644"/>
            <p14:sldId id="1645"/>
            <p14:sldId id="1646"/>
            <p14:sldId id="1647"/>
            <p14:sldId id="1505"/>
            <p14:sldId id="1506"/>
            <p14:sldId id="1507"/>
            <p14:sldId id="1508"/>
            <p14:sldId id="1509"/>
            <p14:sldId id="1510"/>
            <p14:sldId id="1511"/>
            <p14:sldId id="1512"/>
            <p14:sldId id="1513"/>
            <p14:sldId id="1514"/>
            <p14:sldId id="1515"/>
            <p14:sldId id="1516"/>
            <p14:sldId id="1517"/>
            <p14:sldId id="1648"/>
            <p14:sldId id="1649"/>
            <p14:sldId id="1650"/>
            <p14:sldId id="1651"/>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652"/>
            <p14:sldId id="1653"/>
            <p14:sldId id="1654"/>
            <p14:sldId id="1655"/>
            <p14:sldId id="1572"/>
            <p14:sldId id="1573"/>
            <p14:sldId id="1574"/>
            <p14:sldId id="1575"/>
            <p14:sldId id="1576"/>
            <p14:sldId id="1577"/>
            <p14:sldId id="1578"/>
            <p14:sldId id="1579"/>
            <p14:sldId id="1580"/>
            <p14:sldId id="1581"/>
            <p14:sldId id="1582"/>
            <p14:sldId id="1583"/>
            <p14:sldId id="1584"/>
            <p14:sldId id="1656"/>
            <p14:sldId id="1657"/>
            <p14:sldId id="1658"/>
            <p14:sldId id="1659"/>
            <p14:sldId id="1596"/>
            <p14:sldId id="1597"/>
            <p14:sldId id="1598"/>
            <p14:sldId id="1599"/>
            <p14:sldId id="1600"/>
            <p14:sldId id="1601"/>
            <p14:sldId id="1602"/>
            <p14:sldId id="1603"/>
            <p14:sldId id="1604"/>
            <p14:sldId id="1605"/>
            <p14:sldId id="1606"/>
            <p14:sldId id="1607"/>
            <p14:sldId id="1608"/>
            <p14:sldId id="1660"/>
            <p14:sldId id="1661"/>
            <p14:sldId id="1662"/>
            <p14:sldId id="1663"/>
            <p14:sldId id="1664"/>
            <p14:sldId id="1665"/>
            <p14:sldId id="1666"/>
            <p14:sldId id="1667"/>
            <p14:sldId id="1668"/>
            <p14:sldId id="1669"/>
            <p14:sldId id="1670"/>
            <p14:sldId id="1671"/>
            <p14:sldId id="1672"/>
            <p14:sldId id="1673"/>
            <p14:sldId id="1674"/>
            <p14:sldId id="1675"/>
          </p14:sldIdLst>
        </p14:section>
        <p14:section name="Oddíl kompletních výsledků" id="{C63CC90C-7C16-4910-B6FC-1463BFA990DD}">
          <p14:sldIdLst>
            <p14:sldId id="1677"/>
            <p14:sldId id="1676"/>
            <p14:sldId id="906"/>
            <p14:sldId id="907"/>
            <p14:sldId id="908"/>
            <p14:sldId id="909"/>
            <p14:sldId id="910"/>
            <p14:sldId id="911"/>
            <p14:sldId id="912"/>
            <p14:sldId id="961"/>
            <p14:sldId id="962"/>
            <p14:sldId id="963"/>
            <p14:sldId id="964"/>
            <p14:sldId id="965"/>
            <p14:sldId id="966"/>
            <p14:sldId id="967"/>
            <p14:sldId id="968"/>
            <p14:sldId id="969"/>
            <p14:sldId id="970"/>
            <p14:sldId id="971"/>
            <p14:sldId id="972"/>
            <p14:sldId id="973"/>
            <p14:sldId id="974"/>
            <p14:sldId id="1048"/>
            <p14:sldId id="1049"/>
            <p14:sldId id="1050"/>
            <p14:sldId id="1051"/>
            <p14:sldId id="1052"/>
            <p14:sldId id="1053"/>
            <p14:sldId id="1054"/>
            <p14:sldId id="1017"/>
            <p14:sldId id="1018"/>
            <p14:sldId id="1019"/>
            <p14:sldId id="1020"/>
            <p14:sldId id="1021"/>
            <p14:sldId id="1022"/>
            <p14:sldId id="1023"/>
            <p14:sldId id="1041"/>
            <p14:sldId id="1042"/>
            <p14:sldId id="1043"/>
            <p14:sldId id="1044"/>
            <p14:sldId id="1045"/>
            <p14:sldId id="1046"/>
            <p14:sldId id="1047"/>
            <p14:sldId id="1098"/>
            <p14:sldId id="1099"/>
            <p14:sldId id="1100"/>
            <p14:sldId id="1101"/>
            <p14:sldId id="1102"/>
            <p14:sldId id="1103"/>
            <p14:sldId id="1104"/>
            <p14:sldId id="1122"/>
            <p14:sldId id="1123"/>
            <p14:sldId id="1124"/>
            <p14:sldId id="1125"/>
            <p14:sldId id="1126"/>
            <p14:sldId id="1127"/>
            <p14:sldId id="1128"/>
            <p14:sldId id="1146"/>
            <p14:sldId id="1147"/>
            <p14:sldId id="1148"/>
            <p14:sldId id="1149"/>
            <p14:sldId id="1150"/>
            <p14:sldId id="1151"/>
            <p14:sldId id="1152"/>
            <p14:sldId id="1189"/>
            <p14:sldId id="1190"/>
            <p14:sldId id="1191"/>
            <p14:sldId id="1192"/>
            <p14:sldId id="1193"/>
            <p14:sldId id="1194"/>
            <p14:sldId id="1195"/>
            <p14:sldId id="1213"/>
            <p14:sldId id="1214"/>
            <p14:sldId id="1215"/>
            <p14:sldId id="1216"/>
            <p14:sldId id="1217"/>
            <p14:sldId id="1218"/>
            <p14:sldId id="1219"/>
            <p14:sldId id="1237"/>
            <p14:sldId id="1238"/>
            <p14:sldId id="1239"/>
            <p14:sldId id="1240"/>
            <p14:sldId id="1241"/>
            <p14:sldId id="1242"/>
            <p14:sldId id="1243"/>
            <p14:sldId id="1286"/>
            <p14:sldId id="1288"/>
            <p14:sldId id="1290"/>
            <p14:sldId id="1292"/>
            <p14:sldId id="1310"/>
            <p14:sldId id="1312"/>
            <p14:sldId id="1314"/>
            <p14:sldId id="1316"/>
            <p14:sldId id="1334"/>
            <p14:sldId id="1336"/>
            <p14:sldId id="1338"/>
            <p14:sldId id="1340"/>
            <p14:sldId id="1377"/>
            <p14:sldId id="1379"/>
            <p14:sldId id="1381"/>
            <p14:sldId id="1383"/>
            <p14:sldId id="1401"/>
            <p14:sldId id="1403"/>
            <p14:sldId id="1405"/>
            <p14:sldId id="1407"/>
            <p14:sldId id="1425"/>
            <p14:sldId id="1427"/>
            <p14:sldId id="1429"/>
            <p14:sldId id="1431"/>
            <p14:sldId id="1474"/>
            <p14:sldId id="1476"/>
            <p14:sldId id="1478"/>
            <p14:sldId id="1480"/>
            <p14:sldId id="1498"/>
            <p14:sldId id="1500"/>
            <p14:sldId id="1502"/>
            <p14:sldId id="1504"/>
            <p14:sldId id="1522"/>
            <p14:sldId id="1524"/>
            <p14:sldId id="1526"/>
            <p14:sldId id="1528"/>
            <p14:sldId id="1565"/>
            <p14:sldId id="1567"/>
            <p14:sldId id="1569"/>
            <p14:sldId id="1571"/>
            <p14:sldId id="1589"/>
            <p14:sldId id="1591"/>
            <p14:sldId id="1593"/>
            <p14:sldId id="1595"/>
            <p14:sldId id="1613"/>
            <p14:sldId id="1615"/>
            <p14:sldId id="1617"/>
            <p14:sldId id="16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FFD5"/>
    <a:srgbClr val="FFFFCC"/>
    <a:srgbClr val="DDE06C"/>
    <a:srgbClr val="FF99FF"/>
    <a:srgbClr val="433799"/>
    <a:srgbClr val="A50021"/>
    <a:srgbClr val="E13FB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5714" autoAdjust="0"/>
  </p:normalViewPr>
  <p:slideViewPr>
    <p:cSldViewPr snapToGrid="0">
      <p:cViewPr varScale="1">
        <p:scale>
          <a:sx n="97" d="100"/>
          <a:sy n="97" d="100"/>
        </p:scale>
        <p:origin x="10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671" Type="http://schemas.openxmlformats.org/officeDocument/2006/relationships/slide" Target="slides/slide669.xml"/><Relationship Id="rId21" Type="http://schemas.openxmlformats.org/officeDocument/2006/relationships/slide" Target="slides/slide19.xml"/><Relationship Id="rId324" Type="http://schemas.openxmlformats.org/officeDocument/2006/relationships/slide" Target="slides/slide322.xml"/><Relationship Id="rId531" Type="http://schemas.openxmlformats.org/officeDocument/2006/relationships/slide" Target="slides/slide529.xml"/><Relationship Id="rId629" Type="http://schemas.openxmlformats.org/officeDocument/2006/relationships/slide" Target="slides/slide627.xml"/><Relationship Id="rId170" Type="http://schemas.openxmlformats.org/officeDocument/2006/relationships/slide" Target="slides/slide168.xml"/><Relationship Id="rId268" Type="http://schemas.openxmlformats.org/officeDocument/2006/relationships/slide" Target="slides/slide266.xml"/><Relationship Id="rId475" Type="http://schemas.openxmlformats.org/officeDocument/2006/relationships/slide" Target="slides/slide473.xml"/><Relationship Id="rId682" Type="http://schemas.openxmlformats.org/officeDocument/2006/relationships/slide" Target="slides/slide680.xml"/><Relationship Id="rId32" Type="http://schemas.openxmlformats.org/officeDocument/2006/relationships/slide" Target="slides/slide30.xml"/><Relationship Id="rId128" Type="http://schemas.openxmlformats.org/officeDocument/2006/relationships/slide" Target="slides/slide126.xml"/><Relationship Id="rId335" Type="http://schemas.openxmlformats.org/officeDocument/2006/relationships/slide" Target="slides/slide333.xml"/><Relationship Id="rId542" Type="http://schemas.openxmlformats.org/officeDocument/2006/relationships/slide" Target="slides/slide540.xml"/><Relationship Id="rId181" Type="http://schemas.openxmlformats.org/officeDocument/2006/relationships/slide" Target="slides/slide179.xml"/><Relationship Id="rId402" Type="http://schemas.openxmlformats.org/officeDocument/2006/relationships/slide" Target="slides/slide400.xml"/><Relationship Id="rId279" Type="http://schemas.openxmlformats.org/officeDocument/2006/relationships/slide" Target="slides/slide277.xml"/><Relationship Id="rId486" Type="http://schemas.openxmlformats.org/officeDocument/2006/relationships/slide" Target="slides/slide484.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346" Type="http://schemas.openxmlformats.org/officeDocument/2006/relationships/slide" Target="slides/slide344.xml"/><Relationship Id="rId553" Type="http://schemas.openxmlformats.org/officeDocument/2006/relationships/slide" Target="slides/slide551.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497" Type="http://schemas.openxmlformats.org/officeDocument/2006/relationships/slide" Target="slides/slide495.xml"/><Relationship Id="rId620" Type="http://schemas.openxmlformats.org/officeDocument/2006/relationships/slide" Target="slides/slide618.xml"/><Relationship Id="rId718" Type="http://schemas.openxmlformats.org/officeDocument/2006/relationships/slide" Target="slides/slide716.xml"/><Relationship Id="rId357" Type="http://schemas.openxmlformats.org/officeDocument/2006/relationships/slide" Target="slides/slide355.xml"/><Relationship Id="rId54" Type="http://schemas.openxmlformats.org/officeDocument/2006/relationships/slide" Target="slides/slide52.xml"/><Relationship Id="rId217" Type="http://schemas.openxmlformats.org/officeDocument/2006/relationships/slide" Target="slides/slide215.xml"/><Relationship Id="rId564" Type="http://schemas.openxmlformats.org/officeDocument/2006/relationships/slide" Target="slides/slide562.xml"/><Relationship Id="rId424" Type="http://schemas.openxmlformats.org/officeDocument/2006/relationships/slide" Target="slides/slide422.xml"/><Relationship Id="rId631" Type="http://schemas.openxmlformats.org/officeDocument/2006/relationships/slide" Target="slides/slide629.xml"/><Relationship Id="rId729" Type="http://schemas.openxmlformats.org/officeDocument/2006/relationships/slide" Target="slides/slide72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228" Type="http://schemas.openxmlformats.org/officeDocument/2006/relationships/slide" Target="slides/slide226.xml"/><Relationship Id="rId435" Type="http://schemas.openxmlformats.org/officeDocument/2006/relationships/slide" Target="slides/slide433.xml"/><Relationship Id="rId642" Type="http://schemas.openxmlformats.org/officeDocument/2006/relationships/slide" Target="slides/slide640.xml"/><Relationship Id="rId281" Type="http://schemas.openxmlformats.org/officeDocument/2006/relationships/slide" Target="slides/slide279.xml"/><Relationship Id="rId502" Type="http://schemas.openxmlformats.org/officeDocument/2006/relationships/slide" Target="slides/slide500.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86" Type="http://schemas.openxmlformats.org/officeDocument/2006/relationships/slide" Target="slides/slide584.xml"/><Relationship Id="rId7" Type="http://schemas.openxmlformats.org/officeDocument/2006/relationships/slide" Target="slides/slide5.xml"/><Relationship Id="rId239" Type="http://schemas.openxmlformats.org/officeDocument/2006/relationships/slide" Target="slides/slide237.xml"/><Relationship Id="rId446" Type="http://schemas.openxmlformats.org/officeDocument/2006/relationships/slide" Target="slides/slide444.xml"/><Relationship Id="rId653" Type="http://schemas.openxmlformats.org/officeDocument/2006/relationships/slide" Target="slides/slide651.xml"/><Relationship Id="rId292" Type="http://schemas.openxmlformats.org/officeDocument/2006/relationships/slide" Target="slides/slide290.xml"/><Relationship Id="rId306" Type="http://schemas.openxmlformats.org/officeDocument/2006/relationships/slide" Target="slides/slide304.xml"/><Relationship Id="rId87" Type="http://schemas.openxmlformats.org/officeDocument/2006/relationships/slide" Target="slides/slide85.xml"/><Relationship Id="rId513" Type="http://schemas.openxmlformats.org/officeDocument/2006/relationships/slide" Target="slides/slide511.xml"/><Relationship Id="rId597" Type="http://schemas.openxmlformats.org/officeDocument/2006/relationships/slide" Target="slides/slide595.xml"/><Relationship Id="rId720" Type="http://schemas.openxmlformats.org/officeDocument/2006/relationships/slide" Target="slides/slide718.xml"/><Relationship Id="rId152" Type="http://schemas.openxmlformats.org/officeDocument/2006/relationships/slide" Target="slides/slide150.xml"/><Relationship Id="rId457" Type="http://schemas.openxmlformats.org/officeDocument/2006/relationships/slide" Target="slides/slide455.xml"/><Relationship Id="rId664" Type="http://schemas.openxmlformats.org/officeDocument/2006/relationships/slide" Target="slides/slide662.xml"/><Relationship Id="rId14" Type="http://schemas.openxmlformats.org/officeDocument/2006/relationships/slide" Target="slides/slide12.xml"/><Relationship Id="rId317" Type="http://schemas.openxmlformats.org/officeDocument/2006/relationships/slide" Target="slides/slide315.xml"/><Relationship Id="rId524" Type="http://schemas.openxmlformats.org/officeDocument/2006/relationships/slide" Target="slides/slide522.xml"/><Relationship Id="rId731" Type="http://schemas.openxmlformats.org/officeDocument/2006/relationships/slide" Target="slides/slide729.xml"/><Relationship Id="rId98" Type="http://schemas.openxmlformats.org/officeDocument/2006/relationships/slide" Target="slides/slide96.xml"/><Relationship Id="rId163" Type="http://schemas.openxmlformats.org/officeDocument/2006/relationships/slide" Target="slides/slide161.xml"/><Relationship Id="rId370" Type="http://schemas.openxmlformats.org/officeDocument/2006/relationships/slide" Target="slides/slide368.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328" Type="http://schemas.openxmlformats.org/officeDocument/2006/relationships/slide" Target="slides/slide326.xml"/><Relationship Id="rId535" Type="http://schemas.openxmlformats.org/officeDocument/2006/relationships/slide" Target="slides/slide533.xml"/><Relationship Id="rId742" Type="http://schemas.openxmlformats.org/officeDocument/2006/relationships/slide" Target="slides/slide74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79" Type="http://schemas.openxmlformats.org/officeDocument/2006/relationships/slide" Target="slides/slide477.xml"/><Relationship Id="rId686" Type="http://schemas.openxmlformats.org/officeDocument/2006/relationships/slide" Target="slides/slide684.xml"/><Relationship Id="rId36" Type="http://schemas.openxmlformats.org/officeDocument/2006/relationships/slide" Target="slides/slide34.xml"/><Relationship Id="rId339" Type="http://schemas.openxmlformats.org/officeDocument/2006/relationships/slide" Target="slides/slide337.xml"/><Relationship Id="rId546" Type="http://schemas.openxmlformats.org/officeDocument/2006/relationships/slide" Target="slides/slide544.xml"/><Relationship Id="rId101" Type="http://schemas.openxmlformats.org/officeDocument/2006/relationships/slide" Target="slides/slide99.xml"/><Relationship Id="rId185" Type="http://schemas.openxmlformats.org/officeDocument/2006/relationships/slide" Target="slides/slide183.xml"/><Relationship Id="rId406" Type="http://schemas.openxmlformats.org/officeDocument/2006/relationships/slide" Target="slides/slide404.xml"/><Relationship Id="rId392" Type="http://schemas.openxmlformats.org/officeDocument/2006/relationships/slide" Target="slides/slide390.xml"/><Relationship Id="rId613" Type="http://schemas.openxmlformats.org/officeDocument/2006/relationships/slide" Target="slides/slide611.xml"/><Relationship Id="rId697" Type="http://schemas.openxmlformats.org/officeDocument/2006/relationships/slide" Target="slides/slide695.xml"/><Relationship Id="rId252" Type="http://schemas.openxmlformats.org/officeDocument/2006/relationships/slide" Target="slides/slide250.xml"/><Relationship Id="rId47" Type="http://schemas.openxmlformats.org/officeDocument/2006/relationships/slide" Target="slides/slide45.xml"/><Relationship Id="rId112" Type="http://schemas.openxmlformats.org/officeDocument/2006/relationships/slide" Target="slides/slide110.xml"/><Relationship Id="rId557" Type="http://schemas.openxmlformats.org/officeDocument/2006/relationships/slide" Target="slides/slide555.xml"/><Relationship Id="rId196" Type="http://schemas.openxmlformats.org/officeDocument/2006/relationships/slide" Target="slides/slide194.xml"/><Relationship Id="rId417" Type="http://schemas.openxmlformats.org/officeDocument/2006/relationships/slide" Target="slides/slide415.xml"/><Relationship Id="rId624" Type="http://schemas.openxmlformats.org/officeDocument/2006/relationships/slide" Target="slides/slide622.xml"/><Relationship Id="rId263" Type="http://schemas.openxmlformats.org/officeDocument/2006/relationships/slide" Target="slides/slide261.xml"/><Relationship Id="rId470" Type="http://schemas.openxmlformats.org/officeDocument/2006/relationships/slide" Target="slides/slide468.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428" Type="http://schemas.openxmlformats.org/officeDocument/2006/relationships/slide" Target="slides/slide426.xml"/><Relationship Id="rId635" Type="http://schemas.openxmlformats.org/officeDocument/2006/relationships/slide" Target="slides/slide633.xml"/><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69" Type="http://schemas.openxmlformats.org/officeDocument/2006/relationships/slide" Target="slides/slide67.xml"/><Relationship Id="rId134" Type="http://schemas.openxmlformats.org/officeDocument/2006/relationships/slide" Target="slides/slide132.xml"/><Relationship Id="rId579" Type="http://schemas.openxmlformats.org/officeDocument/2006/relationships/slide" Target="slides/slide577.xml"/><Relationship Id="rId341" Type="http://schemas.openxmlformats.org/officeDocument/2006/relationships/slide" Target="slides/slide339.xml"/><Relationship Id="rId439" Type="http://schemas.openxmlformats.org/officeDocument/2006/relationships/slide" Target="slides/slide437.xml"/><Relationship Id="rId646" Type="http://schemas.openxmlformats.org/officeDocument/2006/relationships/slide" Target="slides/slide644.xml"/><Relationship Id="rId201" Type="http://schemas.openxmlformats.org/officeDocument/2006/relationships/slide" Target="slides/slide199.xml"/><Relationship Id="rId285" Type="http://schemas.openxmlformats.org/officeDocument/2006/relationships/slide" Target="slides/slide283.xml"/><Relationship Id="rId506" Type="http://schemas.openxmlformats.org/officeDocument/2006/relationships/slide" Target="slides/slide504.xml"/><Relationship Id="rId492" Type="http://schemas.openxmlformats.org/officeDocument/2006/relationships/slide" Target="slides/slide490.xml"/><Relationship Id="rId713" Type="http://schemas.openxmlformats.org/officeDocument/2006/relationships/slide" Target="slides/slide711.xml"/><Relationship Id="rId145" Type="http://schemas.openxmlformats.org/officeDocument/2006/relationships/slide" Target="slides/slide143.xml"/><Relationship Id="rId352" Type="http://schemas.openxmlformats.org/officeDocument/2006/relationships/slide" Target="slides/slide350.xml"/><Relationship Id="rId212" Type="http://schemas.openxmlformats.org/officeDocument/2006/relationships/slide" Target="slides/slide210.xml"/><Relationship Id="rId657" Type="http://schemas.openxmlformats.org/officeDocument/2006/relationships/slide" Target="slides/slide655.xml"/><Relationship Id="rId296" Type="http://schemas.openxmlformats.org/officeDocument/2006/relationships/slide" Target="slides/slide294.xml"/><Relationship Id="rId517" Type="http://schemas.openxmlformats.org/officeDocument/2006/relationships/slide" Target="slides/slide515.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363" Type="http://schemas.openxmlformats.org/officeDocument/2006/relationships/slide" Target="slides/slide361.xml"/><Relationship Id="rId570" Type="http://schemas.openxmlformats.org/officeDocument/2006/relationships/slide" Target="slides/slide568.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528" Type="http://schemas.openxmlformats.org/officeDocument/2006/relationships/slide" Target="slides/slide526.xml"/><Relationship Id="rId735" Type="http://schemas.openxmlformats.org/officeDocument/2006/relationships/slide" Target="slides/slide733.xml"/><Relationship Id="rId167" Type="http://schemas.openxmlformats.org/officeDocument/2006/relationships/slide" Target="slides/slide165.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79" Type="http://schemas.openxmlformats.org/officeDocument/2006/relationships/slide" Target="slides/slide677.xml"/><Relationship Id="rId2" Type="http://schemas.openxmlformats.org/officeDocument/2006/relationships/slideMaster" Target="slideMasters/slideMaster2.xml"/><Relationship Id="rId29" Type="http://schemas.openxmlformats.org/officeDocument/2006/relationships/slide" Target="slides/slide27.xml"/><Relationship Id="rId441" Type="http://schemas.openxmlformats.org/officeDocument/2006/relationships/slide" Target="slides/slide439.xml"/><Relationship Id="rId539" Type="http://schemas.openxmlformats.org/officeDocument/2006/relationships/slide" Target="slides/slide537.xml"/><Relationship Id="rId746" Type="http://schemas.openxmlformats.org/officeDocument/2006/relationships/theme" Target="theme/theme1.xml"/><Relationship Id="rId178" Type="http://schemas.openxmlformats.org/officeDocument/2006/relationships/slide" Target="slides/slide176.xml"/><Relationship Id="rId301" Type="http://schemas.openxmlformats.org/officeDocument/2006/relationships/slide" Target="slides/slide299.xml"/><Relationship Id="rId82" Type="http://schemas.openxmlformats.org/officeDocument/2006/relationships/slide" Target="slides/slide80.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245" Type="http://schemas.openxmlformats.org/officeDocument/2006/relationships/slide" Target="slides/slide243.xml"/><Relationship Id="rId452" Type="http://schemas.openxmlformats.org/officeDocument/2006/relationships/slide" Target="slides/slide450.xml"/><Relationship Id="rId105" Type="http://schemas.openxmlformats.org/officeDocument/2006/relationships/slide" Target="slides/slide103.xml"/><Relationship Id="rId312" Type="http://schemas.openxmlformats.org/officeDocument/2006/relationships/slide" Target="slides/slide310.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617" Type="http://schemas.openxmlformats.org/officeDocument/2006/relationships/slide" Target="slides/slide615.xml"/><Relationship Id="rId256" Type="http://schemas.openxmlformats.org/officeDocument/2006/relationships/slide" Target="slides/slide254.xml"/><Relationship Id="rId463" Type="http://schemas.openxmlformats.org/officeDocument/2006/relationships/slide" Target="slides/slide461.xml"/><Relationship Id="rId670" Type="http://schemas.openxmlformats.org/officeDocument/2006/relationships/slide" Target="slides/slide668.xml"/><Relationship Id="rId116" Type="http://schemas.openxmlformats.org/officeDocument/2006/relationships/slide" Target="slides/slide114.xml"/><Relationship Id="rId323" Type="http://schemas.openxmlformats.org/officeDocument/2006/relationships/slide" Target="slides/slide321.xml"/><Relationship Id="rId530" Type="http://schemas.openxmlformats.org/officeDocument/2006/relationships/slide" Target="slides/slide528.xml"/><Relationship Id="rId20" Type="http://schemas.openxmlformats.org/officeDocument/2006/relationships/slide" Target="slides/slide18.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628" Type="http://schemas.openxmlformats.org/officeDocument/2006/relationships/slide" Target="slides/slide626.xml"/><Relationship Id="rId225" Type="http://schemas.openxmlformats.org/officeDocument/2006/relationships/slide" Target="slides/slide223.xml"/><Relationship Id="rId267" Type="http://schemas.openxmlformats.org/officeDocument/2006/relationships/slide" Target="slides/slide265.xml"/><Relationship Id="rId432" Type="http://schemas.openxmlformats.org/officeDocument/2006/relationships/slide" Target="slides/slide430.xml"/><Relationship Id="rId474" Type="http://schemas.openxmlformats.org/officeDocument/2006/relationships/slide" Target="slides/slide472.xml"/><Relationship Id="rId127" Type="http://schemas.openxmlformats.org/officeDocument/2006/relationships/slide" Target="slides/slide125.xml"/><Relationship Id="rId681" Type="http://schemas.openxmlformats.org/officeDocument/2006/relationships/slide" Target="slides/slide679.xml"/><Relationship Id="rId737" Type="http://schemas.openxmlformats.org/officeDocument/2006/relationships/slide" Target="slides/slide735.xml"/><Relationship Id="rId31" Type="http://schemas.openxmlformats.org/officeDocument/2006/relationships/slide" Target="slides/slide29.xml"/><Relationship Id="rId73" Type="http://schemas.openxmlformats.org/officeDocument/2006/relationships/slide" Target="slides/slide71.xml"/><Relationship Id="rId169" Type="http://schemas.openxmlformats.org/officeDocument/2006/relationships/slide" Target="slides/slide167.xml"/><Relationship Id="rId334" Type="http://schemas.openxmlformats.org/officeDocument/2006/relationships/slide" Target="slides/slide332.xml"/><Relationship Id="rId376" Type="http://schemas.openxmlformats.org/officeDocument/2006/relationships/slide" Target="slides/slide374.xml"/><Relationship Id="rId541" Type="http://schemas.openxmlformats.org/officeDocument/2006/relationships/slide" Target="slides/slide539.xml"/><Relationship Id="rId583" Type="http://schemas.openxmlformats.org/officeDocument/2006/relationships/slide" Target="slides/slide581.xml"/><Relationship Id="rId639" Type="http://schemas.openxmlformats.org/officeDocument/2006/relationships/slide" Target="slides/slide637.xml"/><Relationship Id="rId4" Type="http://schemas.openxmlformats.org/officeDocument/2006/relationships/slide" Target="slides/slide2.xml"/><Relationship Id="rId180" Type="http://schemas.openxmlformats.org/officeDocument/2006/relationships/slide" Target="slides/slide178.xml"/><Relationship Id="rId236" Type="http://schemas.openxmlformats.org/officeDocument/2006/relationships/slide" Target="slides/slide234.xml"/><Relationship Id="rId278" Type="http://schemas.openxmlformats.org/officeDocument/2006/relationships/slide" Target="slides/slide276.xml"/><Relationship Id="rId401" Type="http://schemas.openxmlformats.org/officeDocument/2006/relationships/slide" Target="slides/slide399.xml"/><Relationship Id="rId443" Type="http://schemas.openxmlformats.org/officeDocument/2006/relationships/slide" Target="slides/slide441.xml"/><Relationship Id="rId650" Type="http://schemas.openxmlformats.org/officeDocument/2006/relationships/slide" Target="slides/slide648.xml"/><Relationship Id="rId303" Type="http://schemas.openxmlformats.org/officeDocument/2006/relationships/slide" Target="slides/slide301.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510" Type="http://schemas.openxmlformats.org/officeDocument/2006/relationships/slide" Target="slides/slide508.xml"/><Relationship Id="rId552" Type="http://schemas.openxmlformats.org/officeDocument/2006/relationships/slide" Target="slides/slide550.xml"/><Relationship Id="rId594" Type="http://schemas.openxmlformats.org/officeDocument/2006/relationships/slide" Target="slides/slide592.xml"/><Relationship Id="rId608" Type="http://schemas.openxmlformats.org/officeDocument/2006/relationships/slide" Target="slides/slide60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661" Type="http://schemas.openxmlformats.org/officeDocument/2006/relationships/slide" Target="slides/slide659.xml"/><Relationship Id="rId717" Type="http://schemas.openxmlformats.org/officeDocument/2006/relationships/slide" Target="slides/slide71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521" Type="http://schemas.openxmlformats.org/officeDocument/2006/relationships/slide" Target="slides/slide519.xml"/><Relationship Id="rId563" Type="http://schemas.openxmlformats.org/officeDocument/2006/relationships/slide" Target="slides/slide561.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630" Type="http://schemas.openxmlformats.org/officeDocument/2006/relationships/slide" Target="slides/slide628.xml"/><Relationship Id="rId672" Type="http://schemas.openxmlformats.org/officeDocument/2006/relationships/slide" Target="slides/slide670.xml"/><Relationship Id="rId728" Type="http://schemas.openxmlformats.org/officeDocument/2006/relationships/slide" Target="slides/slide72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532" Type="http://schemas.openxmlformats.org/officeDocument/2006/relationships/slide" Target="slides/slide530.xml"/><Relationship Id="rId574" Type="http://schemas.openxmlformats.org/officeDocument/2006/relationships/slide" Target="slides/slide572.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641" Type="http://schemas.openxmlformats.org/officeDocument/2006/relationships/slide" Target="slides/slide639.xml"/><Relationship Id="rId683" Type="http://schemas.openxmlformats.org/officeDocument/2006/relationships/slide" Target="slides/slide681.xml"/><Relationship Id="rId739" Type="http://schemas.openxmlformats.org/officeDocument/2006/relationships/slide" Target="slides/slide73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543" Type="http://schemas.openxmlformats.org/officeDocument/2006/relationships/slide" Target="slides/slide541.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585" Type="http://schemas.openxmlformats.org/officeDocument/2006/relationships/slide" Target="slides/slide583.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610" Type="http://schemas.openxmlformats.org/officeDocument/2006/relationships/slide" Target="slides/slide608.xml"/><Relationship Id="rId652" Type="http://schemas.openxmlformats.org/officeDocument/2006/relationships/slide" Target="slides/slide650.xml"/><Relationship Id="rId694" Type="http://schemas.openxmlformats.org/officeDocument/2006/relationships/slide" Target="slides/slide692.xml"/><Relationship Id="rId708" Type="http://schemas.openxmlformats.org/officeDocument/2006/relationships/slide" Target="slides/slide706.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512" Type="http://schemas.openxmlformats.org/officeDocument/2006/relationships/slide" Target="slides/slide510.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54" Type="http://schemas.openxmlformats.org/officeDocument/2006/relationships/slide" Target="slides/slide552.xml"/><Relationship Id="rId596" Type="http://schemas.openxmlformats.org/officeDocument/2006/relationships/slide" Target="slides/slide594.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621" Type="http://schemas.openxmlformats.org/officeDocument/2006/relationships/slide" Target="slides/slide619.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23" Type="http://schemas.openxmlformats.org/officeDocument/2006/relationships/slide" Target="slides/slide521.xml"/><Relationship Id="rId719" Type="http://schemas.openxmlformats.org/officeDocument/2006/relationships/slide" Target="slides/slide717.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30" Type="http://schemas.openxmlformats.org/officeDocument/2006/relationships/slide" Target="slides/slide728.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632" Type="http://schemas.openxmlformats.org/officeDocument/2006/relationships/slide" Target="slides/slide630.xml"/><Relationship Id="rId271" Type="http://schemas.openxmlformats.org/officeDocument/2006/relationships/slide" Target="slides/slide269.xml"/><Relationship Id="rId674" Type="http://schemas.openxmlformats.org/officeDocument/2006/relationships/slide" Target="slides/slide672.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slide" Target="slides/slide532.xml"/><Relationship Id="rId576" Type="http://schemas.openxmlformats.org/officeDocument/2006/relationships/slide" Target="slides/slide574.xml"/><Relationship Id="rId741" Type="http://schemas.openxmlformats.org/officeDocument/2006/relationships/slide" Target="slides/slide739.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notesMaster" Target="notesMasters/notesMaster1.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viewProps" Target="viewProps.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tableStyles" Target="tableStyles.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716" Type="http://schemas.openxmlformats.org/officeDocument/2006/relationships/slide" Target="slides/slide714.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 Id="rId520" Type="http://schemas.openxmlformats.org/officeDocument/2006/relationships/slide" Target="slides/slide518.xml"/><Relationship Id="rId562" Type="http://schemas.openxmlformats.org/officeDocument/2006/relationships/slide" Target="slides/slide560.xml"/><Relationship Id="rId618" Type="http://schemas.openxmlformats.org/officeDocument/2006/relationships/slide" Target="slides/slide616.xml"/><Relationship Id="rId215" Type="http://schemas.openxmlformats.org/officeDocument/2006/relationships/slide" Target="slides/slide213.xml"/><Relationship Id="rId257" Type="http://schemas.openxmlformats.org/officeDocument/2006/relationships/slide" Target="slides/slide255.xml"/><Relationship Id="rId422" Type="http://schemas.openxmlformats.org/officeDocument/2006/relationships/slide" Target="slides/slide420.xml"/><Relationship Id="rId464" Type="http://schemas.openxmlformats.org/officeDocument/2006/relationships/slide" Target="slides/slide462.xml"/><Relationship Id="rId299" Type="http://schemas.openxmlformats.org/officeDocument/2006/relationships/slide" Target="slides/slide297.xml"/><Relationship Id="rId727" Type="http://schemas.openxmlformats.org/officeDocument/2006/relationships/slide" Target="slides/slide725.xml"/><Relationship Id="rId63" Type="http://schemas.openxmlformats.org/officeDocument/2006/relationships/slide" Target="slides/slide61.xml"/><Relationship Id="rId159" Type="http://schemas.openxmlformats.org/officeDocument/2006/relationships/slide" Target="slides/slide157.xml"/><Relationship Id="rId366" Type="http://schemas.openxmlformats.org/officeDocument/2006/relationships/slide" Target="slides/slide364.xml"/><Relationship Id="rId573" Type="http://schemas.openxmlformats.org/officeDocument/2006/relationships/slide" Target="slides/slide571.xml"/><Relationship Id="rId226" Type="http://schemas.openxmlformats.org/officeDocument/2006/relationships/slide" Target="slides/slide224.xml"/><Relationship Id="rId433" Type="http://schemas.openxmlformats.org/officeDocument/2006/relationships/slide" Target="slides/slide431.xml"/><Relationship Id="rId640" Type="http://schemas.openxmlformats.org/officeDocument/2006/relationships/slide" Target="slides/slide638.xml"/><Relationship Id="rId738" Type="http://schemas.openxmlformats.org/officeDocument/2006/relationships/slide" Target="slides/slide736.xml"/><Relationship Id="rId74" Type="http://schemas.openxmlformats.org/officeDocument/2006/relationships/slide" Target="slides/slide72.xml"/><Relationship Id="rId377" Type="http://schemas.openxmlformats.org/officeDocument/2006/relationships/slide" Target="slides/slide375.xml"/><Relationship Id="rId500" Type="http://schemas.openxmlformats.org/officeDocument/2006/relationships/slide" Target="slides/slide498.xml"/><Relationship Id="rId584" Type="http://schemas.openxmlformats.org/officeDocument/2006/relationships/slide" Target="slides/slide582.xml"/><Relationship Id="rId5" Type="http://schemas.openxmlformats.org/officeDocument/2006/relationships/slide" Target="slides/slide3.xml"/><Relationship Id="rId237" Type="http://schemas.openxmlformats.org/officeDocument/2006/relationships/slide" Target="slides/slide235.xml"/><Relationship Id="rId444" Type="http://schemas.openxmlformats.org/officeDocument/2006/relationships/slide" Target="slides/slide442.xml"/><Relationship Id="rId651" Type="http://schemas.openxmlformats.org/officeDocument/2006/relationships/slide" Target="slides/slide649.xml"/><Relationship Id="rId290" Type="http://schemas.openxmlformats.org/officeDocument/2006/relationships/slide" Target="slides/slide288.xml"/><Relationship Id="rId304" Type="http://schemas.openxmlformats.org/officeDocument/2006/relationships/slide" Target="slides/slide302.xml"/><Relationship Id="rId388" Type="http://schemas.openxmlformats.org/officeDocument/2006/relationships/slide" Target="slides/slide386.xml"/><Relationship Id="rId511" Type="http://schemas.openxmlformats.org/officeDocument/2006/relationships/slide" Target="slides/slide509.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595" Type="http://schemas.openxmlformats.org/officeDocument/2006/relationships/slide" Target="slides/slide593.xml"/><Relationship Id="rId248" Type="http://schemas.openxmlformats.org/officeDocument/2006/relationships/slide" Target="slides/slide246.xml"/><Relationship Id="rId455" Type="http://schemas.openxmlformats.org/officeDocument/2006/relationships/slide" Target="slides/slide453.xml"/><Relationship Id="rId662" Type="http://schemas.openxmlformats.org/officeDocument/2006/relationships/slide" Target="slides/slide660.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22" Type="http://schemas.openxmlformats.org/officeDocument/2006/relationships/slide" Target="slides/slide520.xml"/><Relationship Id="rId96" Type="http://schemas.openxmlformats.org/officeDocument/2006/relationships/slide" Target="slides/slide94.xml"/><Relationship Id="rId161" Type="http://schemas.openxmlformats.org/officeDocument/2006/relationships/slide" Target="slides/slide159.xml"/><Relationship Id="rId399" Type="http://schemas.openxmlformats.org/officeDocument/2006/relationships/slide" Target="slides/slide397.xml"/><Relationship Id="rId259" Type="http://schemas.openxmlformats.org/officeDocument/2006/relationships/slide" Target="slides/slide257.xml"/><Relationship Id="rId466" Type="http://schemas.openxmlformats.org/officeDocument/2006/relationships/slide" Target="slides/slide464.xml"/><Relationship Id="rId673" Type="http://schemas.openxmlformats.org/officeDocument/2006/relationships/slide" Target="slides/slide671.xml"/><Relationship Id="rId23" Type="http://schemas.openxmlformats.org/officeDocument/2006/relationships/slide" Target="slides/slide21.xml"/><Relationship Id="rId119" Type="http://schemas.openxmlformats.org/officeDocument/2006/relationships/slide" Target="slides/slide117.xml"/><Relationship Id="rId326" Type="http://schemas.openxmlformats.org/officeDocument/2006/relationships/slide" Target="slides/slide324.xml"/><Relationship Id="rId533" Type="http://schemas.openxmlformats.org/officeDocument/2006/relationships/slide" Target="slides/slide531.xml"/><Relationship Id="rId740" Type="http://schemas.openxmlformats.org/officeDocument/2006/relationships/slide" Target="slides/slide738.xml"/><Relationship Id="rId172" Type="http://schemas.openxmlformats.org/officeDocument/2006/relationships/slide" Target="slides/slide170.xml"/><Relationship Id="rId477" Type="http://schemas.openxmlformats.org/officeDocument/2006/relationships/slide" Target="slides/slide475.xml"/><Relationship Id="rId600" Type="http://schemas.openxmlformats.org/officeDocument/2006/relationships/slide" Target="slides/slide598.xml"/><Relationship Id="rId684" Type="http://schemas.openxmlformats.org/officeDocument/2006/relationships/slide" Target="slides/slide682.xml"/><Relationship Id="rId337" Type="http://schemas.openxmlformats.org/officeDocument/2006/relationships/slide" Target="slides/slide335.xml"/><Relationship Id="rId34" Type="http://schemas.openxmlformats.org/officeDocument/2006/relationships/slide" Target="slides/slide32.xml"/><Relationship Id="rId544" Type="http://schemas.openxmlformats.org/officeDocument/2006/relationships/slide" Target="slides/slide542.xml"/><Relationship Id="rId183" Type="http://schemas.openxmlformats.org/officeDocument/2006/relationships/slide" Target="slides/slide181.xml"/><Relationship Id="rId390" Type="http://schemas.openxmlformats.org/officeDocument/2006/relationships/slide" Target="slides/slide388.xml"/><Relationship Id="rId404" Type="http://schemas.openxmlformats.org/officeDocument/2006/relationships/slide" Target="slides/slide402.xml"/><Relationship Id="rId611" Type="http://schemas.openxmlformats.org/officeDocument/2006/relationships/slide" Target="slides/slide609.xml"/><Relationship Id="rId250" Type="http://schemas.openxmlformats.org/officeDocument/2006/relationships/slide" Target="slides/slide248.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110" Type="http://schemas.openxmlformats.org/officeDocument/2006/relationships/slide" Target="slides/slide108.xml"/><Relationship Id="rId348" Type="http://schemas.openxmlformats.org/officeDocument/2006/relationships/slide" Target="slides/slide346.xml"/><Relationship Id="rId555" Type="http://schemas.openxmlformats.org/officeDocument/2006/relationships/slide" Target="slides/slide553.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56" Type="http://schemas.openxmlformats.org/officeDocument/2006/relationships/slide" Target="slides/slide54.xml"/><Relationship Id="rId359" Type="http://schemas.openxmlformats.org/officeDocument/2006/relationships/slide" Target="slides/slide357.xml"/><Relationship Id="rId566" Type="http://schemas.openxmlformats.org/officeDocument/2006/relationships/slide" Target="slides/slide564.xml"/><Relationship Id="rId121" Type="http://schemas.openxmlformats.org/officeDocument/2006/relationships/slide" Target="slides/slide119.xml"/><Relationship Id="rId219" Type="http://schemas.openxmlformats.org/officeDocument/2006/relationships/slide" Target="slides/slide217.xml"/><Relationship Id="rId426" Type="http://schemas.openxmlformats.org/officeDocument/2006/relationships/slide" Target="slides/slide424.xml"/><Relationship Id="rId633" Type="http://schemas.openxmlformats.org/officeDocument/2006/relationships/slide" Target="slides/slide631.xml"/><Relationship Id="rId67" Type="http://schemas.openxmlformats.org/officeDocument/2006/relationships/slide" Target="slides/slide65.xml"/><Relationship Id="rId272" Type="http://schemas.openxmlformats.org/officeDocument/2006/relationships/slide" Target="slides/slide270.xml"/><Relationship Id="rId577" Type="http://schemas.openxmlformats.org/officeDocument/2006/relationships/slide" Target="slides/slide575.xml"/><Relationship Id="rId700" Type="http://schemas.openxmlformats.org/officeDocument/2006/relationships/slide" Target="slides/slide698.xml"/><Relationship Id="rId132" Type="http://schemas.openxmlformats.org/officeDocument/2006/relationships/slide" Target="slides/slide130.xml"/><Relationship Id="rId437" Type="http://schemas.openxmlformats.org/officeDocument/2006/relationships/slide" Target="slides/slide435.xml"/><Relationship Id="rId644" Type="http://schemas.openxmlformats.org/officeDocument/2006/relationships/slide" Target="slides/slide642.xml"/><Relationship Id="rId283" Type="http://schemas.openxmlformats.org/officeDocument/2006/relationships/slide" Target="slides/slide281.xml"/><Relationship Id="rId490" Type="http://schemas.openxmlformats.org/officeDocument/2006/relationships/slide" Target="slides/slide488.xml"/><Relationship Id="rId504" Type="http://schemas.openxmlformats.org/officeDocument/2006/relationships/slide" Target="slides/slide502.xml"/><Relationship Id="rId711" Type="http://schemas.openxmlformats.org/officeDocument/2006/relationships/slide" Target="slides/slide709.xml"/><Relationship Id="rId78" Type="http://schemas.openxmlformats.org/officeDocument/2006/relationships/slide" Target="slides/slide76.xml"/><Relationship Id="rId143" Type="http://schemas.openxmlformats.org/officeDocument/2006/relationships/slide" Target="slides/slide141.xml"/><Relationship Id="rId350" Type="http://schemas.openxmlformats.org/officeDocument/2006/relationships/slide" Target="slides/slide348.xml"/><Relationship Id="rId588" Type="http://schemas.openxmlformats.org/officeDocument/2006/relationships/slide" Target="slides/slide586.xml"/><Relationship Id="rId9" Type="http://schemas.openxmlformats.org/officeDocument/2006/relationships/slide" Target="slides/slide7.xml"/><Relationship Id="rId210" Type="http://schemas.openxmlformats.org/officeDocument/2006/relationships/slide" Target="slides/slide208.xml"/><Relationship Id="rId448" Type="http://schemas.openxmlformats.org/officeDocument/2006/relationships/slide" Target="slides/slide446.xml"/><Relationship Id="rId655" Type="http://schemas.openxmlformats.org/officeDocument/2006/relationships/slide" Target="slides/slide653.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89" Type="http://schemas.openxmlformats.org/officeDocument/2006/relationships/slide" Target="slides/slide87.xml"/><Relationship Id="rId154" Type="http://schemas.openxmlformats.org/officeDocument/2006/relationships/slide" Target="slides/slide152.xml"/><Relationship Id="rId361" Type="http://schemas.openxmlformats.org/officeDocument/2006/relationships/slide" Target="slides/slide359.xml"/><Relationship Id="rId599" Type="http://schemas.openxmlformats.org/officeDocument/2006/relationships/slide" Target="slides/slide597.xml"/><Relationship Id="rId459" Type="http://schemas.openxmlformats.org/officeDocument/2006/relationships/slide" Target="slides/slide457.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319" Type="http://schemas.openxmlformats.org/officeDocument/2006/relationships/slide" Target="slides/slide317.xml"/><Relationship Id="rId526" Type="http://schemas.openxmlformats.org/officeDocument/2006/relationships/slide" Target="slides/slide524.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677" Type="http://schemas.openxmlformats.org/officeDocument/2006/relationships/slide" Target="slides/slide675.xml"/><Relationship Id="rId232" Type="http://schemas.openxmlformats.org/officeDocument/2006/relationships/slide" Target="slides/slide230.xml"/><Relationship Id="rId27" Type="http://schemas.openxmlformats.org/officeDocument/2006/relationships/slide" Target="slides/slide25.xml"/><Relationship Id="rId537" Type="http://schemas.openxmlformats.org/officeDocument/2006/relationships/slide" Target="slides/slide535.xml"/><Relationship Id="rId744" Type="http://schemas.openxmlformats.org/officeDocument/2006/relationships/presProps" Target="presProps.xml"/><Relationship Id="rId80" Type="http://schemas.openxmlformats.org/officeDocument/2006/relationships/slide" Target="slides/slide78.xml"/><Relationship Id="rId176" Type="http://schemas.openxmlformats.org/officeDocument/2006/relationships/slide" Target="slides/slide174.xml"/><Relationship Id="rId383" Type="http://schemas.openxmlformats.org/officeDocument/2006/relationships/slide" Target="slides/slide381.xml"/><Relationship Id="rId590" Type="http://schemas.openxmlformats.org/officeDocument/2006/relationships/slide" Target="slides/slide588.xml"/><Relationship Id="rId604" Type="http://schemas.openxmlformats.org/officeDocument/2006/relationships/slide" Target="slides/slide602.xml"/><Relationship Id="rId243" Type="http://schemas.openxmlformats.org/officeDocument/2006/relationships/slide" Target="slides/slide241.xml"/><Relationship Id="rId450" Type="http://schemas.openxmlformats.org/officeDocument/2006/relationships/slide" Target="slides/slide448.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548" Type="http://schemas.openxmlformats.org/officeDocument/2006/relationships/slide" Target="slides/slide546.xml"/><Relationship Id="rId91" Type="http://schemas.openxmlformats.org/officeDocument/2006/relationships/slide" Target="slides/slide89.xml"/><Relationship Id="rId187" Type="http://schemas.openxmlformats.org/officeDocument/2006/relationships/slide" Target="slides/slide185.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254" Type="http://schemas.openxmlformats.org/officeDocument/2006/relationships/slide" Target="slides/slide252.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461" Type="http://schemas.openxmlformats.org/officeDocument/2006/relationships/slide" Target="slides/slide459.xml"/><Relationship Id="rId559" Type="http://schemas.openxmlformats.org/officeDocument/2006/relationships/slide" Target="slides/slide557.xml"/><Relationship Id="rId198" Type="http://schemas.openxmlformats.org/officeDocument/2006/relationships/slide" Target="slides/slide196.xml"/><Relationship Id="rId321" Type="http://schemas.openxmlformats.org/officeDocument/2006/relationships/slide" Target="slides/slide319.xml"/><Relationship Id="rId419" Type="http://schemas.openxmlformats.org/officeDocument/2006/relationships/slide" Target="slides/slide417.xml"/><Relationship Id="rId626" Type="http://schemas.openxmlformats.org/officeDocument/2006/relationships/slide" Target="slides/slide624.xml"/><Relationship Id="rId265" Type="http://schemas.openxmlformats.org/officeDocument/2006/relationships/slide" Target="slides/slide263.xml"/><Relationship Id="rId472" Type="http://schemas.openxmlformats.org/officeDocument/2006/relationships/slide" Target="slides/slide470.xml"/><Relationship Id="rId125" Type="http://schemas.openxmlformats.org/officeDocument/2006/relationships/slide" Target="slides/slide123.xml"/><Relationship Id="rId332" Type="http://schemas.openxmlformats.org/officeDocument/2006/relationships/slide" Target="slides/slide330.xml"/><Relationship Id="rId637" Type="http://schemas.openxmlformats.org/officeDocument/2006/relationships/slide" Target="slides/slide635.xml"/><Relationship Id="rId276" Type="http://schemas.openxmlformats.org/officeDocument/2006/relationships/slide" Target="slides/slide274.xml"/><Relationship Id="rId483" Type="http://schemas.openxmlformats.org/officeDocument/2006/relationships/slide" Target="slides/slide481.xml"/><Relationship Id="rId690" Type="http://schemas.openxmlformats.org/officeDocument/2006/relationships/slide" Target="slides/slide688.xml"/><Relationship Id="rId704" Type="http://schemas.openxmlformats.org/officeDocument/2006/relationships/slide" Target="slides/slide702.xml"/><Relationship Id="rId40" Type="http://schemas.openxmlformats.org/officeDocument/2006/relationships/slide" Target="slides/slide38.xml"/><Relationship Id="rId136" Type="http://schemas.openxmlformats.org/officeDocument/2006/relationships/slide" Target="slides/slide134.xml"/><Relationship Id="rId343" Type="http://schemas.openxmlformats.org/officeDocument/2006/relationships/slide" Target="slides/slide341.xml"/><Relationship Id="rId550" Type="http://schemas.openxmlformats.org/officeDocument/2006/relationships/slide" Target="slides/slide548.xml"/><Relationship Id="rId203" Type="http://schemas.openxmlformats.org/officeDocument/2006/relationships/slide" Target="slides/slide201.xml"/><Relationship Id="rId648" Type="http://schemas.openxmlformats.org/officeDocument/2006/relationships/slide" Target="slides/slide646.xml"/><Relationship Id="rId287" Type="http://schemas.openxmlformats.org/officeDocument/2006/relationships/slide" Target="slides/slide285.xml"/><Relationship Id="rId410" Type="http://schemas.openxmlformats.org/officeDocument/2006/relationships/slide" Target="slides/slide408.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47" Type="http://schemas.openxmlformats.org/officeDocument/2006/relationships/slide" Target="slides/slide145.xml"/><Relationship Id="rId354" Type="http://schemas.openxmlformats.org/officeDocument/2006/relationships/slide" Target="slides/slide352.xml"/><Relationship Id="rId51" Type="http://schemas.openxmlformats.org/officeDocument/2006/relationships/slide" Target="slides/slide49.xml"/><Relationship Id="rId561" Type="http://schemas.openxmlformats.org/officeDocument/2006/relationships/slide" Target="slides/slide559.xml"/><Relationship Id="rId659" Type="http://schemas.openxmlformats.org/officeDocument/2006/relationships/slide" Target="slides/slide657.xml"/><Relationship Id="rId214" Type="http://schemas.openxmlformats.org/officeDocument/2006/relationships/slide" Target="slides/slide212.xml"/><Relationship Id="rId298" Type="http://schemas.openxmlformats.org/officeDocument/2006/relationships/slide" Target="slides/slide296.xml"/><Relationship Id="rId421" Type="http://schemas.openxmlformats.org/officeDocument/2006/relationships/slide" Target="slides/slide419.xml"/><Relationship Id="rId519" Type="http://schemas.openxmlformats.org/officeDocument/2006/relationships/slide" Target="slides/slide517.xml"/><Relationship Id="rId158" Type="http://schemas.openxmlformats.org/officeDocument/2006/relationships/slide" Target="slides/slide156.xml"/><Relationship Id="rId726" Type="http://schemas.openxmlformats.org/officeDocument/2006/relationships/slide" Target="slides/slide7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DCDBD-5731-4A4B-B61A-793F840AB335}" type="datetimeFigureOut">
              <a:rPr lang="cs-CZ" smtClean="0"/>
              <a:t>03.11.2020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A2EB5-2EB5-4167-9C28-5BF039FD32A4}" type="slidenum">
              <a:rPr lang="cs-CZ" smtClean="0"/>
              <a:t>‹#›</a:t>
            </a:fld>
            <a:endParaRPr lang="cs-CZ"/>
          </a:p>
        </p:txBody>
      </p:sp>
    </p:spTree>
    <p:extLst>
      <p:ext uri="{BB962C8B-B14F-4D97-AF65-F5344CB8AC3E}">
        <p14:creationId xmlns:p14="http://schemas.microsoft.com/office/powerpoint/2010/main" val="346844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7</a:t>
            </a:fld>
            <a:endParaRPr lang="cs-CZ"/>
          </a:p>
        </p:txBody>
      </p:sp>
    </p:spTree>
    <p:extLst>
      <p:ext uri="{BB962C8B-B14F-4D97-AF65-F5344CB8AC3E}">
        <p14:creationId xmlns:p14="http://schemas.microsoft.com/office/powerpoint/2010/main" val="3253272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a:t>
            </a:fld>
            <a:endParaRPr lang="cs-CZ"/>
          </a:p>
        </p:txBody>
      </p:sp>
    </p:spTree>
    <p:extLst>
      <p:ext uri="{BB962C8B-B14F-4D97-AF65-F5344CB8AC3E}">
        <p14:creationId xmlns:p14="http://schemas.microsoft.com/office/powerpoint/2010/main" val="38663919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2895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2019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7325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1333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400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224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72287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9534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982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181</a:t>
            </a:fld>
            <a:endParaRPr lang="cs-CZ"/>
          </a:p>
        </p:txBody>
      </p:sp>
    </p:spTree>
    <p:extLst>
      <p:ext uri="{BB962C8B-B14F-4D97-AF65-F5344CB8AC3E}">
        <p14:creationId xmlns:p14="http://schemas.microsoft.com/office/powerpoint/2010/main" val="197477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29</a:t>
            </a:fld>
            <a:endParaRPr lang="cs-CZ"/>
          </a:p>
        </p:txBody>
      </p:sp>
    </p:spTree>
    <p:extLst>
      <p:ext uri="{BB962C8B-B14F-4D97-AF65-F5344CB8AC3E}">
        <p14:creationId xmlns:p14="http://schemas.microsoft.com/office/powerpoint/2010/main" val="33981908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3828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9977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227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950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25892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5372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284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9477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5656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45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30</a:t>
            </a:fld>
            <a:endParaRPr lang="cs-CZ"/>
          </a:p>
        </p:txBody>
      </p:sp>
    </p:spTree>
    <p:extLst>
      <p:ext uri="{BB962C8B-B14F-4D97-AF65-F5344CB8AC3E}">
        <p14:creationId xmlns:p14="http://schemas.microsoft.com/office/powerpoint/2010/main" val="24889459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204</a:t>
            </a:fld>
            <a:endParaRPr lang="cs-CZ"/>
          </a:p>
        </p:txBody>
      </p:sp>
    </p:spTree>
    <p:extLst>
      <p:ext uri="{BB962C8B-B14F-4D97-AF65-F5344CB8AC3E}">
        <p14:creationId xmlns:p14="http://schemas.microsoft.com/office/powerpoint/2010/main" val="5758342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8243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3919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525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949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4635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0893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5423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0475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74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31</a:t>
            </a:fld>
            <a:endParaRPr lang="cs-CZ"/>
          </a:p>
        </p:txBody>
      </p:sp>
    </p:spTree>
    <p:extLst>
      <p:ext uri="{BB962C8B-B14F-4D97-AF65-F5344CB8AC3E}">
        <p14:creationId xmlns:p14="http://schemas.microsoft.com/office/powerpoint/2010/main" val="42575886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7254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7526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2929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7076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7681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4610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28475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4288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7307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620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32</a:t>
            </a:fld>
            <a:endParaRPr lang="cs-CZ"/>
          </a:p>
        </p:txBody>
      </p:sp>
    </p:spTree>
    <p:extLst>
      <p:ext uri="{BB962C8B-B14F-4D97-AF65-F5344CB8AC3E}">
        <p14:creationId xmlns:p14="http://schemas.microsoft.com/office/powerpoint/2010/main" val="374524722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76700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179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82172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38226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87005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64594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65758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487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8443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27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33</a:t>
            </a:fld>
            <a:endParaRPr lang="cs-CZ"/>
          </a:p>
        </p:txBody>
      </p:sp>
    </p:spTree>
    <p:extLst>
      <p:ext uri="{BB962C8B-B14F-4D97-AF65-F5344CB8AC3E}">
        <p14:creationId xmlns:p14="http://schemas.microsoft.com/office/powerpoint/2010/main" val="182620124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57073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11779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2795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251</a:t>
            </a:fld>
            <a:endParaRPr lang="cs-CZ"/>
          </a:p>
        </p:txBody>
      </p:sp>
    </p:spTree>
    <p:extLst>
      <p:ext uri="{BB962C8B-B14F-4D97-AF65-F5344CB8AC3E}">
        <p14:creationId xmlns:p14="http://schemas.microsoft.com/office/powerpoint/2010/main" val="378439068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6933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964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96618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53167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17931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36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a:t>
            </a:fld>
            <a:endParaRPr lang="cs-CZ"/>
          </a:p>
        </p:txBody>
      </p:sp>
    </p:spTree>
    <p:extLst>
      <p:ext uri="{BB962C8B-B14F-4D97-AF65-F5344CB8AC3E}">
        <p14:creationId xmlns:p14="http://schemas.microsoft.com/office/powerpoint/2010/main" val="166768426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7118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86812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10642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37648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268</a:t>
            </a:fld>
            <a:endParaRPr lang="cs-CZ"/>
          </a:p>
        </p:txBody>
      </p:sp>
    </p:spTree>
    <p:extLst>
      <p:ext uri="{BB962C8B-B14F-4D97-AF65-F5344CB8AC3E}">
        <p14:creationId xmlns:p14="http://schemas.microsoft.com/office/powerpoint/2010/main" val="4138495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28853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78695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77863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93886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2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42</a:t>
            </a:fld>
            <a:endParaRPr lang="cs-CZ"/>
          </a:p>
        </p:txBody>
      </p:sp>
    </p:spTree>
    <p:extLst>
      <p:ext uri="{BB962C8B-B14F-4D97-AF65-F5344CB8AC3E}">
        <p14:creationId xmlns:p14="http://schemas.microsoft.com/office/powerpoint/2010/main" val="250809774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00705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779194"/>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71728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7084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Individuální analýza</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93637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285</a:t>
            </a:fld>
            <a:endParaRPr lang="cs-CZ"/>
          </a:p>
        </p:txBody>
      </p:sp>
    </p:spTree>
    <p:extLst>
      <p:ext uri="{BB962C8B-B14F-4D97-AF65-F5344CB8AC3E}">
        <p14:creationId xmlns:p14="http://schemas.microsoft.com/office/powerpoint/2010/main" val="160773573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4163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19650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961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01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43</a:t>
            </a:fld>
            <a:endParaRPr lang="cs-CZ"/>
          </a:p>
        </p:txBody>
      </p:sp>
    </p:spTree>
    <p:extLst>
      <p:ext uri="{BB962C8B-B14F-4D97-AF65-F5344CB8AC3E}">
        <p14:creationId xmlns:p14="http://schemas.microsoft.com/office/powerpoint/2010/main" val="96320056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4022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42659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87864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33949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Výsledky obojí</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43611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34036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89547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85641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1584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5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44</a:t>
            </a:fld>
            <a:endParaRPr lang="cs-CZ"/>
          </a:p>
        </p:txBody>
      </p:sp>
    </p:spTree>
    <p:extLst>
      <p:ext uri="{BB962C8B-B14F-4D97-AF65-F5344CB8AC3E}">
        <p14:creationId xmlns:p14="http://schemas.microsoft.com/office/powerpoint/2010/main" val="419615158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228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16114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4032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8496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2409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82846"/>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88305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73869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6845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18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a:t>
            </a:fld>
            <a:endParaRPr lang="cs-CZ"/>
          </a:p>
        </p:txBody>
      </p:sp>
    </p:spTree>
    <p:extLst>
      <p:ext uri="{BB962C8B-B14F-4D97-AF65-F5344CB8AC3E}">
        <p14:creationId xmlns:p14="http://schemas.microsoft.com/office/powerpoint/2010/main" val="15454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45</a:t>
            </a:fld>
            <a:endParaRPr lang="cs-CZ"/>
          </a:p>
        </p:txBody>
      </p:sp>
    </p:spTree>
    <p:extLst>
      <p:ext uri="{BB962C8B-B14F-4D97-AF65-F5344CB8AC3E}">
        <p14:creationId xmlns:p14="http://schemas.microsoft.com/office/powerpoint/2010/main" val="365352848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123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3523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664641"/>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24637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56164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4487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9327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52676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79793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074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46</a:t>
            </a:fld>
            <a:endParaRPr lang="cs-CZ"/>
          </a:p>
        </p:txBody>
      </p:sp>
    </p:spTree>
    <p:extLst>
      <p:ext uri="{BB962C8B-B14F-4D97-AF65-F5344CB8AC3E}">
        <p14:creationId xmlns:p14="http://schemas.microsoft.com/office/powerpoint/2010/main" val="366469250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345</a:t>
            </a:fld>
            <a:endParaRPr lang="cs-CZ"/>
          </a:p>
        </p:txBody>
      </p:sp>
    </p:spTree>
    <p:extLst>
      <p:ext uri="{BB962C8B-B14F-4D97-AF65-F5344CB8AC3E}">
        <p14:creationId xmlns:p14="http://schemas.microsoft.com/office/powerpoint/2010/main" val="166889003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1887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6155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573180"/>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91614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0377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2399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542387"/>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3886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217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47</a:t>
            </a:fld>
            <a:endParaRPr lang="cs-CZ"/>
          </a:p>
        </p:txBody>
      </p:sp>
    </p:spTree>
    <p:extLst>
      <p:ext uri="{BB962C8B-B14F-4D97-AF65-F5344CB8AC3E}">
        <p14:creationId xmlns:p14="http://schemas.microsoft.com/office/powerpoint/2010/main" val="366198095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93260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368</a:t>
            </a:fld>
            <a:endParaRPr lang="cs-CZ"/>
          </a:p>
        </p:txBody>
      </p:sp>
    </p:spTree>
    <p:extLst>
      <p:ext uri="{BB962C8B-B14F-4D97-AF65-F5344CB8AC3E}">
        <p14:creationId xmlns:p14="http://schemas.microsoft.com/office/powerpoint/2010/main" val="237439904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46584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94304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1842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001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21859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8913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4876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80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48</a:t>
            </a:fld>
            <a:endParaRPr lang="cs-CZ"/>
          </a:p>
        </p:txBody>
      </p:sp>
    </p:spTree>
    <p:extLst>
      <p:ext uri="{BB962C8B-B14F-4D97-AF65-F5344CB8AC3E}">
        <p14:creationId xmlns:p14="http://schemas.microsoft.com/office/powerpoint/2010/main" val="2621173970"/>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09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88746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45675"/>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45346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381</a:t>
            </a:fld>
            <a:endParaRPr lang="cs-CZ"/>
          </a:p>
        </p:txBody>
      </p:sp>
    </p:spTree>
    <p:extLst>
      <p:ext uri="{BB962C8B-B14F-4D97-AF65-F5344CB8AC3E}">
        <p14:creationId xmlns:p14="http://schemas.microsoft.com/office/powerpoint/2010/main" val="127141185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46579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017263"/>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49773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33252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3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49</a:t>
            </a:fld>
            <a:endParaRPr lang="cs-CZ"/>
          </a:p>
        </p:txBody>
      </p:sp>
    </p:spTree>
    <p:extLst>
      <p:ext uri="{BB962C8B-B14F-4D97-AF65-F5344CB8AC3E}">
        <p14:creationId xmlns:p14="http://schemas.microsoft.com/office/powerpoint/2010/main" val="3849941446"/>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08507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015552"/>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8300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91228"/>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13121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92844"/>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1326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13257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22872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42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50</a:t>
            </a:fld>
            <a:endParaRPr lang="cs-CZ"/>
          </a:p>
        </p:txBody>
      </p:sp>
    </p:spTree>
    <p:extLst>
      <p:ext uri="{BB962C8B-B14F-4D97-AF65-F5344CB8AC3E}">
        <p14:creationId xmlns:p14="http://schemas.microsoft.com/office/powerpoint/2010/main" val="165173577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65411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60204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1633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výsledky</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373385"/>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2467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48202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75523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91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47041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072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51</a:t>
            </a:fld>
            <a:endParaRPr lang="cs-CZ"/>
          </a:p>
        </p:txBody>
      </p:sp>
    </p:spTree>
    <p:extLst>
      <p:ext uri="{BB962C8B-B14F-4D97-AF65-F5344CB8AC3E}">
        <p14:creationId xmlns:p14="http://schemas.microsoft.com/office/powerpoint/2010/main" val="141191216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44511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2144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66090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97124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09402"/>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438</a:t>
            </a:fld>
            <a:endParaRPr lang="cs-CZ"/>
          </a:p>
        </p:txBody>
      </p:sp>
    </p:spTree>
    <p:extLst>
      <p:ext uri="{BB962C8B-B14F-4D97-AF65-F5344CB8AC3E}">
        <p14:creationId xmlns:p14="http://schemas.microsoft.com/office/powerpoint/2010/main" val="194085378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3679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79863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542081"/>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25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52</a:t>
            </a:fld>
            <a:endParaRPr lang="cs-CZ"/>
          </a:p>
        </p:txBody>
      </p:sp>
    </p:spTree>
    <p:extLst>
      <p:ext uri="{BB962C8B-B14F-4D97-AF65-F5344CB8AC3E}">
        <p14:creationId xmlns:p14="http://schemas.microsoft.com/office/powerpoint/2010/main" val="2077280963"/>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83945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465200"/>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1822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7948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593260"/>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65300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449</a:t>
            </a:fld>
            <a:endParaRPr lang="cs-CZ"/>
          </a:p>
        </p:txBody>
      </p:sp>
    </p:spTree>
    <p:extLst>
      <p:ext uri="{BB962C8B-B14F-4D97-AF65-F5344CB8AC3E}">
        <p14:creationId xmlns:p14="http://schemas.microsoft.com/office/powerpoint/2010/main" val="17947224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3011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28793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055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59</a:t>
            </a:fld>
            <a:endParaRPr lang="cs-CZ"/>
          </a:p>
        </p:txBody>
      </p:sp>
    </p:spTree>
    <p:extLst>
      <p:ext uri="{BB962C8B-B14F-4D97-AF65-F5344CB8AC3E}">
        <p14:creationId xmlns:p14="http://schemas.microsoft.com/office/powerpoint/2010/main" val="3999639487"/>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31869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457</a:t>
            </a:fld>
            <a:endParaRPr lang="cs-CZ"/>
          </a:p>
        </p:txBody>
      </p:sp>
    </p:spTree>
    <p:extLst>
      <p:ext uri="{BB962C8B-B14F-4D97-AF65-F5344CB8AC3E}">
        <p14:creationId xmlns:p14="http://schemas.microsoft.com/office/powerpoint/2010/main" val="326225296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67197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604372"/>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38551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85484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32088"/>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37599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9589"/>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760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60</a:t>
            </a:fld>
            <a:endParaRPr lang="cs-CZ"/>
          </a:p>
        </p:txBody>
      </p:sp>
    </p:spTree>
    <p:extLst>
      <p:ext uri="{BB962C8B-B14F-4D97-AF65-F5344CB8AC3E}">
        <p14:creationId xmlns:p14="http://schemas.microsoft.com/office/powerpoint/2010/main" val="3008120263"/>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83254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735731"/>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675124"/>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75023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63302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972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8226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691417"/>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46640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13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14</a:t>
            </a:fld>
            <a:endParaRPr lang="cs-CZ"/>
          </a:p>
        </p:txBody>
      </p:sp>
    </p:spTree>
    <p:extLst>
      <p:ext uri="{BB962C8B-B14F-4D97-AF65-F5344CB8AC3E}">
        <p14:creationId xmlns:p14="http://schemas.microsoft.com/office/powerpoint/2010/main" val="3145736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61</a:t>
            </a:fld>
            <a:endParaRPr lang="cs-CZ"/>
          </a:p>
        </p:txBody>
      </p:sp>
    </p:spTree>
    <p:extLst>
      <p:ext uri="{BB962C8B-B14F-4D97-AF65-F5344CB8AC3E}">
        <p14:creationId xmlns:p14="http://schemas.microsoft.com/office/powerpoint/2010/main" val="1172958475"/>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1223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67432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491</a:t>
            </a:fld>
            <a:endParaRPr lang="cs-CZ"/>
          </a:p>
        </p:txBody>
      </p:sp>
    </p:spTree>
    <p:extLst>
      <p:ext uri="{BB962C8B-B14F-4D97-AF65-F5344CB8AC3E}">
        <p14:creationId xmlns:p14="http://schemas.microsoft.com/office/powerpoint/2010/main" val="325629736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056343"/>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Včetně </a:t>
            </a:r>
            <a:r>
              <a:rPr lang="cs-CZ" dirty="0" err="1"/>
              <a:t>outlierů</a:t>
            </a:r>
            <a:r>
              <a:rPr lang="cs-CZ" dirty="0"/>
              <a:t> po knize</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2412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167531"/>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26812"/>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12988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003532"/>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87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62</a:t>
            </a:fld>
            <a:endParaRPr lang="cs-CZ"/>
          </a:p>
        </p:txBody>
      </p:sp>
    </p:spTree>
    <p:extLst>
      <p:ext uri="{BB962C8B-B14F-4D97-AF65-F5344CB8AC3E}">
        <p14:creationId xmlns:p14="http://schemas.microsoft.com/office/powerpoint/2010/main" val="867410606"/>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08421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69560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0180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508</a:t>
            </a:fld>
            <a:endParaRPr lang="cs-CZ"/>
          </a:p>
        </p:txBody>
      </p:sp>
    </p:spTree>
    <p:extLst>
      <p:ext uri="{BB962C8B-B14F-4D97-AF65-F5344CB8AC3E}">
        <p14:creationId xmlns:p14="http://schemas.microsoft.com/office/powerpoint/2010/main" val="2590277213"/>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514</a:t>
            </a:fld>
            <a:endParaRPr lang="cs-CZ"/>
          </a:p>
        </p:txBody>
      </p:sp>
    </p:spTree>
    <p:extLst>
      <p:ext uri="{BB962C8B-B14F-4D97-AF65-F5344CB8AC3E}">
        <p14:creationId xmlns:p14="http://schemas.microsoft.com/office/powerpoint/2010/main" val="45364217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330406"/>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9830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220737"/>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30725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63</a:t>
            </a:fld>
            <a:endParaRPr lang="cs-CZ"/>
          </a:p>
        </p:txBody>
      </p:sp>
    </p:spTree>
    <p:extLst>
      <p:ext uri="{BB962C8B-B14F-4D97-AF65-F5344CB8AC3E}">
        <p14:creationId xmlns:p14="http://schemas.microsoft.com/office/powerpoint/2010/main" val="95685881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339512"/>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57629"/>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048254"/>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149023"/>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51807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17231"/>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09261"/>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283240"/>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51716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795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64</a:t>
            </a:fld>
            <a:endParaRPr lang="cs-CZ"/>
          </a:p>
        </p:txBody>
      </p:sp>
    </p:spTree>
    <p:extLst>
      <p:ext uri="{BB962C8B-B14F-4D97-AF65-F5344CB8AC3E}">
        <p14:creationId xmlns:p14="http://schemas.microsoft.com/office/powerpoint/2010/main" val="390178913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29379"/>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382930"/>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291411"/>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Použít MS po knize</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878615"/>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519335"/>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61116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Výsledky MS</a:t>
            </a: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839992"/>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544</a:t>
            </a:fld>
            <a:endParaRPr lang="cs-CZ"/>
          </a:p>
        </p:txBody>
      </p:sp>
    </p:spTree>
    <p:extLst>
      <p:ext uri="{BB962C8B-B14F-4D97-AF65-F5344CB8AC3E}">
        <p14:creationId xmlns:p14="http://schemas.microsoft.com/office/powerpoint/2010/main" val="3304430303"/>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228486"/>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47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65</a:t>
            </a:fld>
            <a:endParaRPr lang="cs-CZ"/>
          </a:p>
        </p:txBody>
      </p:sp>
    </p:spTree>
    <p:extLst>
      <p:ext uri="{BB962C8B-B14F-4D97-AF65-F5344CB8AC3E}">
        <p14:creationId xmlns:p14="http://schemas.microsoft.com/office/powerpoint/2010/main" val="1364655200"/>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165348"/>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330703"/>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588221"/>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Analýza jednotlivých případů</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520785"/>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18399"/>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074496"/>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5630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80424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5811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91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66</a:t>
            </a:fld>
            <a:endParaRPr lang="cs-CZ"/>
          </a:p>
        </p:txBody>
      </p:sp>
    </p:spTree>
    <p:extLst>
      <p:ext uri="{BB962C8B-B14F-4D97-AF65-F5344CB8AC3E}">
        <p14:creationId xmlns:p14="http://schemas.microsoft.com/office/powerpoint/2010/main" val="305890083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749261"/>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59990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99350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989253"/>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469925"/>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587954"/>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424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534486"/>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006644"/>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280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67</a:t>
            </a:fld>
            <a:endParaRPr lang="cs-CZ"/>
          </a:p>
        </p:txBody>
      </p:sp>
    </p:spTree>
    <p:extLst>
      <p:ext uri="{BB962C8B-B14F-4D97-AF65-F5344CB8AC3E}">
        <p14:creationId xmlns:p14="http://schemas.microsoft.com/office/powerpoint/2010/main" val="2557076170"/>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937259"/>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4193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652485"/>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32991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867851"/>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586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779418"/>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461170"/>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595</a:t>
            </a:fld>
            <a:endParaRPr lang="cs-CZ"/>
          </a:p>
        </p:txBody>
      </p:sp>
    </p:spTree>
    <p:extLst>
      <p:ext uri="{BB962C8B-B14F-4D97-AF65-F5344CB8AC3E}">
        <p14:creationId xmlns:p14="http://schemas.microsoft.com/office/powerpoint/2010/main" val="202753601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600</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68</a:t>
            </a:fld>
            <a:endParaRPr lang="cs-CZ"/>
          </a:p>
        </p:txBody>
      </p:sp>
    </p:spTree>
    <p:extLst>
      <p:ext uri="{BB962C8B-B14F-4D97-AF65-F5344CB8AC3E}">
        <p14:creationId xmlns:p14="http://schemas.microsoft.com/office/powerpoint/2010/main" val="2916464389"/>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607</a:t>
            </a:fld>
            <a:endParaRPr lang="cs-CZ"/>
          </a:p>
        </p:txBody>
      </p:sp>
    </p:spTree>
    <p:extLst>
      <p:ext uri="{BB962C8B-B14F-4D97-AF65-F5344CB8AC3E}">
        <p14:creationId xmlns:p14="http://schemas.microsoft.com/office/powerpoint/2010/main" val="213362746"/>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149A4F-C6C9-4700-A72A-3ED2AA5CB52D}" type="slidenum">
              <a:rPr lang="cs-CZ" smtClean="0"/>
              <a:t>608</a:t>
            </a:fld>
            <a:endParaRPr lang="cs-CZ"/>
          </a:p>
        </p:txBody>
      </p:sp>
    </p:spTree>
    <p:extLst>
      <p:ext uri="{BB962C8B-B14F-4D97-AF65-F5344CB8AC3E}">
        <p14:creationId xmlns:p14="http://schemas.microsoft.com/office/powerpoint/2010/main" val="3602873715"/>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609</a:t>
            </a:fld>
            <a:endParaRPr lang="cs-CZ"/>
          </a:p>
        </p:txBody>
      </p:sp>
    </p:spTree>
    <p:extLst>
      <p:ext uri="{BB962C8B-B14F-4D97-AF65-F5344CB8AC3E}">
        <p14:creationId xmlns:p14="http://schemas.microsoft.com/office/powerpoint/2010/main" val="689920393"/>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610</a:t>
            </a:fld>
            <a:endParaRPr lang="cs-CZ"/>
          </a:p>
        </p:txBody>
      </p:sp>
    </p:spTree>
    <p:extLst>
      <p:ext uri="{BB962C8B-B14F-4D97-AF65-F5344CB8AC3E}">
        <p14:creationId xmlns:p14="http://schemas.microsoft.com/office/powerpoint/2010/main" val="3118848549"/>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611</a:t>
            </a:fld>
            <a:endParaRPr lang="cs-CZ"/>
          </a:p>
        </p:txBody>
      </p:sp>
    </p:spTree>
    <p:extLst>
      <p:ext uri="{BB962C8B-B14F-4D97-AF65-F5344CB8AC3E}">
        <p14:creationId xmlns:p14="http://schemas.microsoft.com/office/powerpoint/2010/main" val="1396507648"/>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612</a:t>
            </a:fld>
            <a:endParaRPr lang="cs-CZ"/>
          </a:p>
        </p:txBody>
      </p:sp>
    </p:spTree>
    <p:extLst>
      <p:ext uri="{BB962C8B-B14F-4D97-AF65-F5344CB8AC3E}">
        <p14:creationId xmlns:p14="http://schemas.microsoft.com/office/powerpoint/2010/main" val="728794186"/>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613</a:t>
            </a:fld>
            <a:endParaRPr lang="cs-CZ"/>
          </a:p>
        </p:txBody>
      </p:sp>
    </p:spTree>
    <p:extLst>
      <p:ext uri="{BB962C8B-B14F-4D97-AF65-F5344CB8AC3E}">
        <p14:creationId xmlns:p14="http://schemas.microsoft.com/office/powerpoint/2010/main" val="3033023862"/>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614</a:t>
            </a:fld>
            <a:endParaRPr lang="cs-CZ"/>
          </a:p>
        </p:txBody>
      </p:sp>
    </p:spTree>
    <p:extLst>
      <p:ext uri="{BB962C8B-B14F-4D97-AF65-F5344CB8AC3E}">
        <p14:creationId xmlns:p14="http://schemas.microsoft.com/office/powerpoint/2010/main" val="1403241440"/>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615</a:t>
            </a:fld>
            <a:endParaRPr lang="cs-CZ"/>
          </a:p>
        </p:txBody>
      </p:sp>
    </p:spTree>
    <p:extLst>
      <p:ext uri="{BB962C8B-B14F-4D97-AF65-F5344CB8AC3E}">
        <p14:creationId xmlns:p14="http://schemas.microsoft.com/office/powerpoint/2010/main" val="2668526431"/>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022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69</a:t>
            </a:fld>
            <a:endParaRPr lang="cs-CZ"/>
          </a:p>
        </p:txBody>
      </p:sp>
    </p:spTree>
    <p:extLst>
      <p:ext uri="{BB962C8B-B14F-4D97-AF65-F5344CB8AC3E}">
        <p14:creationId xmlns:p14="http://schemas.microsoft.com/office/powerpoint/2010/main" val="2330693387"/>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472036"/>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5240"/>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839409"/>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418605"/>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16734"/>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21912"/>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479801"/>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802325"/>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64982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529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76</a:t>
            </a:fld>
            <a:endParaRPr lang="cs-CZ"/>
          </a:p>
        </p:txBody>
      </p:sp>
    </p:spTree>
    <p:extLst>
      <p:ext uri="{BB962C8B-B14F-4D97-AF65-F5344CB8AC3E}">
        <p14:creationId xmlns:p14="http://schemas.microsoft.com/office/powerpoint/2010/main" val="1437515844"/>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953327"/>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208391"/>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164034"/>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644180"/>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379882"/>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53502"/>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57052"/>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190450"/>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38515"/>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80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a:t>
            </a:fld>
            <a:endParaRPr lang="cs-CZ"/>
          </a:p>
        </p:txBody>
      </p:sp>
    </p:spTree>
    <p:extLst>
      <p:ext uri="{BB962C8B-B14F-4D97-AF65-F5344CB8AC3E}">
        <p14:creationId xmlns:p14="http://schemas.microsoft.com/office/powerpoint/2010/main" val="1281832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77</a:t>
            </a:fld>
            <a:endParaRPr lang="cs-CZ"/>
          </a:p>
        </p:txBody>
      </p:sp>
    </p:spTree>
    <p:extLst>
      <p:ext uri="{BB962C8B-B14F-4D97-AF65-F5344CB8AC3E}">
        <p14:creationId xmlns:p14="http://schemas.microsoft.com/office/powerpoint/2010/main" val="327051669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32661"/>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790998"/>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91855"/>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373497"/>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694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983918"/>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812937"/>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738587"/>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938991"/>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743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Bez </a:t>
            </a:r>
            <a:r>
              <a:rPr lang="cs-CZ" dirty="0" err="1"/>
              <a:t>outlierů</a:t>
            </a:r>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78</a:t>
            </a:fld>
            <a:endParaRPr lang="cs-CZ"/>
          </a:p>
        </p:txBody>
      </p:sp>
    </p:spTree>
    <p:extLst>
      <p:ext uri="{BB962C8B-B14F-4D97-AF65-F5344CB8AC3E}">
        <p14:creationId xmlns:p14="http://schemas.microsoft.com/office/powerpoint/2010/main" val="3400854426"/>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441290"/>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78542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65695"/>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258876"/>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28475"/>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95780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696635"/>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87669"/>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638236"/>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071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79</a:t>
            </a:fld>
            <a:endParaRPr lang="cs-CZ"/>
          </a:p>
        </p:txBody>
      </p:sp>
    </p:spTree>
    <p:extLst>
      <p:ext uri="{BB962C8B-B14F-4D97-AF65-F5344CB8AC3E}">
        <p14:creationId xmlns:p14="http://schemas.microsoft.com/office/powerpoint/2010/main" val="3935400549"/>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067374"/>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645130"/>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KOMPLETNÍ VÝSLEDEK 2 – A) Potvrzená teorie, ale víte, že byste to mohl změnit, </a:t>
            </a:r>
            <a:r>
              <a:rPr lang="cs-CZ" dirty="0" err="1"/>
              <a:t>kdybste</a:t>
            </a:r>
            <a:r>
              <a:rPr lang="cs-CZ" dirty="0"/>
              <a:t> měl konkrétní věky </a:t>
            </a:r>
            <a:r>
              <a:rPr lang="cs-CZ" b="0" dirty="0"/>
              <a:t>B) Nejsem si jistý, protože 25% chybějících dat to může zkreslit, té možnosti si ale vědom jsem. C) neprokázalo se, že by se muži a ženy lišili v agresivitě + interakce politické aktivity a věku na míru agresivity</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98378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88605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61177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481438"/>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072968"/>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908398"/>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81893"/>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206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Obojí </a:t>
            </a:r>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80</a:t>
            </a:fld>
            <a:endParaRPr lang="cs-CZ"/>
          </a:p>
        </p:txBody>
      </p:sp>
    </p:spTree>
    <p:extLst>
      <p:ext uri="{BB962C8B-B14F-4D97-AF65-F5344CB8AC3E}">
        <p14:creationId xmlns:p14="http://schemas.microsoft.com/office/powerpoint/2010/main" val="3590363983"/>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737710"/>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78579"/>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12363"/>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90143"/>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938686"/>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46964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965220"/>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405245"/>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594666"/>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670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81</a:t>
            </a:fld>
            <a:endParaRPr lang="cs-CZ"/>
          </a:p>
        </p:txBody>
      </p:sp>
    </p:spTree>
    <p:extLst>
      <p:ext uri="{BB962C8B-B14F-4D97-AF65-F5344CB8AC3E}">
        <p14:creationId xmlns:p14="http://schemas.microsoft.com/office/powerpoint/2010/main" val="2203161470"/>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285610"/>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676830"/>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10287"/>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579235"/>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790916"/>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976267"/>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641843"/>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618669"/>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3572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400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82</a:t>
            </a:fld>
            <a:endParaRPr lang="cs-CZ"/>
          </a:p>
        </p:txBody>
      </p:sp>
    </p:spTree>
    <p:extLst>
      <p:ext uri="{BB962C8B-B14F-4D97-AF65-F5344CB8AC3E}">
        <p14:creationId xmlns:p14="http://schemas.microsoft.com/office/powerpoint/2010/main" val="3328234242"/>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838056"/>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020096"/>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218620"/>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882264"/>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375388"/>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528937"/>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96758"/>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730476"/>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010880"/>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dirty="0"/>
              <a:t>.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880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83</a:t>
            </a:fld>
            <a:endParaRPr lang="cs-CZ"/>
          </a:p>
        </p:txBody>
      </p:sp>
    </p:spTree>
    <p:extLst>
      <p:ext uri="{BB962C8B-B14F-4D97-AF65-F5344CB8AC3E}">
        <p14:creationId xmlns:p14="http://schemas.microsoft.com/office/powerpoint/2010/main" val="693163352"/>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279138"/>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969755"/>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286204"/>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79906"/>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47458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634736"/>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024050"/>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671041"/>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53735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609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089885"/>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433555"/>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49901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662686"/>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475376"/>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929362"/>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594618"/>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747225"/>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815481"/>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984272"/>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2181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ECE63201-6C45-4054-90B7-837B39138977}" type="slidenum">
              <a:rPr lang="cs-CZ" smtClean="0"/>
              <a:t>85</a:t>
            </a:fld>
            <a:endParaRPr lang="cs-CZ"/>
          </a:p>
        </p:txBody>
      </p:sp>
    </p:spTree>
    <p:extLst>
      <p:ext uri="{BB962C8B-B14F-4D97-AF65-F5344CB8AC3E}">
        <p14:creationId xmlns:p14="http://schemas.microsoft.com/office/powerpoint/2010/main" val="745346614"/>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98912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787824"/>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161139"/>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007180"/>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94394"/>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0940"/>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470000"/>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202335"/>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340837"/>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288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86</a:t>
            </a:fld>
            <a:endParaRPr lang="cs-CZ"/>
          </a:p>
        </p:txBody>
      </p:sp>
    </p:spTree>
    <p:extLst>
      <p:ext uri="{BB962C8B-B14F-4D97-AF65-F5344CB8AC3E}">
        <p14:creationId xmlns:p14="http://schemas.microsoft.com/office/powerpoint/2010/main" val="956540817"/>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101386"/>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714867"/>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751933"/>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927550"/>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640900"/>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26752"/>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23559"/>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798902"/>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702369"/>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80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a:t>
            </a:fld>
            <a:endParaRPr lang="cs-CZ"/>
          </a:p>
        </p:txBody>
      </p:sp>
    </p:spTree>
    <p:extLst>
      <p:ext uri="{BB962C8B-B14F-4D97-AF65-F5344CB8AC3E}">
        <p14:creationId xmlns:p14="http://schemas.microsoft.com/office/powerpoint/2010/main" val="1759527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87</a:t>
            </a:fld>
            <a:endParaRPr lang="cs-CZ"/>
          </a:p>
        </p:txBody>
      </p:sp>
    </p:spTree>
    <p:extLst>
      <p:ext uri="{BB962C8B-B14F-4D97-AF65-F5344CB8AC3E}">
        <p14:creationId xmlns:p14="http://schemas.microsoft.com/office/powerpoint/2010/main" val="3027681024"/>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428063"/>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817406"/>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305144"/>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215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89</a:t>
            </a:fld>
            <a:endParaRPr lang="cs-CZ"/>
          </a:p>
        </p:txBody>
      </p:sp>
    </p:spTree>
    <p:extLst>
      <p:ext uri="{BB962C8B-B14F-4D97-AF65-F5344CB8AC3E}">
        <p14:creationId xmlns:p14="http://schemas.microsoft.com/office/powerpoint/2010/main" val="533204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ZAVŘÍT KNIHU vede </a:t>
            </a:r>
            <a:r>
              <a:rPr lang="cs-CZ"/>
              <a:t>na 23</a:t>
            </a:r>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97</a:t>
            </a:fld>
            <a:endParaRPr lang="cs-CZ"/>
          </a:p>
        </p:txBody>
      </p:sp>
    </p:spTree>
    <p:extLst>
      <p:ext uri="{BB962C8B-B14F-4D97-AF65-F5344CB8AC3E}">
        <p14:creationId xmlns:p14="http://schemas.microsoft.com/office/powerpoint/2010/main" val="32830407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98</a:t>
            </a:fld>
            <a:endParaRPr lang="cs-CZ"/>
          </a:p>
        </p:txBody>
      </p:sp>
    </p:spTree>
    <p:extLst>
      <p:ext uri="{BB962C8B-B14F-4D97-AF65-F5344CB8AC3E}">
        <p14:creationId xmlns:p14="http://schemas.microsoft.com/office/powerpoint/2010/main" val="86186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99</a:t>
            </a:fld>
            <a:endParaRPr lang="cs-CZ"/>
          </a:p>
        </p:txBody>
      </p:sp>
    </p:spTree>
    <p:extLst>
      <p:ext uri="{BB962C8B-B14F-4D97-AF65-F5344CB8AC3E}">
        <p14:creationId xmlns:p14="http://schemas.microsoft.com/office/powerpoint/2010/main" val="34260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100</a:t>
            </a:fld>
            <a:endParaRPr lang="cs-CZ"/>
          </a:p>
        </p:txBody>
      </p:sp>
    </p:spTree>
    <p:extLst>
      <p:ext uri="{BB962C8B-B14F-4D97-AF65-F5344CB8AC3E}">
        <p14:creationId xmlns:p14="http://schemas.microsoft.com/office/powerpoint/2010/main" val="3208019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101</a:t>
            </a:fld>
            <a:endParaRPr lang="cs-CZ"/>
          </a:p>
        </p:txBody>
      </p:sp>
    </p:spTree>
    <p:extLst>
      <p:ext uri="{BB962C8B-B14F-4D97-AF65-F5344CB8AC3E}">
        <p14:creationId xmlns:p14="http://schemas.microsoft.com/office/powerpoint/2010/main" val="18104597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102</a:t>
            </a:fld>
            <a:endParaRPr lang="cs-CZ"/>
          </a:p>
        </p:txBody>
      </p:sp>
    </p:spTree>
    <p:extLst>
      <p:ext uri="{BB962C8B-B14F-4D97-AF65-F5344CB8AC3E}">
        <p14:creationId xmlns:p14="http://schemas.microsoft.com/office/powerpoint/2010/main" val="17536743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103</a:t>
            </a:fld>
            <a:endParaRPr lang="cs-CZ"/>
          </a:p>
        </p:txBody>
      </p:sp>
    </p:spTree>
    <p:extLst>
      <p:ext uri="{BB962C8B-B14F-4D97-AF65-F5344CB8AC3E}">
        <p14:creationId xmlns:p14="http://schemas.microsoft.com/office/powerpoint/2010/main" val="284162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17</a:t>
            </a:fld>
            <a:endParaRPr lang="cs-CZ"/>
          </a:p>
        </p:txBody>
      </p:sp>
    </p:spTree>
    <p:extLst>
      <p:ext uri="{BB962C8B-B14F-4D97-AF65-F5344CB8AC3E}">
        <p14:creationId xmlns:p14="http://schemas.microsoft.com/office/powerpoint/2010/main" val="2669089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104</a:t>
            </a:fld>
            <a:endParaRPr lang="cs-CZ"/>
          </a:p>
        </p:txBody>
      </p:sp>
    </p:spTree>
    <p:extLst>
      <p:ext uri="{BB962C8B-B14F-4D97-AF65-F5344CB8AC3E}">
        <p14:creationId xmlns:p14="http://schemas.microsoft.com/office/powerpoint/2010/main" val="772307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093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48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386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5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23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273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216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8683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19</a:t>
            </a:fld>
            <a:endParaRPr lang="cs-CZ"/>
          </a:p>
        </p:txBody>
      </p:sp>
    </p:spTree>
    <p:extLst>
      <p:ext uri="{BB962C8B-B14F-4D97-AF65-F5344CB8AC3E}">
        <p14:creationId xmlns:p14="http://schemas.microsoft.com/office/powerpoint/2010/main" val="25747766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177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122</a:t>
            </a:fld>
            <a:endParaRPr lang="cs-CZ"/>
          </a:p>
        </p:txBody>
      </p:sp>
    </p:spTree>
    <p:extLst>
      <p:ext uri="{BB962C8B-B14F-4D97-AF65-F5344CB8AC3E}">
        <p14:creationId xmlns:p14="http://schemas.microsoft.com/office/powerpoint/2010/main" val="6674756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4067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701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4490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471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6082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2129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182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97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24</a:t>
            </a:fld>
            <a:endParaRPr lang="cs-CZ"/>
          </a:p>
        </p:txBody>
      </p:sp>
    </p:spTree>
    <p:extLst>
      <p:ext uri="{BB962C8B-B14F-4D97-AF65-F5344CB8AC3E}">
        <p14:creationId xmlns:p14="http://schemas.microsoft.com/office/powerpoint/2010/main" val="25378771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389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3699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139</a:t>
            </a:fld>
            <a:endParaRPr lang="cs-CZ"/>
          </a:p>
        </p:txBody>
      </p:sp>
    </p:spTree>
    <p:extLst>
      <p:ext uri="{BB962C8B-B14F-4D97-AF65-F5344CB8AC3E}">
        <p14:creationId xmlns:p14="http://schemas.microsoft.com/office/powerpoint/2010/main" val="40563074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5675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595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749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1955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9374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57858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40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27</a:t>
            </a:fld>
            <a:endParaRPr lang="cs-CZ"/>
          </a:p>
        </p:txBody>
      </p:sp>
    </p:spTree>
    <p:extLst>
      <p:ext uri="{BB962C8B-B14F-4D97-AF65-F5344CB8AC3E}">
        <p14:creationId xmlns:p14="http://schemas.microsoft.com/office/powerpoint/2010/main" val="29713913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648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4502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63201-6C45-4054-90B7-837B39138977}"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067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156</a:t>
            </a:fld>
            <a:endParaRPr lang="cs-CZ"/>
          </a:p>
        </p:txBody>
      </p:sp>
    </p:spTree>
    <p:extLst>
      <p:ext uri="{BB962C8B-B14F-4D97-AF65-F5344CB8AC3E}">
        <p14:creationId xmlns:p14="http://schemas.microsoft.com/office/powerpoint/2010/main" val="3436587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570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1527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6901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4949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F2A2EB5-2EB5-4167-9C28-5BF039FD32A4}" type="slidenum">
              <a:rPr lang="cs-CZ" smtClean="0"/>
              <a:t>164</a:t>
            </a:fld>
            <a:endParaRPr lang="cs-CZ"/>
          </a:p>
        </p:txBody>
      </p:sp>
    </p:spTree>
    <p:extLst>
      <p:ext uri="{BB962C8B-B14F-4D97-AF65-F5344CB8AC3E}">
        <p14:creationId xmlns:p14="http://schemas.microsoft.com/office/powerpoint/2010/main" val="22642143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A2EB5-2EB5-4167-9C28-5BF039FD32A4}"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6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Footer Placeholder 4"/>
          <p:cNvSpPr>
            <a:spLocks noGrp="1"/>
          </p:cNvSpPr>
          <p:nvPr>
            <p:ph type="ftr" sz="quarter" idx="11"/>
          </p:nvPr>
        </p:nvSpPr>
        <p:spPr>
          <a:xfrm>
            <a:off x="2416500" y="329307"/>
            <a:ext cx="4973915" cy="309201"/>
          </a:xfrm>
        </p:spPr>
        <p:txBody>
          <a:bodyPr/>
          <a:lstStyle/>
          <a:p>
            <a:endParaRPr lang="cs-CZ"/>
          </a:p>
        </p:txBody>
      </p:sp>
      <p:sp>
        <p:nvSpPr>
          <p:cNvPr id="6" name="Slide Number Placeholder 5"/>
          <p:cNvSpPr>
            <a:spLocks noGrp="1"/>
          </p:cNvSpPr>
          <p:nvPr>
            <p:ph type="sldNum" sz="quarter" idx="12"/>
          </p:nvPr>
        </p:nvSpPr>
        <p:spPr>
          <a:xfrm>
            <a:off x="1437664" y="798973"/>
            <a:ext cx="811019" cy="503578"/>
          </a:xfrm>
        </p:spPr>
        <p:txBody>
          <a:bodyPr/>
          <a:lstStyle/>
          <a:p>
            <a:fld id="{D01D5EFF-91B6-49D6-B35C-108946DDB01C}" type="slidenum">
              <a:rPr lang="cs-CZ" smtClean="0"/>
              <a:t>‹#›</a:t>
            </a:fld>
            <a:endParaRPr lang="cs-CZ"/>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2424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756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934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E58B0-DC0B-4A0D-9512-FB5234E4FEA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38974849-FAF8-4734-B708-05C5F94D54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FD65EBA-6D7C-4547-B79A-B856848567B3}"/>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Zástupný symbol pro zápatí 4">
            <a:extLst>
              <a:ext uri="{FF2B5EF4-FFF2-40B4-BE49-F238E27FC236}">
                <a16:creationId xmlns:a16="http://schemas.microsoft.com/office/drawing/2014/main" id="{FE0B755A-72FE-4ABB-A7E6-36769BCF8D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B24B13-354E-4776-9FF1-EC70CEFBB630}"/>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146692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3D41F-5717-4EC4-95E5-ADA425EA4D0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FA7A369-FE9C-49A3-A52D-3EC90F92B9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BCD276B-397D-402E-B303-BF48D2CF05F2}"/>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Zástupný symbol pro zápatí 4">
            <a:extLst>
              <a:ext uri="{FF2B5EF4-FFF2-40B4-BE49-F238E27FC236}">
                <a16:creationId xmlns:a16="http://schemas.microsoft.com/office/drawing/2014/main" id="{983A46F4-44B5-4F74-B85A-C418083391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2C22774-271B-4DD2-A1B6-53983D08FE6A}"/>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51798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C9F4D7-9742-4A5D-8669-DB8ACCE3A9F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CF0B9ED-12C3-47DB-A5FE-9C87C0C91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C5D2F83D-ABCB-4F87-AA36-CC18CCCCBF10}"/>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Zástupný symbol pro zápatí 4">
            <a:extLst>
              <a:ext uri="{FF2B5EF4-FFF2-40B4-BE49-F238E27FC236}">
                <a16:creationId xmlns:a16="http://schemas.microsoft.com/office/drawing/2014/main" id="{33F8B13D-54EA-48BD-AB08-B5DCF020D08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F418A3-51DF-49A3-BE10-3CEAA50FAB4F}"/>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21083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E15899-7B1D-4801-B247-1AF2AE6B3D1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9810BB-6B76-40A6-9BA5-6EE9DE377FA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FC8BB60-8D80-490E-AC38-65549C12FC45}"/>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795055F-D57A-4E1C-BD3F-32CABE1F465C}"/>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6" name="Zástupný symbol pro zápatí 5">
            <a:extLst>
              <a:ext uri="{FF2B5EF4-FFF2-40B4-BE49-F238E27FC236}">
                <a16:creationId xmlns:a16="http://schemas.microsoft.com/office/drawing/2014/main" id="{092731C5-2E49-42BD-8D20-76F0049A193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1206B03-218E-4AE8-9EEC-A8C0FB8F952C}"/>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85911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4C11E0-FADD-4333-BDB6-64947C87FBC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9048950-2713-402B-A473-FD8FB50C9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FE5F963-65FE-41F6-ADC7-B4935200D5A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7BC0D13-DC93-49DA-A9BE-F68D3177D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0CE6AAC-DB9C-4E00-BAC8-6CDE779E2A5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19A583E-8664-466C-8BC9-4F7D278A3A9D}"/>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8" name="Zástupný symbol pro zápatí 7">
            <a:extLst>
              <a:ext uri="{FF2B5EF4-FFF2-40B4-BE49-F238E27FC236}">
                <a16:creationId xmlns:a16="http://schemas.microsoft.com/office/drawing/2014/main" id="{8FDDE6FA-83AA-4B2D-803B-4C2C8E16A1B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0A4E128-D8E4-47F9-880B-87B04EC5566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585683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8B4459-A6C5-4F3C-9CEA-3E7B6444D99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41526DF-5F3D-4639-B007-31BED322E736}"/>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4" name="Zástupný symbol pro zápatí 3">
            <a:extLst>
              <a:ext uri="{FF2B5EF4-FFF2-40B4-BE49-F238E27FC236}">
                <a16:creationId xmlns:a16="http://schemas.microsoft.com/office/drawing/2014/main" id="{B61050E9-85B0-4E45-AD33-53F68744524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BE4C129-4417-44D1-AA60-6C3970855C76}"/>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407909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312AF30-542A-4E99-BE2A-ED2DA42291EA}"/>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3" name="Zástupný symbol pro zápatí 2">
            <a:extLst>
              <a:ext uri="{FF2B5EF4-FFF2-40B4-BE49-F238E27FC236}">
                <a16:creationId xmlns:a16="http://schemas.microsoft.com/office/drawing/2014/main" id="{1897DB70-E941-40A4-88F6-E4C974C0491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1BDD652-2A6D-4442-AA19-76AE320A06F7}"/>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3107956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BD06DB-FEC3-4A6C-9352-E6D12A03AB0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54F02D5-116B-4CE4-925A-5AFE143EB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2C72DC9-C36B-478C-8447-AD4F9330D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85D5116-9F7F-4F45-86B9-1F8CC4AC986A}"/>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6" name="Zástupný symbol pro zápatí 5">
            <a:extLst>
              <a:ext uri="{FF2B5EF4-FFF2-40B4-BE49-F238E27FC236}">
                <a16:creationId xmlns:a16="http://schemas.microsoft.com/office/drawing/2014/main" id="{844E51ED-1F9F-4857-8CDC-38A7AF7C6E1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36101DC-A350-49A5-999F-59F64B99B193}"/>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00035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892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D8F9A7-F800-476E-B63A-60717B9F44B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218D3B1-9309-472C-A782-E670BC357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AC26E12-D694-47AF-A895-AB444AA06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5788BB-973C-4366-9431-5E15CC2F29D8}"/>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6" name="Zástupný symbol pro zápatí 5">
            <a:extLst>
              <a:ext uri="{FF2B5EF4-FFF2-40B4-BE49-F238E27FC236}">
                <a16:creationId xmlns:a16="http://schemas.microsoft.com/office/drawing/2014/main" id="{192019F3-C6F4-42DF-97F7-065A880760A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3035511-3DEB-4CE9-AE9A-005576E58A22}"/>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34925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590FD-D2A9-4757-9577-CE10E8A5510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D9F3ECE-6945-48FF-888A-14FA2042BBC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61E6EB7-D611-4218-AE10-2C830DD04B42}"/>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Zástupný symbol pro zápatí 4">
            <a:extLst>
              <a:ext uri="{FF2B5EF4-FFF2-40B4-BE49-F238E27FC236}">
                <a16:creationId xmlns:a16="http://schemas.microsoft.com/office/drawing/2014/main" id="{B702FFBD-CC8D-48D3-A8BB-791B1CDAF0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6C87DCF-7AC1-47E7-94E4-FA9C6426AF85}"/>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130018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A943F42-7E16-4843-8D6A-8EE605B2F41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9B2BC1D-BFB8-4844-A6F7-3794CE71A8F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D4DD6CA-ABB2-4916-98E1-C2909F92B93A}"/>
              </a:ext>
            </a:extLst>
          </p:cNvPr>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Zástupný symbol pro zápatí 4">
            <a:extLst>
              <a:ext uri="{FF2B5EF4-FFF2-40B4-BE49-F238E27FC236}">
                <a16:creationId xmlns:a16="http://schemas.microsoft.com/office/drawing/2014/main" id="{80180C73-F415-4224-86BF-C107543E9D6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4E1EE11-1656-42B0-99B7-99BDD7697EBE}"/>
              </a:ext>
            </a:extLst>
          </p:cNvPr>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26484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15FB8E4-3CAB-450E-9D50-04342AB5EDBA}" type="datetimeFigureOut">
              <a:rPr lang="cs-CZ" smtClean="0"/>
              <a:t>03.11.2020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01D5EFF-91B6-49D6-B35C-108946DDB01C}" type="slidenum">
              <a:rPr lang="cs-CZ" smtClean="0"/>
              <a:t>‹#›</a:t>
            </a:fld>
            <a:endParaRPr lang="cs-CZ"/>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657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15FB8E4-3CAB-450E-9D50-04342AB5EDBA}" type="datetimeFigureOut">
              <a:rPr lang="cs-CZ" smtClean="0"/>
              <a:t>03.11.2020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10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15FB8E4-3CAB-450E-9D50-04342AB5EDBA}" type="datetimeFigureOut">
              <a:rPr lang="cs-CZ" smtClean="0"/>
              <a:t>03.11.2020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01D5EFF-91B6-49D6-B35C-108946DDB01C}" type="slidenum">
              <a:rPr lang="cs-CZ" smtClean="0"/>
              <a:t>‹#›</a:t>
            </a:fld>
            <a:endParaRPr lang="cs-CZ"/>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74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15FB8E4-3CAB-450E-9D50-04342AB5EDBA}" type="datetimeFigureOut">
              <a:rPr lang="cs-CZ" smtClean="0"/>
              <a:t>03.11.2020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01D5EFF-91B6-49D6-B35C-108946DDB01C}" type="slidenum">
              <a:rPr lang="cs-CZ" smtClean="0"/>
              <a:t>‹#›</a:t>
            </a:fld>
            <a:endParaRPr lang="cs-CZ"/>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8481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FB8E4-3CAB-450E-9D50-04342AB5EDBA}" type="datetimeFigureOut">
              <a:rPr lang="cs-CZ" smtClean="0"/>
              <a:t>03.11.2020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01D5EFF-91B6-49D6-B35C-108946DDB01C}" type="slidenum">
              <a:rPr lang="cs-CZ" smtClean="0"/>
              <a:t>‹#›</a:t>
            </a:fld>
            <a:endParaRPr lang="cs-CZ"/>
          </a:p>
        </p:txBody>
      </p:sp>
    </p:spTree>
    <p:extLst>
      <p:ext uri="{BB962C8B-B14F-4D97-AF65-F5344CB8AC3E}">
        <p14:creationId xmlns:p14="http://schemas.microsoft.com/office/powerpoint/2010/main" val="6695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15FB8E4-3CAB-450E-9D50-04342AB5EDBA}" type="datetimeFigureOut">
              <a:rPr lang="cs-CZ" smtClean="0"/>
              <a:t>03.11.2020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618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15FB8E4-3CAB-450E-9D50-04342AB5EDBA}" type="datetimeFigureOut">
              <a:rPr lang="cs-CZ" smtClean="0"/>
              <a:t>03.11.2020</a:t>
            </a:fld>
            <a:endParaRPr lang="cs-CZ"/>
          </a:p>
        </p:txBody>
      </p:sp>
      <p:sp>
        <p:nvSpPr>
          <p:cNvPr id="6" name="Footer Placeholder 5"/>
          <p:cNvSpPr>
            <a:spLocks noGrp="1"/>
          </p:cNvSpPr>
          <p:nvPr>
            <p:ph type="ftr" sz="quarter" idx="11"/>
          </p:nvPr>
        </p:nvSpPr>
        <p:spPr>
          <a:xfrm>
            <a:off x="1447382" y="318640"/>
            <a:ext cx="5541004" cy="320931"/>
          </a:xfrm>
        </p:spPr>
        <p:txBody>
          <a:bodyPr/>
          <a:lstStyle/>
          <a:p>
            <a:endParaRPr lang="cs-CZ"/>
          </a:p>
        </p:txBody>
      </p:sp>
      <p:sp>
        <p:nvSpPr>
          <p:cNvPr id="7" name="Slide Number Placeholder 6"/>
          <p:cNvSpPr>
            <a:spLocks noGrp="1"/>
          </p:cNvSpPr>
          <p:nvPr>
            <p:ph type="sldNum" sz="quarter" idx="12"/>
          </p:nvPr>
        </p:nvSpPr>
        <p:spPr/>
        <p:txBody>
          <a:bodyPr/>
          <a:lstStyle/>
          <a:p>
            <a:fld id="{D01D5EFF-91B6-49D6-B35C-108946DDB01C}" type="slidenum">
              <a:rPr lang="cs-CZ" smtClean="0"/>
              <a:t>‹#›</a:t>
            </a:fld>
            <a:endParaRPr lang="cs-CZ"/>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282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15FB8E4-3CAB-450E-9D50-04342AB5EDBA}" type="datetimeFigureOut">
              <a:rPr lang="cs-CZ" smtClean="0"/>
              <a:t>03.11.2020</a:t>
            </a:fld>
            <a:endParaRPr lang="cs-CZ"/>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01D5EFF-91B6-49D6-B35C-108946DDB01C}" type="slidenum">
              <a:rPr lang="cs-CZ" smtClean="0"/>
              <a:t>‹#›</a:t>
            </a:fld>
            <a:endParaRPr lang="cs-CZ"/>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1441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11E119A-A052-4DA2-8891-6E2F53C71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3BF286D-4E27-45E9-8916-85B11D71DD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808F70-9F88-4C5E-8FE2-4B8D256D3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FB8E4-3CAB-450E-9D50-04342AB5EDBA}" type="datetimeFigureOut">
              <a:rPr lang="cs-CZ" smtClean="0"/>
              <a:t>03.11.2020</a:t>
            </a:fld>
            <a:endParaRPr lang="cs-CZ"/>
          </a:p>
        </p:txBody>
      </p:sp>
      <p:sp>
        <p:nvSpPr>
          <p:cNvPr id="5" name="Zástupný symbol pro zápatí 4">
            <a:extLst>
              <a:ext uri="{FF2B5EF4-FFF2-40B4-BE49-F238E27FC236}">
                <a16:creationId xmlns:a16="http://schemas.microsoft.com/office/drawing/2014/main" id="{068A8CF2-50A9-4F8A-816C-D11F277CD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8AFE359-1D98-4B80-A533-D2F1470CA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D5EFF-91B6-49D6-B35C-108946DDB01C}" type="slidenum">
              <a:rPr lang="cs-CZ" smtClean="0"/>
              <a:t>‹#›</a:t>
            </a:fld>
            <a:endParaRPr lang="cs-CZ"/>
          </a:p>
        </p:txBody>
      </p:sp>
    </p:spTree>
    <p:extLst>
      <p:ext uri="{BB962C8B-B14F-4D97-AF65-F5344CB8AC3E}">
        <p14:creationId xmlns:p14="http://schemas.microsoft.com/office/powerpoint/2010/main" val="4280264150"/>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1.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slide" Target="slide97.xml"/></Relationships>
</file>

<file path=ppt/slides/_rels/slide102.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 Target="slide12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slide" Target="slide139.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slide" Target="slide112.xml"/><Relationship Id="rId1" Type="http://schemas.openxmlformats.org/officeDocument/2006/relationships/slideLayout" Target="../slideLayouts/slideLayout7.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slide" Target="slide10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slide" Target="slide109.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slide" Target="slide113.xml"/><Relationship Id="rId1" Type="http://schemas.openxmlformats.org/officeDocument/2006/relationships/slideLayout" Target="../slideLayouts/slideLayout7.xml"/><Relationship Id="rId5" Type="http://schemas.openxmlformats.org/officeDocument/2006/relationships/slide" Target="slide117.xml"/><Relationship Id="rId4" Type="http://schemas.openxmlformats.org/officeDocument/2006/relationships/slide" Target="slide115.xml"/></Relationships>
</file>

<file path=ppt/slides/_rels/slide112.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slide" Target="slide118.xm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4.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 Target="slide6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slide" Target="slide631.xml"/></Relationships>
</file>

<file path=ppt/slides/_rels/slide119.xml.rels><?xml version="1.0" encoding="UTF-8" standalone="yes"?>
<Relationships xmlns="http://schemas.openxmlformats.org/package/2006/relationships"><Relationship Id="rId3" Type="http://schemas.openxmlformats.org/officeDocument/2006/relationships/slide" Target="slide6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slide" Target="slide63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slide" Target="slide6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slide" Target="slide635.xml"/></Relationships>
</file>

<file path=ppt/slides/_rels/slide121.xml.rels><?xml version="1.0" encoding="UTF-8" standalone="yes"?>
<Relationships xmlns="http://schemas.openxmlformats.org/package/2006/relationships"><Relationship Id="rId3" Type="http://schemas.openxmlformats.org/officeDocument/2006/relationships/slide" Target="slide636.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slide" Target="slide123.xml"/><Relationship Id="rId4" Type="http://schemas.openxmlformats.org/officeDocument/2006/relationships/slide" Target="slide131.xml"/></Relationships>
</file>

<file path=ppt/slides/_rels/slide123.xml.rels><?xml version="1.0" encoding="UTF-8" standalone="yes"?>
<Relationships xmlns="http://schemas.openxmlformats.org/package/2006/relationships"><Relationship Id="rId2" Type="http://schemas.openxmlformats.org/officeDocument/2006/relationships/slide" Target="slide124.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slide" Target="slide127.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slide" Target="slide126.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slide" Target="slide133.xml"/><Relationship Id="rId2" Type="http://schemas.openxmlformats.org/officeDocument/2006/relationships/slide" Target="slide130.xml"/><Relationship Id="rId1" Type="http://schemas.openxmlformats.org/officeDocument/2006/relationships/slideLayout" Target="../slideLayouts/slideLayout7.xml"/><Relationship Id="rId5" Type="http://schemas.openxmlformats.org/officeDocument/2006/relationships/slide" Target="slide134.xml"/><Relationship Id="rId4" Type="http://schemas.openxmlformats.org/officeDocument/2006/relationships/slide" Target="slide132.xml"/></Relationships>
</file>

<file path=ppt/slides/_rels/slide129.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1.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3.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slide" Target="slide128.xml"/></Relationships>
</file>

<file path=ppt/slides/_rels/slide134.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slide" Target="slide637.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slide" Target="slide638.xml"/></Relationships>
</file>

<file path=ppt/slides/_rels/slide136.xml.rels><?xml version="1.0" encoding="UTF-8" standalone="yes"?>
<Relationships xmlns="http://schemas.openxmlformats.org/package/2006/relationships"><Relationship Id="rId3" Type="http://schemas.openxmlformats.org/officeDocument/2006/relationships/slide" Target="slide639.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slide" Target="slide640.xml"/></Relationships>
</file>

<file path=ppt/slides/_rels/slide137.xml.rels><?xml version="1.0" encoding="UTF-8" standalone="yes"?>
<Relationships xmlns="http://schemas.openxmlformats.org/package/2006/relationships"><Relationship Id="rId3" Type="http://schemas.openxmlformats.org/officeDocument/2006/relationships/slide" Target="slide641.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slide" Target="slide642.xml"/></Relationships>
</file>

<file path=ppt/slides/_rels/slide138.xml.rels><?xml version="1.0" encoding="UTF-8" standalone="yes"?>
<Relationships xmlns="http://schemas.openxmlformats.org/package/2006/relationships"><Relationship Id="rId3" Type="http://schemas.openxmlformats.org/officeDocument/2006/relationships/slide" Target="slide643.xml"/><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 Target="slide146.xml"/><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slide" Target="slide140.xml"/><Relationship Id="rId4" Type="http://schemas.openxmlformats.org/officeDocument/2006/relationships/slide" Target="slide148.xml"/></Relationships>
</file>

<file path=ppt/slides/_rels/slide1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140.xml.rels><?xml version="1.0" encoding="UTF-8" standalone="yes"?>
<Relationships xmlns="http://schemas.openxmlformats.org/package/2006/relationships"><Relationship Id="rId2" Type="http://schemas.openxmlformats.org/officeDocument/2006/relationships/slide" Target="slide141.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slide" Target="slide144.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 Target="slide147.xml"/><Relationship Id="rId1" Type="http://schemas.openxmlformats.org/officeDocument/2006/relationships/slideLayout" Target="../slideLayouts/slideLayout7.xml"/><Relationship Id="rId5" Type="http://schemas.openxmlformats.org/officeDocument/2006/relationships/slide" Target="slide151.xml"/><Relationship Id="rId4" Type="http://schemas.openxmlformats.org/officeDocument/2006/relationships/slide" Target="slide149.xml"/></Relationships>
</file>

<file path=ppt/slides/_rels/slide146.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48.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slide" Target="slide154.xm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slide" Target="slide145.xml"/></Relationships>
</file>

<file path=ppt/slides/_rels/slide151.xml.rels><?xml version="1.0" encoding="UTF-8" standalone="yes"?>
<Relationships xmlns="http://schemas.openxmlformats.org/package/2006/relationships"><Relationship Id="rId3" Type="http://schemas.openxmlformats.org/officeDocument/2006/relationships/slide" Target="slide155.xm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slide" Target="slide644.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slide" Target="slide645.xml"/></Relationships>
</file>

<file path=ppt/slides/_rels/slide153.xml.rels><?xml version="1.0" encoding="UTF-8" standalone="yes"?>
<Relationships xmlns="http://schemas.openxmlformats.org/package/2006/relationships"><Relationship Id="rId3" Type="http://schemas.openxmlformats.org/officeDocument/2006/relationships/slide" Target="slide646.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slide" Target="slide647.xml"/></Relationships>
</file>

<file path=ppt/slides/_rels/slide154.xml.rels><?xml version="1.0" encoding="UTF-8" standalone="yes"?>
<Relationships xmlns="http://schemas.openxmlformats.org/package/2006/relationships"><Relationship Id="rId3" Type="http://schemas.openxmlformats.org/officeDocument/2006/relationships/slide" Target="slide648.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slide" Target="slide649.xml"/></Relationships>
</file>

<file path=ppt/slides/_rels/slide155.xml.rels><?xml version="1.0" encoding="UTF-8" standalone="yes"?>
<Relationships xmlns="http://schemas.openxmlformats.org/package/2006/relationships"><Relationship Id="rId3" Type="http://schemas.openxmlformats.org/officeDocument/2006/relationships/slide" Target="slide650.xml"/><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slide" Target="slide157.xml"/></Relationships>
</file>

<file path=ppt/slides/_rels/slide157.xml.rels><?xml version="1.0" encoding="UTF-8" standalone="yes"?>
<Relationships xmlns="http://schemas.openxmlformats.org/package/2006/relationships"><Relationship Id="rId3" Type="http://schemas.openxmlformats.org/officeDocument/2006/relationships/slide" Target="slide158.xml"/><Relationship Id="rId2" Type="http://schemas.openxmlformats.org/officeDocument/2006/relationships/slide" Target="slide15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slide" Target="slide16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slide" Target="slide161.xml"/></Relationships>
</file>

<file path=ppt/slides/_rels/slide161.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slide" Target="slide164.xml"/><Relationship Id="rId4" Type="http://schemas.openxmlformats.org/officeDocument/2006/relationships/slide" Target="slide166.xml"/></Relationships>
</file>

<file path=ppt/slides/_rels/slide164.xml.rels><?xml version="1.0" encoding="UTF-8" standalone="yes"?>
<Relationships xmlns="http://schemas.openxmlformats.org/package/2006/relationships"><Relationship Id="rId3" Type="http://schemas.openxmlformats.org/officeDocument/2006/relationships/slide" Target="slide163.xm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65.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2" Type="http://schemas.openxmlformats.org/officeDocument/2006/relationships/slide" Target="slide168.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slide" Target="slide169.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slide" Target="slide17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slide" Target="slide18.xml"/><Relationship Id="rId4" Type="http://schemas.openxmlformats.org/officeDocument/2006/relationships/slide" Target="slide20.xml"/></Relationships>
</file>

<file path=ppt/slides/_rels/slide170.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notesSlide" Target="../notesSlides/notesSlide100.xml"/><Relationship Id="rId1" Type="http://schemas.openxmlformats.org/officeDocument/2006/relationships/slideLayout" Target="../slideLayouts/slideLayout18.xml"/><Relationship Id="rId4" Type="http://schemas.openxmlformats.org/officeDocument/2006/relationships/slide" Target="slide171.xml"/></Relationships>
</file>

<file path=ppt/slides/_rels/slide171.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slide" Target="slide173.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slide" Target="slide170.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slide" Target="slide176.xml"/><Relationship Id="rId5" Type="http://schemas.openxmlformats.org/officeDocument/2006/relationships/slide" Target="slide177.xml"/><Relationship Id="rId4" Type="http://schemas.openxmlformats.org/officeDocument/2006/relationships/slide" Target="slide175.xml"/></Relationships>
</file>

<file path=ppt/slides/_rels/slide17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75.xml.rels><?xml version="1.0" encoding="UTF-8" standalone="yes"?>
<Relationships xmlns="http://schemas.openxmlformats.org/package/2006/relationships"><Relationship Id="rId3" Type="http://schemas.openxmlformats.org/officeDocument/2006/relationships/slide" Target="slide178.xml"/><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6.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7.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slide" Target="slide173.xml"/></Relationships>
</file>

<file path=ppt/slides/_rels/slide178.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slide" Target="slide215.xml"/><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slide" Target="slide182.xml"/><Relationship Id="rId4" Type="http://schemas.openxmlformats.org/officeDocument/2006/relationships/slide" Target="slide190.xml"/></Relationships>
</file>

<file path=ppt/slides/_rels/slide182.xml.rels><?xml version="1.0" encoding="UTF-8" standalone="yes"?>
<Relationships xmlns="http://schemas.openxmlformats.org/package/2006/relationships"><Relationship Id="rId2" Type="http://schemas.openxmlformats.org/officeDocument/2006/relationships/slide" Target="slide183.xml"/><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slide" Target="slide184.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slide" Target="slide186.xml"/><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slide" Target="slide189.xml"/><Relationship Id="rId1" Type="http://schemas.openxmlformats.org/officeDocument/2006/relationships/slideLayout" Target="../slideLayouts/slideLayout7.xml"/><Relationship Id="rId5" Type="http://schemas.openxmlformats.org/officeDocument/2006/relationships/slide" Target="slide193.xml"/><Relationship Id="rId4" Type="http://schemas.openxmlformats.org/officeDocument/2006/relationships/slide" Target="slide191.xml"/></Relationships>
</file>

<file path=ppt/slides/_rels/slide188.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2.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slide" Target="slide187.xml"/></Relationships>
</file>

<file path=ppt/slides/_rels/slide193.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slide" Target="slide651.xml"/><Relationship Id="rId2" Type="http://schemas.openxmlformats.org/officeDocument/2006/relationships/notesSlide" Target="../notesSlides/notesSlide116.xml"/><Relationship Id="rId1" Type="http://schemas.openxmlformats.org/officeDocument/2006/relationships/slideLayout" Target="../slideLayouts/slideLayout7.xml"/><Relationship Id="rId4" Type="http://schemas.openxmlformats.org/officeDocument/2006/relationships/slide" Target="slide652.xml"/></Relationships>
</file>

<file path=ppt/slides/_rels/slide195.xml.rels><?xml version="1.0" encoding="UTF-8" standalone="yes"?>
<Relationships xmlns="http://schemas.openxmlformats.org/package/2006/relationships"><Relationship Id="rId3" Type="http://schemas.openxmlformats.org/officeDocument/2006/relationships/slide" Target="slide653.xml"/><Relationship Id="rId2" Type="http://schemas.openxmlformats.org/officeDocument/2006/relationships/notesSlide" Target="../notesSlides/notesSlide117.xml"/><Relationship Id="rId1" Type="http://schemas.openxmlformats.org/officeDocument/2006/relationships/slideLayout" Target="../slideLayouts/slideLayout7.xml"/><Relationship Id="rId4" Type="http://schemas.openxmlformats.org/officeDocument/2006/relationships/slide" Target="slide654.xml"/></Relationships>
</file>

<file path=ppt/slides/_rels/slide196.xml.rels><?xml version="1.0" encoding="UTF-8" standalone="yes"?>
<Relationships xmlns="http://schemas.openxmlformats.org/package/2006/relationships"><Relationship Id="rId3" Type="http://schemas.openxmlformats.org/officeDocument/2006/relationships/slide" Target="slide655.xml"/><Relationship Id="rId2" Type="http://schemas.openxmlformats.org/officeDocument/2006/relationships/notesSlide" Target="../notesSlides/notesSlide118.xml"/><Relationship Id="rId1" Type="http://schemas.openxmlformats.org/officeDocument/2006/relationships/slideLayout" Target="../slideLayouts/slideLayout7.xml"/><Relationship Id="rId4" Type="http://schemas.openxmlformats.org/officeDocument/2006/relationships/slide" Target="slide656.xml"/></Relationships>
</file>

<file path=ppt/slides/_rels/slide197.xml.rels><?xml version="1.0" encoding="UTF-8" standalone="yes"?>
<Relationships xmlns="http://schemas.openxmlformats.org/package/2006/relationships"><Relationship Id="rId3" Type="http://schemas.openxmlformats.org/officeDocument/2006/relationships/slide" Target="slide657.xml"/><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slide" Target="slide205.xml"/><Relationship Id="rId1" Type="http://schemas.openxmlformats.org/officeDocument/2006/relationships/slideLayout" Target="../slideLayouts/slideLayout7.xml"/><Relationship Id="rId4" Type="http://schemas.openxmlformats.org/officeDocument/2006/relationships/slide" Target="slide199.xml"/></Relationships>
</file>

<file path=ppt/slides/_rels/slide19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2" Type="http://schemas.openxmlformats.org/officeDocument/2006/relationships/slide" Target="slide201.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8.xml"/></Relationships>
</file>

<file path=ppt/slides/_rels/slide202.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slide" Target="slide203.xml"/><Relationship Id="rId1" Type="http://schemas.openxmlformats.org/officeDocument/2006/relationships/slideLayout" Target="../slideLayouts/slideLayout18.xml"/></Relationships>
</file>

<file path=ppt/slides/_rels/slide203.xml.rels><?xml version="1.0" encoding="UTF-8" standalone="yes"?>
<Relationships xmlns="http://schemas.openxmlformats.org/package/2006/relationships"><Relationship Id="rId2" Type="http://schemas.openxmlformats.org/officeDocument/2006/relationships/slide" Target="slide202.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notesSlide" Target="../notesSlides/notesSlide120.xml"/><Relationship Id="rId1" Type="http://schemas.openxmlformats.org/officeDocument/2006/relationships/slideLayout" Target="../slideLayouts/slideLayout7.xml"/><Relationship Id="rId6" Type="http://schemas.openxmlformats.org/officeDocument/2006/relationships/slide" Target="slide210.xml"/><Relationship Id="rId5" Type="http://schemas.openxmlformats.org/officeDocument/2006/relationships/slide" Target="slide208.xml"/><Relationship Id="rId4" Type="http://schemas.openxmlformats.org/officeDocument/2006/relationships/slide" Target="slide209.xml"/></Relationships>
</file>

<file path=ppt/slides/_rels/slide205.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notesSlide" Target="../notesSlides/notesSlide122.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7.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09.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slide" Target="slide204.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slide" Target="slide658.xm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slide" Target="slide659.xml"/></Relationships>
</file>

<file path=ppt/slides/_rels/slide212.xml.rels><?xml version="1.0" encoding="UTF-8" standalone="yes"?>
<Relationships xmlns="http://schemas.openxmlformats.org/package/2006/relationships"><Relationship Id="rId3" Type="http://schemas.openxmlformats.org/officeDocument/2006/relationships/slide" Target="slide660.xm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slide" Target="slide661.xml"/></Relationships>
</file>

<file path=ppt/slides/_rels/slide213.xml.rels><?xml version="1.0" encoding="UTF-8" standalone="yes"?>
<Relationships xmlns="http://schemas.openxmlformats.org/package/2006/relationships"><Relationship Id="rId3" Type="http://schemas.openxmlformats.org/officeDocument/2006/relationships/slide" Target="slide662.xm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slide" Target="slide663.xml"/></Relationships>
</file>

<file path=ppt/slides/_rels/slide214.xml.rels><?xml version="1.0" encoding="UTF-8" standalone="yes"?>
<Relationships xmlns="http://schemas.openxmlformats.org/package/2006/relationships"><Relationship Id="rId3" Type="http://schemas.openxmlformats.org/officeDocument/2006/relationships/slide" Target="slide664.xml"/><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slide" Target="slide222.xml"/><Relationship Id="rId1" Type="http://schemas.openxmlformats.org/officeDocument/2006/relationships/slideLayout" Target="../slideLayouts/slideLayout7.xml"/><Relationship Id="rId4" Type="http://schemas.openxmlformats.org/officeDocument/2006/relationships/slide" Target="slide216.xml"/></Relationships>
</file>

<file path=ppt/slides/_rels/slide216.xml.rels><?xml version="1.0" encoding="UTF-8" standalone="yes"?>
<Relationships xmlns="http://schemas.openxmlformats.org/package/2006/relationships"><Relationship Id="rId2" Type="http://schemas.openxmlformats.org/officeDocument/2006/relationships/slide" Target="slide217.xml"/><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2" Type="http://schemas.openxmlformats.org/officeDocument/2006/relationships/slide" Target="slide218.xml"/><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8.xml"/></Relationships>
</file>

<file path=ppt/slides/_rels/slide219.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slide" Target="slide2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2" Type="http://schemas.openxmlformats.org/officeDocument/2006/relationships/slide" Target="slide219.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slide" Target="slide223.xml"/><Relationship Id="rId1" Type="http://schemas.openxmlformats.org/officeDocument/2006/relationships/slideLayout" Target="../slideLayouts/slideLayout7.xml"/><Relationship Id="rId5" Type="http://schemas.openxmlformats.org/officeDocument/2006/relationships/slide" Target="slide227.xml"/><Relationship Id="rId4" Type="http://schemas.openxmlformats.org/officeDocument/2006/relationships/slide" Target="slide225.xml"/></Relationships>
</file>

<file path=ppt/slides/_rels/slide222.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notesSlide" Target="../notesSlides/notesSlide132.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4.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34.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6.xml.rels><?xml version="1.0" encoding="UTF-8" standalone="yes"?>
<Relationships xmlns="http://schemas.openxmlformats.org/package/2006/relationships"><Relationship Id="rId3" Type="http://schemas.openxmlformats.org/officeDocument/2006/relationships/slide" Target="slide230.xml"/><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slide" Target="slide221.xml"/></Relationships>
</file>

<file path=ppt/slides/_rels/slide227.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slide" Target="slide665.xml"/><Relationship Id="rId2" Type="http://schemas.openxmlformats.org/officeDocument/2006/relationships/notesSlide" Target="../notesSlides/notesSlide137.xml"/><Relationship Id="rId1" Type="http://schemas.openxmlformats.org/officeDocument/2006/relationships/slideLayout" Target="../slideLayouts/slideLayout7.xml"/><Relationship Id="rId4" Type="http://schemas.openxmlformats.org/officeDocument/2006/relationships/slide" Target="slide666.xml"/></Relationships>
</file>

<file path=ppt/slides/_rels/slide229.xml.rels><?xml version="1.0" encoding="UTF-8" standalone="yes"?>
<Relationships xmlns="http://schemas.openxmlformats.org/package/2006/relationships"><Relationship Id="rId3" Type="http://schemas.openxmlformats.org/officeDocument/2006/relationships/slide" Target="slide667.xm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slide" Target="slide668.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3" Type="http://schemas.openxmlformats.org/officeDocument/2006/relationships/slide" Target="slide669.xml"/><Relationship Id="rId2" Type="http://schemas.openxmlformats.org/officeDocument/2006/relationships/notesSlide" Target="../notesSlides/notesSlide139.xml"/><Relationship Id="rId1" Type="http://schemas.openxmlformats.org/officeDocument/2006/relationships/slideLayout" Target="../slideLayouts/slideLayout7.xml"/><Relationship Id="rId4" Type="http://schemas.openxmlformats.org/officeDocument/2006/relationships/slide" Target="slide670.xml"/></Relationships>
</file>

<file path=ppt/slides/_rels/slide231.xml.rels><?xml version="1.0" encoding="UTF-8" standalone="yes"?>
<Relationships xmlns="http://schemas.openxmlformats.org/package/2006/relationships"><Relationship Id="rId3" Type="http://schemas.openxmlformats.org/officeDocument/2006/relationships/slide" Target="slide671.xml"/><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slide" Target="slide234.xml"/><Relationship Id="rId4" Type="http://schemas.openxmlformats.org/officeDocument/2006/relationships/slide" Target="slide236.xml"/></Relationships>
</file>

<file path=ppt/slides/_rels/slide2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33.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slide" Target="slide237.xml"/><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2" Type="http://schemas.openxmlformats.org/officeDocument/2006/relationships/slide" Target="slide238.xml"/><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2" Type="http://schemas.openxmlformats.org/officeDocument/2006/relationships/slide" Target="slide239.xml"/><Relationship Id="rId1" Type="http://schemas.openxmlformats.org/officeDocument/2006/relationships/slideLayout" Target="../slideLayouts/slideLayout18.xml"/></Relationships>
</file>

<file path=ppt/slides/_rels/slide239.xml.rels><?xml version="1.0" encoding="UTF-8" standalone="yes"?>
<Relationships xmlns="http://schemas.openxmlformats.org/package/2006/relationships"><Relationship Id="rId2" Type="http://schemas.openxmlformats.org/officeDocument/2006/relationships/slide" Target="slide24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slide" Target="slide25.xml"/></Relationships>
</file>

<file path=ppt/slides/_rels/slide240.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notesSlide" Target="../notesSlides/notesSlide144.xml"/><Relationship Id="rId1" Type="http://schemas.openxmlformats.org/officeDocument/2006/relationships/slideLayout" Target="../slideLayouts/slideLayout18.xml"/><Relationship Id="rId4" Type="http://schemas.openxmlformats.org/officeDocument/2006/relationships/slide" Target="slide241.xml"/></Relationships>
</file>

<file path=ppt/slides/_rels/slide241.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slide" Target="slide243.xml"/><Relationship Id="rId1" Type="http://schemas.openxmlformats.org/officeDocument/2006/relationships/slideLayout" Target="../slideLayouts/slideLayout18.xml"/></Relationships>
</file>

<file path=ppt/slides/_rels/slide242.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slide" Target="slide240.xml"/><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notesSlide" Target="../notesSlides/notesSlide145.xml"/><Relationship Id="rId1" Type="http://schemas.openxmlformats.org/officeDocument/2006/relationships/slideLayout" Target="../slideLayouts/slideLayout7.xml"/><Relationship Id="rId6" Type="http://schemas.openxmlformats.org/officeDocument/2006/relationships/slide" Target="slide247.xml"/><Relationship Id="rId5" Type="http://schemas.openxmlformats.org/officeDocument/2006/relationships/slide" Target="slide246.xml"/><Relationship Id="rId4" Type="http://schemas.openxmlformats.org/officeDocument/2006/relationships/slide" Target="slide245.xml"/></Relationships>
</file>

<file path=ppt/slides/_rels/slide244.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45.xml.rels><?xml version="1.0" encoding="UTF-8" standalone="yes"?>
<Relationships xmlns="http://schemas.openxmlformats.org/package/2006/relationships"><Relationship Id="rId3" Type="http://schemas.openxmlformats.org/officeDocument/2006/relationships/slide" Target="slide248.xm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6.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7.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notesSlide" Target="../notesSlides/notesSlide149.xml"/><Relationship Id="rId1" Type="http://schemas.openxmlformats.org/officeDocument/2006/relationships/slideLayout" Target="../slideLayouts/slideLayout7.xml"/><Relationship Id="rId4" Type="http://schemas.openxmlformats.org/officeDocument/2006/relationships/slide" Target="slide243.xml"/></Relationships>
</file>

<file path=ppt/slides/_rels/slide248.xml.rels><?xml version="1.0" encoding="UTF-8" standalone="yes"?>
<Relationships xmlns="http://schemas.openxmlformats.org/package/2006/relationships"><Relationship Id="rId3" Type="http://schemas.openxmlformats.org/officeDocument/2006/relationships/slide" Target="slide251.xml"/><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slide" Target="slide268.xml"/><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slide" Target="slide258.xml"/><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slide" Target="slide252.xml"/><Relationship Id="rId4" Type="http://schemas.openxmlformats.org/officeDocument/2006/relationships/slide" Target="slide260.xml"/></Relationships>
</file>

<file path=ppt/slides/_rels/slide252.xml.rels><?xml version="1.0" encoding="UTF-8" standalone="yes"?>
<Relationships xmlns="http://schemas.openxmlformats.org/package/2006/relationships"><Relationship Id="rId2" Type="http://schemas.openxmlformats.org/officeDocument/2006/relationships/slide" Target="slide253.xml"/><Relationship Id="rId1" Type="http://schemas.openxmlformats.org/officeDocument/2006/relationships/slideLayout" Target="../slideLayouts/slideLayout14.xml"/></Relationships>
</file>

<file path=ppt/slides/_rels/slide253.xml.rels><?xml version="1.0" encoding="UTF-8" standalone="yes"?>
<Relationships xmlns="http://schemas.openxmlformats.org/package/2006/relationships"><Relationship Id="rId2" Type="http://schemas.openxmlformats.org/officeDocument/2006/relationships/slide" Target="slide254.xml"/><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8.xml"/></Relationships>
</file>

<file path=ppt/slides/_rels/slide255.xml.rels><?xml version="1.0" encoding="UTF-8" standalone="yes"?>
<Relationships xmlns="http://schemas.openxmlformats.org/package/2006/relationships"><Relationship Id="rId3" Type="http://schemas.openxmlformats.org/officeDocument/2006/relationships/slide" Target="slide257.xml"/><Relationship Id="rId2" Type="http://schemas.openxmlformats.org/officeDocument/2006/relationships/slide" Target="slide256.xml"/><Relationship Id="rId1" Type="http://schemas.openxmlformats.org/officeDocument/2006/relationships/slideLayout" Target="../slideLayouts/slideLayout18.xml"/></Relationships>
</file>

<file path=ppt/slides/_rels/slide256.xml.rels><?xml version="1.0" encoding="UTF-8" standalone="yes"?>
<Relationships xmlns="http://schemas.openxmlformats.org/package/2006/relationships"><Relationship Id="rId2" Type="http://schemas.openxmlformats.org/officeDocument/2006/relationships/slide" Target="slide255.xml"/><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3" Type="http://schemas.openxmlformats.org/officeDocument/2006/relationships/slide" Target="slide262.xml"/><Relationship Id="rId2" Type="http://schemas.openxmlformats.org/officeDocument/2006/relationships/slide" Target="slide259.xml"/><Relationship Id="rId1" Type="http://schemas.openxmlformats.org/officeDocument/2006/relationships/slideLayout" Target="../slideLayouts/slideLayout7.xml"/><Relationship Id="rId5" Type="http://schemas.openxmlformats.org/officeDocument/2006/relationships/slide" Target="slide263.xml"/><Relationship Id="rId4" Type="http://schemas.openxmlformats.org/officeDocument/2006/relationships/slide" Target="slide261.xml"/></Relationships>
</file>

<file path=ppt/slides/_rels/slide258.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notesSlide" Target="../notesSlides/notesSlide157.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2.xml.rels><?xml version="1.0" encoding="UTF-8" standalone="yes"?>
<Relationships xmlns="http://schemas.openxmlformats.org/package/2006/relationships"><Relationship Id="rId3" Type="http://schemas.openxmlformats.org/officeDocument/2006/relationships/slide" Target="slide266.xml"/><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slide" Target="slide257.xml"/></Relationships>
</file>

<file path=ppt/slides/_rels/slide263.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slide" Target="slide672.xml"/><Relationship Id="rId2" Type="http://schemas.openxmlformats.org/officeDocument/2006/relationships/notesSlide" Target="../notesSlides/notesSlide160.xml"/><Relationship Id="rId1" Type="http://schemas.openxmlformats.org/officeDocument/2006/relationships/slideLayout" Target="../slideLayouts/slideLayout7.xml"/><Relationship Id="rId4" Type="http://schemas.openxmlformats.org/officeDocument/2006/relationships/slide" Target="slide673.xml"/></Relationships>
</file>

<file path=ppt/slides/_rels/slide265.xml.rels><?xml version="1.0" encoding="UTF-8" standalone="yes"?>
<Relationships xmlns="http://schemas.openxmlformats.org/package/2006/relationships"><Relationship Id="rId3" Type="http://schemas.openxmlformats.org/officeDocument/2006/relationships/slide" Target="slide674.xml"/><Relationship Id="rId2" Type="http://schemas.openxmlformats.org/officeDocument/2006/relationships/notesSlide" Target="../notesSlides/notesSlide161.xml"/><Relationship Id="rId1" Type="http://schemas.openxmlformats.org/officeDocument/2006/relationships/slideLayout" Target="../slideLayouts/slideLayout7.xml"/><Relationship Id="rId4" Type="http://schemas.openxmlformats.org/officeDocument/2006/relationships/slide" Target="slide675.xml"/></Relationships>
</file>

<file path=ppt/slides/_rels/slide266.xml.rels><?xml version="1.0" encoding="UTF-8" standalone="yes"?>
<Relationships xmlns="http://schemas.openxmlformats.org/package/2006/relationships"><Relationship Id="rId3" Type="http://schemas.openxmlformats.org/officeDocument/2006/relationships/slide" Target="slide676.xml"/><Relationship Id="rId2" Type="http://schemas.openxmlformats.org/officeDocument/2006/relationships/notesSlide" Target="../notesSlides/notesSlide162.xml"/><Relationship Id="rId1" Type="http://schemas.openxmlformats.org/officeDocument/2006/relationships/slideLayout" Target="../slideLayouts/slideLayout7.xml"/><Relationship Id="rId4" Type="http://schemas.openxmlformats.org/officeDocument/2006/relationships/slide" Target="slide677.xml"/></Relationships>
</file>

<file path=ppt/slides/_rels/slide267.xml.rels><?xml version="1.0" encoding="UTF-8" standalone="yes"?>
<Relationships xmlns="http://schemas.openxmlformats.org/package/2006/relationships"><Relationship Id="rId3" Type="http://schemas.openxmlformats.org/officeDocument/2006/relationships/slide" Target="slide678.xml"/><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3" Type="http://schemas.openxmlformats.org/officeDocument/2006/relationships/slide" Target="slide275.xml"/><Relationship Id="rId2" Type="http://schemas.openxmlformats.org/officeDocument/2006/relationships/notesSlide" Target="../notesSlides/notesSlide164.xml"/><Relationship Id="rId1" Type="http://schemas.openxmlformats.org/officeDocument/2006/relationships/slideLayout" Target="../slideLayouts/slideLayout7.xml"/><Relationship Id="rId5" Type="http://schemas.openxmlformats.org/officeDocument/2006/relationships/slide" Target="slide269.xml"/><Relationship Id="rId4" Type="http://schemas.openxmlformats.org/officeDocument/2006/relationships/slide" Target="slide277.xml"/></Relationships>
</file>

<file path=ppt/slides/_rels/slide269.xml.rels><?xml version="1.0" encoding="UTF-8" standalone="yes"?>
<Relationships xmlns="http://schemas.openxmlformats.org/package/2006/relationships"><Relationship Id="rId2" Type="http://schemas.openxmlformats.org/officeDocument/2006/relationships/slide" Target="slide27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31.xml"/><Relationship Id="rId4" Type="http://schemas.openxmlformats.org/officeDocument/2006/relationships/slide" Target="slide29.xml"/></Relationships>
</file>

<file path=ppt/slides/_rels/slide270.xml.rels><?xml version="1.0" encoding="UTF-8" standalone="yes"?>
<Relationships xmlns="http://schemas.openxmlformats.org/package/2006/relationships"><Relationship Id="rId2" Type="http://schemas.openxmlformats.org/officeDocument/2006/relationships/slide" Target="slide271.xml"/><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8.xml"/></Relationships>
</file>

<file path=ppt/slides/_rels/slide272.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slide" Target="slide273.xml"/><Relationship Id="rId1" Type="http://schemas.openxmlformats.org/officeDocument/2006/relationships/slideLayout" Target="../slideLayouts/slideLayout18.xml"/></Relationships>
</file>

<file path=ppt/slides/_rels/slide273.xml.rels><?xml version="1.0" encoding="UTF-8" standalone="yes"?>
<Relationships xmlns="http://schemas.openxmlformats.org/package/2006/relationships"><Relationship Id="rId2" Type="http://schemas.openxmlformats.org/officeDocument/2006/relationships/slide" Target="slide272.xml"/><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3" Type="http://schemas.openxmlformats.org/officeDocument/2006/relationships/slide" Target="slide279.xml"/><Relationship Id="rId2" Type="http://schemas.openxmlformats.org/officeDocument/2006/relationships/slide" Target="slide276.xml"/><Relationship Id="rId1" Type="http://schemas.openxmlformats.org/officeDocument/2006/relationships/slideLayout" Target="../slideLayouts/slideLayout7.xml"/><Relationship Id="rId5" Type="http://schemas.openxmlformats.org/officeDocument/2006/relationships/slide" Target="slide280.xml"/><Relationship Id="rId4" Type="http://schemas.openxmlformats.org/officeDocument/2006/relationships/slide" Target="slide278.xml"/></Relationships>
</file>

<file path=ppt/slides/_rels/slide275.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7.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slide" Target="slide282.xml"/><Relationship Id="rId2" Type="http://schemas.openxmlformats.org/officeDocument/2006/relationships/notesSlide" Target="../notesSlides/notesSlide168.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79.xml.rels><?xml version="1.0" encoding="UTF-8" standalone="yes"?>
<Relationships xmlns="http://schemas.openxmlformats.org/package/2006/relationships"><Relationship Id="rId3" Type="http://schemas.openxmlformats.org/officeDocument/2006/relationships/slide" Target="slide283.xml"/><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slide" Target="slide274.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280.xml.rels><?xml version="1.0" encoding="UTF-8" standalone="yes"?>
<Relationships xmlns="http://schemas.openxmlformats.org/package/2006/relationships"><Relationship Id="rId3" Type="http://schemas.openxmlformats.org/officeDocument/2006/relationships/slide" Target="slide284.xml"/><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3" Type="http://schemas.openxmlformats.org/officeDocument/2006/relationships/slide" Target="slide679.xml"/><Relationship Id="rId2" Type="http://schemas.openxmlformats.org/officeDocument/2006/relationships/notesSlide" Target="../notesSlides/notesSlide171.xml"/><Relationship Id="rId1" Type="http://schemas.openxmlformats.org/officeDocument/2006/relationships/slideLayout" Target="../slideLayouts/slideLayout7.xml"/><Relationship Id="rId4" Type="http://schemas.openxmlformats.org/officeDocument/2006/relationships/slide" Target="slide680.xml"/></Relationships>
</file>

<file path=ppt/slides/_rels/slide282.xml.rels><?xml version="1.0" encoding="UTF-8" standalone="yes"?>
<Relationships xmlns="http://schemas.openxmlformats.org/package/2006/relationships"><Relationship Id="rId3" Type="http://schemas.openxmlformats.org/officeDocument/2006/relationships/slide" Target="slide681.xml"/><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slide" Target="slide682.xml"/></Relationships>
</file>

<file path=ppt/slides/_rels/slide283.xml.rels><?xml version="1.0" encoding="UTF-8" standalone="yes"?>
<Relationships xmlns="http://schemas.openxmlformats.org/package/2006/relationships"><Relationship Id="rId3" Type="http://schemas.openxmlformats.org/officeDocument/2006/relationships/slide" Target="slide683.xml"/><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slide" Target="slide684.xml"/></Relationships>
</file>

<file path=ppt/slides/_rels/slide284.xml.rels><?xml version="1.0" encoding="UTF-8" standalone="yes"?>
<Relationships xmlns="http://schemas.openxmlformats.org/package/2006/relationships"><Relationship Id="rId3" Type="http://schemas.openxmlformats.org/officeDocument/2006/relationships/slide" Target="slide685.xml"/><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notesSlide" Target="../notesSlides/notesSlide175.xml"/><Relationship Id="rId1" Type="http://schemas.openxmlformats.org/officeDocument/2006/relationships/slideLayout" Target="../slideLayouts/slideLayout7.xml"/><Relationship Id="rId5" Type="http://schemas.openxmlformats.org/officeDocument/2006/relationships/slide" Target="slide286.xml"/><Relationship Id="rId4" Type="http://schemas.openxmlformats.org/officeDocument/2006/relationships/slide" Target="slide294.xml"/></Relationships>
</file>

<file path=ppt/slides/_rels/slide286.xml.rels><?xml version="1.0" encoding="UTF-8" standalone="yes"?>
<Relationships xmlns="http://schemas.openxmlformats.org/package/2006/relationships"><Relationship Id="rId2" Type="http://schemas.openxmlformats.org/officeDocument/2006/relationships/slide" Target="slide287.xml"/><Relationship Id="rId1" Type="http://schemas.openxmlformats.org/officeDocument/2006/relationships/slideLayout" Target="../slideLayouts/slideLayout14.xml"/></Relationships>
</file>

<file path=ppt/slides/_rels/slide287.xml.rels><?xml version="1.0" encoding="UTF-8" standalone="yes"?>
<Relationships xmlns="http://schemas.openxmlformats.org/package/2006/relationships"><Relationship Id="rId2" Type="http://schemas.openxmlformats.org/officeDocument/2006/relationships/slide" Target="slide288.xml"/><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8.xml"/></Relationships>
</file>

<file path=ppt/slides/_rels/slide289.xml.rels><?xml version="1.0" encoding="UTF-8" standalone="yes"?>
<Relationships xmlns="http://schemas.openxmlformats.org/package/2006/relationships"><Relationship Id="rId3" Type="http://schemas.openxmlformats.org/officeDocument/2006/relationships/slide" Target="slide291.xml"/><Relationship Id="rId2" Type="http://schemas.openxmlformats.org/officeDocument/2006/relationships/slide" Target="slide29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90.xml.rels><?xml version="1.0" encoding="UTF-8" standalone="yes"?>
<Relationships xmlns="http://schemas.openxmlformats.org/package/2006/relationships"><Relationship Id="rId2" Type="http://schemas.openxmlformats.org/officeDocument/2006/relationships/slide" Target="slide289.xml"/><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3" Type="http://schemas.openxmlformats.org/officeDocument/2006/relationships/slide" Target="slide296.xml"/><Relationship Id="rId2" Type="http://schemas.openxmlformats.org/officeDocument/2006/relationships/slide" Target="slide293.xml"/><Relationship Id="rId1" Type="http://schemas.openxmlformats.org/officeDocument/2006/relationships/slideLayout" Target="../slideLayouts/slideLayout7.xml"/><Relationship Id="rId5" Type="http://schemas.openxmlformats.org/officeDocument/2006/relationships/slide" Target="slide297.xml"/><Relationship Id="rId4" Type="http://schemas.openxmlformats.org/officeDocument/2006/relationships/slide" Target="slide295.xml"/></Relationships>
</file>

<file path=ppt/slides/_rels/slide292.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slide" Target="slide298.xml"/><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4.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slide" Target="slide299.xml"/><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6.xml.rels><?xml version="1.0" encoding="UTF-8" standalone="yes"?>
<Relationships xmlns="http://schemas.openxmlformats.org/package/2006/relationships"><Relationship Id="rId3" Type="http://schemas.openxmlformats.org/officeDocument/2006/relationships/slide" Target="slide300.xml"/><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slide" Target="slide291.xml"/></Relationships>
</file>

<file path=ppt/slides/_rels/slide297.xml.rels><?xml version="1.0" encoding="UTF-8" standalone="yes"?>
<Relationships xmlns="http://schemas.openxmlformats.org/package/2006/relationships"><Relationship Id="rId3" Type="http://schemas.openxmlformats.org/officeDocument/2006/relationships/slide" Target="slide301.xml"/><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3" Type="http://schemas.openxmlformats.org/officeDocument/2006/relationships/slide" Target="slide686.xml"/><Relationship Id="rId2" Type="http://schemas.openxmlformats.org/officeDocument/2006/relationships/notesSlide" Target="../notesSlides/notesSlide182.xml"/><Relationship Id="rId1" Type="http://schemas.openxmlformats.org/officeDocument/2006/relationships/slideLayout" Target="../slideLayouts/slideLayout7.xml"/><Relationship Id="rId4" Type="http://schemas.openxmlformats.org/officeDocument/2006/relationships/slide" Target="slide687.xml"/></Relationships>
</file>

<file path=ppt/slides/_rels/slide299.xml.rels><?xml version="1.0" encoding="UTF-8" standalone="yes"?>
<Relationships xmlns="http://schemas.openxmlformats.org/package/2006/relationships"><Relationship Id="rId3" Type="http://schemas.openxmlformats.org/officeDocument/2006/relationships/slide" Target="slide688.xml"/><Relationship Id="rId2" Type="http://schemas.openxmlformats.org/officeDocument/2006/relationships/notesSlide" Target="../notesSlides/notesSlide183.xml"/><Relationship Id="rId1" Type="http://schemas.openxmlformats.org/officeDocument/2006/relationships/slideLayout" Target="../slideLayouts/slideLayout7.xml"/><Relationship Id="rId4" Type="http://schemas.openxmlformats.org/officeDocument/2006/relationships/slide" Target="slide689.xml"/></Relationships>
</file>

<file path=ppt/slides/_rels/slide3.xml.rels><?xml version="1.0" encoding="UTF-8" standalone="yes"?>
<Relationships xmlns="http://schemas.openxmlformats.org/package/2006/relationships"><Relationship Id="rId2" Type="http://schemas.openxmlformats.org/officeDocument/2006/relationships/slide" Target="slide595.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00.xml.rels><?xml version="1.0" encoding="UTF-8" standalone="yes"?>
<Relationships xmlns="http://schemas.openxmlformats.org/package/2006/relationships"><Relationship Id="rId3" Type="http://schemas.openxmlformats.org/officeDocument/2006/relationships/slide" Target="slide690.xml"/><Relationship Id="rId2" Type="http://schemas.openxmlformats.org/officeDocument/2006/relationships/notesSlide" Target="../notesSlides/notesSlide184.xml"/><Relationship Id="rId1" Type="http://schemas.openxmlformats.org/officeDocument/2006/relationships/slideLayout" Target="../slideLayouts/slideLayout7.xml"/><Relationship Id="rId4" Type="http://schemas.openxmlformats.org/officeDocument/2006/relationships/slide" Target="slide691.xml"/></Relationships>
</file>

<file path=ppt/slides/_rels/slide301.xml.rels><?xml version="1.0" encoding="UTF-8" standalone="yes"?>
<Relationships xmlns="http://schemas.openxmlformats.org/package/2006/relationships"><Relationship Id="rId3" Type="http://schemas.openxmlformats.org/officeDocument/2006/relationships/slide" Target="slide692.xml"/><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openxmlformats.org/officeDocument/2006/relationships/slide" Target="slide449.xml"/><Relationship Id="rId2" Type="http://schemas.openxmlformats.org/officeDocument/2006/relationships/slide" Target="slide303.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3" Type="http://schemas.openxmlformats.org/officeDocument/2006/relationships/slide" Target="slide304.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slide" Target="slide305.xml"/><Relationship Id="rId2" Type="http://schemas.openxmlformats.org/officeDocument/2006/relationships/slide" Target="slide306.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04.xml"/><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slide" Target="slide307.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3" Type="http://schemas.openxmlformats.org/officeDocument/2006/relationships/slide" Target="slide379.xml"/><Relationship Id="rId2" Type="http://schemas.openxmlformats.org/officeDocument/2006/relationships/notesSlide" Target="../notesSlides/notesSlide186.xml"/><Relationship Id="rId1" Type="http://schemas.openxmlformats.org/officeDocument/2006/relationships/slideLayout" Target="../slideLayouts/slideLayout7.xml"/><Relationship Id="rId4" Type="http://schemas.openxmlformats.org/officeDocument/2006/relationships/slide" Target="slide308.xml"/></Relationships>
</file>

<file path=ppt/slides/_rels/slide308.xml.rels><?xml version="1.0" encoding="UTF-8" standalone="yes"?>
<Relationships xmlns="http://schemas.openxmlformats.org/package/2006/relationships"><Relationship Id="rId3" Type="http://schemas.openxmlformats.org/officeDocument/2006/relationships/slide" Target="slide309.xml"/><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3" Type="http://schemas.openxmlformats.org/officeDocument/2006/relationships/slide" Target="slide310.xml"/><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10.xml.rels><?xml version="1.0" encoding="UTF-8" standalone="yes"?>
<Relationships xmlns="http://schemas.openxmlformats.org/package/2006/relationships"><Relationship Id="rId3" Type="http://schemas.openxmlformats.org/officeDocument/2006/relationships/slide" Target="slide312.xml"/><Relationship Id="rId2" Type="http://schemas.openxmlformats.org/officeDocument/2006/relationships/notesSlide" Target="../notesSlides/notesSlide189.xml"/><Relationship Id="rId1" Type="http://schemas.openxmlformats.org/officeDocument/2006/relationships/slideLayout" Target="../slideLayouts/slideLayout7.xml"/><Relationship Id="rId5" Type="http://schemas.openxmlformats.org/officeDocument/2006/relationships/slide" Target="slide311.xml"/><Relationship Id="rId4" Type="http://schemas.openxmlformats.org/officeDocument/2006/relationships/slide" Target="slide313.xml"/></Relationships>
</file>

<file path=ppt/slides/_rels/slide3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310.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slide" Target="slide314.xml"/><Relationship Id="rId1" Type="http://schemas.openxmlformats.org/officeDocument/2006/relationships/slideLayout" Target="../slideLayouts/slideLayout14.xml"/></Relationships>
</file>

<file path=ppt/slides/_rels/slide314.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3.xml"/></Relationships>
</file>

<file path=ppt/slides/_rels/slide315.xml.rels><?xml version="1.0" encoding="UTF-8" standalone="yes"?>
<Relationships xmlns="http://schemas.openxmlformats.org/package/2006/relationships"><Relationship Id="rId2" Type="http://schemas.openxmlformats.org/officeDocument/2006/relationships/slide" Target="slide316.xml"/><Relationship Id="rId1" Type="http://schemas.openxmlformats.org/officeDocument/2006/relationships/slideLayout" Target="../slideLayouts/slideLayout18.xml"/></Relationships>
</file>

<file path=ppt/slides/_rels/slide316.xml.rels><?xml version="1.0" encoding="UTF-8" standalone="yes"?>
<Relationships xmlns="http://schemas.openxmlformats.org/package/2006/relationships"><Relationship Id="rId2" Type="http://schemas.openxmlformats.org/officeDocument/2006/relationships/slide" Target="slide317.xml"/><Relationship Id="rId1" Type="http://schemas.openxmlformats.org/officeDocument/2006/relationships/slideLayout" Target="../slideLayouts/slideLayout18.xml"/></Relationships>
</file>

<file path=ppt/slides/_rels/slide317.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notesSlide" Target="../notesSlides/notesSlide191.xml"/><Relationship Id="rId1" Type="http://schemas.openxmlformats.org/officeDocument/2006/relationships/slideLayout" Target="../slideLayouts/slideLayout18.xml"/><Relationship Id="rId4" Type="http://schemas.openxmlformats.org/officeDocument/2006/relationships/slide" Target="slide318.xml"/></Relationships>
</file>

<file path=ppt/slides/_rels/slide318.xml.rels><?xml version="1.0" encoding="UTF-8" standalone="yes"?>
<Relationships xmlns="http://schemas.openxmlformats.org/package/2006/relationships"><Relationship Id="rId3" Type="http://schemas.openxmlformats.org/officeDocument/2006/relationships/slide" Target="slide319.xml"/><Relationship Id="rId2" Type="http://schemas.openxmlformats.org/officeDocument/2006/relationships/slide" Target="slide320.xml"/><Relationship Id="rId1" Type="http://schemas.openxmlformats.org/officeDocument/2006/relationships/slideLayout" Target="../slideLayouts/slideLayout18.xml"/></Relationships>
</file>

<file path=ppt/slides/_rels/slide319.xml.rels><?xml version="1.0" encoding="UTF-8" standalone="yes"?>
<Relationships xmlns="http://schemas.openxmlformats.org/package/2006/relationships"><Relationship Id="rId3" Type="http://schemas.openxmlformats.org/officeDocument/2006/relationships/slide" Target="slide318.xml"/><Relationship Id="rId2" Type="http://schemas.openxmlformats.org/officeDocument/2006/relationships/slide" Target="slide3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slide" Target="slide321.xml"/><Relationship Id="rId2" Type="http://schemas.openxmlformats.org/officeDocument/2006/relationships/notesSlide" Target="../notesSlides/notesSlide192.xml"/><Relationship Id="rId1" Type="http://schemas.openxmlformats.org/officeDocument/2006/relationships/slideLayout" Target="../slideLayouts/slideLayout7.xml"/><Relationship Id="rId6" Type="http://schemas.openxmlformats.org/officeDocument/2006/relationships/slide" Target="slide324.xml"/><Relationship Id="rId5" Type="http://schemas.openxmlformats.org/officeDocument/2006/relationships/slide" Target="slide323.xml"/><Relationship Id="rId4" Type="http://schemas.openxmlformats.org/officeDocument/2006/relationships/slide" Target="slide322.xml"/></Relationships>
</file>

<file path=ppt/slides/_rels/slide321.xml.rels><?xml version="1.0" encoding="UTF-8" standalone="yes"?>
<Relationships xmlns="http://schemas.openxmlformats.org/package/2006/relationships"><Relationship Id="rId3" Type="http://schemas.openxmlformats.org/officeDocument/2006/relationships/slide" Target="slide320.xml"/><Relationship Id="rId2" Type="http://schemas.openxmlformats.org/officeDocument/2006/relationships/notesSlide" Target="../notesSlides/notesSlide19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22.xml.rels><?xml version="1.0" encoding="UTF-8" standalone="yes"?>
<Relationships xmlns="http://schemas.openxmlformats.org/package/2006/relationships"><Relationship Id="rId3" Type="http://schemas.openxmlformats.org/officeDocument/2006/relationships/slide" Target="slide325.xml"/><Relationship Id="rId2" Type="http://schemas.openxmlformats.org/officeDocument/2006/relationships/notesSlide" Target="../notesSlides/notesSlide194.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3.xml.rels><?xml version="1.0" encoding="UTF-8" standalone="yes"?>
<Relationships xmlns="http://schemas.openxmlformats.org/package/2006/relationships"><Relationship Id="rId3" Type="http://schemas.openxmlformats.org/officeDocument/2006/relationships/slide" Target="slide326.xml"/><Relationship Id="rId2" Type="http://schemas.openxmlformats.org/officeDocument/2006/relationships/notesSlide" Target="../notesSlides/notesSlide195.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4.xml.rels><?xml version="1.0" encoding="UTF-8" standalone="yes"?>
<Relationships xmlns="http://schemas.openxmlformats.org/package/2006/relationships"><Relationship Id="rId3" Type="http://schemas.openxmlformats.org/officeDocument/2006/relationships/slide" Target="slide327.xml"/><Relationship Id="rId2" Type="http://schemas.openxmlformats.org/officeDocument/2006/relationships/notesSlide" Target="../notesSlides/notesSlide196.xml"/><Relationship Id="rId1" Type="http://schemas.openxmlformats.org/officeDocument/2006/relationships/slideLayout" Target="../slideLayouts/slideLayout7.xml"/><Relationship Id="rId4" Type="http://schemas.openxmlformats.org/officeDocument/2006/relationships/slide" Target="slide320.xml"/></Relationships>
</file>

<file path=ppt/slides/_rels/slide325.xml.rels><?xml version="1.0" encoding="UTF-8" standalone="yes"?>
<Relationships xmlns="http://schemas.openxmlformats.org/package/2006/relationships"><Relationship Id="rId3" Type="http://schemas.openxmlformats.org/officeDocument/2006/relationships/slide" Target="slide328.xml"/><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slide" Target="slide345.xml"/><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slide" Target="slide362.xml"/><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slide" Target="slide337.xml"/><Relationship Id="rId2" Type="http://schemas.openxmlformats.org/officeDocument/2006/relationships/slide" Target="slide335.xml"/><Relationship Id="rId1" Type="http://schemas.openxmlformats.org/officeDocument/2006/relationships/slideLayout" Target="../slideLayouts/slideLayout7.xml"/><Relationship Id="rId4" Type="http://schemas.openxmlformats.org/officeDocument/2006/relationships/slide" Target="slide329.xml"/></Relationships>
</file>

<file path=ppt/slides/_rels/slide329.xml.rels><?xml version="1.0" encoding="UTF-8" standalone="yes"?>
<Relationships xmlns="http://schemas.openxmlformats.org/package/2006/relationships"><Relationship Id="rId2" Type="http://schemas.openxmlformats.org/officeDocument/2006/relationships/slide" Target="slide3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slide" Target="slide331.xml"/><Relationship Id="rId1" Type="http://schemas.openxmlformats.org/officeDocument/2006/relationships/slideLayout" Target="../slideLayouts/slideLayout13.xml"/></Relationships>
</file>

<file path=ppt/slides/_rels/slide331.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8.xml"/></Relationships>
</file>

<file path=ppt/slides/_rels/slide332.xml.rels><?xml version="1.0" encoding="UTF-8" standalone="yes"?>
<Relationships xmlns="http://schemas.openxmlformats.org/package/2006/relationships"><Relationship Id="rId3" Type="http://schemas.openxmlformats.org/officeDocument/2006/relationships/slide" Target="slide334.xml"/><Relationship Id="rId2" Type="http://schemas.openxmlformats.org/officeDocument/2006/relationships/slide" Target="slide333.xml"/><Relationship Id="rId1" Type="http://schemas.openxmlformats.org/officeDocument/2006/relationships/slideLayout" Target="../slideLayouts/slideLayout18.xml"/></Relationships>
</file>

<file path=ppt/slides/_rels/slide33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13.xml"/></Relationships>
</file>

<file path=ppt/slides/_rels/slide334.xml.rels><?xml version="1.0" encoding="UTF-8" standalone="yes"?>
<Relationships xmlns="http://schemas.openxmlformats.org/package/2006/relationships"><Relationship Id="rId3" Type="http://schemas.openxmlformats.org/officeDocument/2006/relationships/slide" Target="slide339.xml"/><Relationship Id="rId2" Type="http://schemas.openxmlformats.org/officeDocument/2006/relationships/slide" Target="slide336.xml"/><Relationship Id="rId1" Type="http://schemas.openxmlformats.org/officeDocument/2006/relationships/slideLayout" Target="../slideLayouts/slideLayout7.xml"/><Relationship Id="rId5" Type="http://schemas.openxmlformats.org/officeDocument/2006/relationships/slide" Target="slide340.xml"/><Relationship Id="rId4" Type="http://schemas.openxmlformats.org/officeDocument/2006/relationships/slide" Target="slide338.xml"/></Relationships>
</file>

<file path=ppt/slides/_rels/slide335.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slide" Target="slide341.xml"/><Relationship Id="rId2" Type="http://schemas.openxmlformats.org/officeDocument/2006/relationships/notesSlide" Target="../notesSlides/notesSlide201.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7.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slide" Target="slide342.xml"/><Relationship Id="rId2" Type="http://schemas.openxmlformats.org/officeDocument/2006/relationships/notesSlide" Target="../notesSlides/notesSlide203.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39.xml.rels><?xml version="1.0" encoding="UTF-8" standalone="yes"?>
<Relationships xmlns="http://schemas.openxmlformats.org/package/2006/relationships"><Relationship Id="rId3" Type="http://schemas.openxmlformats.org/officeDocument/2006/relationships/slide" Target="slide343.xml"/><Relationship Id="rId2" Type="http://schemas.openxmlformats.org/officeDocument/2006/relationships/notesSlide" Target="../notesSlides/notesSlide204.xml"/><Relationship Id="rId1" Type="http://schemas.openxmlformats.org/officeDocument/2006/relationships/slideLayout" Target="../slideLayouts/slideLayout7.xml"/><Relationship Id="rId4" Type="http://schemas.openxmlformats.org/officeDocument/2006/relationships/slide" Target="slide334.xml"/></Relationships>
</file>

<file path=ppt/slides/_rels/slide34.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3" Type="http://schemas.openxmlformats.org/officeDocument/2006/relationships/slide" Target="slide344.xml"/><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3" Type="http://schemas.openxmlformats.org/officeDocument/2006/relationships/slide" Target="slide693.xml"/><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3" Type="http://schemas.openxmlformats.org/officeDocument/2006/relationships/slide" Target="slide694.xml"/><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3" Type="http://schemas.openxmlformats.org/officeDocument/2006/relationships/slide" Target="slide695.xml"/><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3" Type="http://schemas.openxmlformats.org/officeDocument/2006/relationships/slide" Target="slide696.xml"/><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3" Type="http://schemas.openxmlformats.org/officeDocument/2006/relationships/slide" Target="slide352.xml"/><Relationship Id="rId2" Type="http://schemas.openxmlformats.org/officeDocument/2006/relationships/notesSlide" Target="../notesSlides/notesSlide210.xml"/><Relationship Id="rId1" Type="http://schemas.openxmlformats.org/officeDocument/2006/relationships/slideLayout" Target="../slideLayouts/slideLayout7.xml"/><Relationship Id="rId5" Type="http://schemas.openxmlformats.org/officeDocument/2006/relationships/slide" Target="slide346.xml"/><Relationship Id="rId4" Type="http://schemas.openxmlformats.org/officeDocument/2006/relationships/slide" Target="slide354.xml"/></Relationships>
</file>

<file path=ppt/slides/_rels/slide346.xml.rels><?xml version="1.0" encoding="UTF-8" standalone="yes"?>
<Relationships xmlns="http://schemas.openxmlformats.org/package/2006/relationships"><Relationship Id="rId2" Type="http://schemas.openxmlformats.org/officeDocument/2006/relationships/slide" Target="slide347.xml"/><Relationship Id="rId1" Type="http://schemas.openxmlformats.org/officeDocument/2006/relationships/slideLayout" Target="../slideLayouts/slideLayout14.xml"/></Relationships>
</file>

<file path=ppt/slides/_rels/slide347.xml.rels><?xml version="1.0" encoding="UTF-8" standalone="yes"?>
<Relationships xmlns="http://schemas.openxmlformats.org/package/2006/relationships"><Relationship Id="rId2" Type="http://schemas.openxmlformats.org/officeDocument/2006/relationships/slide" Target="slide348.xml"/><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8.xml"/></Relationships>
</file>

<file path=ppt/slides/_rels/slide349.xml.rels><?xml version="1.0" encoding="UTF-8" standalone="yes"?>
<Relationships xmlns="http://schemas.openxmlformats.org/package/2006/relationships"><Relationship Id="rId3" Type="http://schemas.openxmlformats.org/officeDocument/2006/relationships/slide" Target="slide351.xml"/><Relationship Id="rId2" Type="http://schemas.openxmlformats.org/officeDocument/2006/relationships/slide" Target="slide35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Layout" Target="../slideLayouts/slideLayout7.xml"/><Relationship Id="rId4" Type="http://schemas.openxmlformats.org/officeDocument/2006/relationships/slide" Target="slide36.xml"/></Relationships>
</file>

<file path=ppt/slides/_rels/slide350.xml.rels><?xml version="1.0" encoding="UTF-8" standalone="yes"?>
<Relationships xmlns="http://schemas.openxmlformats.org/package/2006/relationships"><Relationship Id="rId2" Type="http://schemas.openxmlformats.org/officeDocument/2006/relationships/slide" Target="slide349.xml"/><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3" Type="http://schemas.openxmlformats.org/officeDocument/2006/relationships/slide" Target="slide356.xml"/><Relationship Id="rId2" Type="http://schemas.openxmlformats.org/officeDocument/2006/relationships/slide" Target="slide353.xml"/><Relationship Id="rId1" Type="http://schemas.openxmlformats.org/officeDocument/2006/relationships/slideLayout" Target="../slideLayouts/slideLayout7.xml"/><Relationship Id="rId5" Type="http://schemas.openxmlformats.org/officeDocument/2006/relationships/slide" Target="slide357.xml"/><Relationship Id="rId4" Type="http://schemas.openxmlformats.org/officeDocument/2006/relationships/slide" Target="slide355.xml"/></Relationships>
</file>

<file path=ppt/slides/_rels/slide352.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3" Type="http://schemas.openxmlformats.org/officeDocument/2006/relationships/slide" Target="slide358.xml"/><Relationship Id="rId2" Type="http://schemas.openxmlformats.org/officeDocument/2006/relationships/notesSlide" Target="../notesSlides/notesSlide212.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4.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3" Type="http://schemas.openxmlformats.org/officeDocument/2006/relationships/slide" Target="slide359.xml"/><Relationship Id="rId2" Type="http://schemas.openxmlformats.org/officeDocument/2006/relationships/notesSlide" Target="../notesSlides/notesSlide214.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6.xml.rels><?xml version="1.0" encoding="UTF-8" standalone="yes"?>
<Relationships xmlns="http://schemas.openxmlformats.org/package/2006/relationships"><Relationship Id="rId3" Type="http://schemas.openxmlformats.org/officeDocument/2006/relationships/slide" Target="slide360.xml"/><Relationship Id="rId2" Type="http://schemas.openxmlformats.org/officeDocument/2006/relationships/notesSlide" Target="../notesSlides/notesSlide215.xml"/><Relationship Id="rId1" Type="http://schemas.openxmlformats.org/officeDocument/2006/relationships/slideLayout" Target="../slideLayouts/slideLayout7.xml"/><Relationship Id="rId4" Type="http://schemas.openxmlformats.org/officeDocument/2006/relationships/slide" Target="slide351.xml"/></Relationships>
</file>

<file path=ppt/slides/_rels/slide357.xml.rels><?xml version="1.0" encoding="UTF-8" standalone="yes"?>
<Relationships xmlns="http://schemas.openxmlformats.org/package/2006/relationships"><Relationship Id="rId3" Type="http://schemas.openxmlformats.org/officeDocument/2006/relationships/slide" Target="slide361.xml"/><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3" Type="http://schemas.openxmlformats.org/officeDocument/2006/relationships/slide" Target="slide697.xml"/><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3" Type="http://schemas.openxmlformats.org/officeDocument/2006/relationships/slide" Target="slide698.xml"/><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14.xml"/></Relationships>
</file>

<file path=ppt/slides/_rels/slide360.xml.rels><?xml version="1.0" encoding="UTF-8" standalone="yes"?>
<Relationships xmlns="http://schemas.openxmlformats.org/package/2006/relationships"><Relationship Id="rId3" Type="http://schemas.openxmlformats.org/officeDocument/2006/relationships/slide" Target="slide699.xml"/><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3" Type="http://schemas.openxmlformats.org/officeDocument/2006/relationships/slide" Target="slide700.xml"/><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3" Type="http://schemas.openxmlformats.org/officeDocument/2006/relationships/slide" Target="slide371.xml"/><Relationship Id="rId2" Type="http://schemas.openxmlformats.org/officeDocument/2006/relationships/slide" Target="slide369.xml"/><Relationship Id="rId1" Type="http://schemas.openxmlformats.org/officeDocument/2006/relationships/slideLayout" Target="../slideLayouts/slideLayout7.xml"/><Relationship Id="rId4" Type="http://schemas.openxmlformats.org/officeDocument/2006/relationships/slide" Target="slide363.xml"/></Relationships>
</file>

<file path=ppt/slides/_rels/slide363.xml.rels><?xml version="1.0" encoding="UTF-8" standalone="yes"?>
<Relationships xmlns="http://schemas.openxmlformats.org/package/2006/relationships"><Relationship Id="rId2" Type="http://schemas.openxmlformats.org/officeDocument/2006/relationships/slide" Target="slide364.xml"/><Relationship Id="rId1" Type="http://schemas.openxmlformats.org/officeDocument/2006/relationships/slideLayout" Target="../slideLayouts/slideLayout14.xml"/></Relationships>
</file>

<file path=ppt/slides/_rels/slide364.xml.rels><?xml version="1.0" encoding="UTF-8" standalone="yes"?>
<Relationships xmlns="http://schemas.openxmlformats.org/package/2006/relationships"><Relationship Id="rId2" Type="http://schemas.openxmlformats.org/officeDocument/2006/relationships/slide" Target="slide365.xml"/><Relationship Id="rId1" Type="http://schemas.openxmlformats.org/officeDocument/2006/relationships/slideLayout" Target="../slideLayouts/slideLayout13.xml"/></Relationships>
</file>

<file path=ppt/slides/_rels/slide365.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8.xml"/></Relationships>
</file>

<file path=ppt/slides/_rels/slide366.xml.rels><?xml version="1.0" encoding="UTF-8" standalone="yes"?>
<Relationships xmlns="http://schemas.openxmlformats.org/package/2006/relationships"><Relationship Id="rId3" Type="http://schemas.openxmlformats.org/officeDocument/2006/relationships/slide" Target="slide368.xml"/><Relationship Id="rId2" Type="http://schemas.openxmlformats.org/officeDocument/2006/relationships/slide" Target="slide367.xml"/><Relationship Id="rId1" Type="http://schemas.openxmlformats.org/officeDocument/2006/relationships/slideLayout" Target="../slideLayouts/slideLayout18.xml"/></Relationships>
</file>

<file path=ppt/slides/_rels/slide367.xml.rels><?xml version="1.0" encoding="UTF-8" standalone="yes"?>
<Relationships xmlns="http://schemas.openxmlformats.org/package/2006/relationships"><Relationship Id="rId2" Type="http://schemas.openxmlformats.org/officeDocument/2006/relationships/slide" Target="slide366.xml"/><Relationship Id="rId1" Type="http://schemas.openxmlformats.org/officeDocument/2006/relationships/slideLayout" Target="../slideLayouts/slideLayout13.xml"/></Relationships>
</file>

<file path=ppt/slides/_rels/slide368.xml.rels><?xml version="1.0" encoding="UTF-8" standalone="yes"?>
<Relationships xmlns="http://schemas.openxmlformats.org/package/2006/relationships"><Relationship Id="rId3" Type="http://schemas.openxmlformats.org/officeDocument/2006/relationships/slide" Target="slide370.xml"/><Relationship Id="rId2" Type="http://schemas.openxmlformats.org/officeDocument/2006/relationships/notesSlide" Target="../notesSlides/notesSlide221.xml"/><Relationship Id="rId1" Type="http://schemas.openxmlformats.org/officeDocument/2006/relationships/slideLayout" Target="../slideLayouts/slideLayout7.xml"/><Relationship Id="rId6" Type="http://schemas.openxmlformats.org/officeDocument/2006/relationships/slide" Target="slide374.xml"/><Relationship Id="rId5" Type="http://schemas.openxmlformats.org/officeDocument/2006/relationships/slide" Target="slide372.xml"/><Relationship Id="rId4" Type="http://schemas.openxmlformats.org/officeDocument/2006/relationships/slide" Target="slide373.xml"/></Relationships>
</file>

<file path=ppt/slides/_rels/slide369.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3" Type="http://schemas.openxmlformats.org/officeDocument/2006/relationships/slide" Target="slide375.xml"/><Relationship Id="rId2" Type="http://schemas.openxmlformats.org/officeDocument/2006/relationships/notesSlide" Target="../notesSlides/notesSlide223.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1.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3" Type="http://schemas.openxmlformats.org/officeDocument/2006/relationships/slide" Target="slide376.xml"/><Relationship Id="rId2" Type="http://schemas.openxmlformats.org/officeDocument/2006/relationships/notesSlide" Target="../notesSlides/notesSlide225.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3.xml.rels><?xml version="1.0" encoding="UTF-8" standalone="yes"?>
<Relationships xmlns="http://schemas.openxmlformats.org/package/2006/relationships"><Relationship Id="rId3" Type="http://schemas.openxmlformats.org/officeDocument/2006/relationships/slide" Target="slide377.xml"/><Relationship Id="rId2" Type="http://schemas.openxmlformats.org/officeDocument/2006/relationships/notesSlide" Target="../notesSlides/notesSlide226.xml"/><Relationship Id="rId1" Type="http://schemas.openxmlformats.org/officeDocument/2006/relationships/slideLayout" Target="../slideLayouts/slideLayout7.xml"/><Relationship Id="rId4" Type="http://schemas.openxmlformats.org/officeDocument/2006/relationships/slide" Target="slide368.xml"/></Relationships>
</file>

<file path=ppt/slides/_rels/slide374.xml.rels><?xml version="1.0" encoding="UTF-8" standalone="yes"?>
<Relationships xmlns="http://schemas.openxmlformats.org/package/2006/relationships"><Relationship Id="rId3" Type="http://schemas.openxmlformats.org/officeDocument/2006/relationships/slide" Target="slide378.xml"/><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3" Type="http://schemas.openxmlformats.org/officeDocument/2006/relationships/slide" Target="slide701.xml"/><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3" Type="http://schemas.openxmlformats.org/officeDocument/2006/relationships/slide" Target="slide702.xml"/><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3" Type="http://schemas.openxmlformats.org/officeDocument/2006/relationships/slide" Target="slide703.xml"/><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slide" Target="slide704.xml"/><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8.xml"/></Relationships>
</file>

<file path=ppt/slides/_rels/slide380.xml.rels><?xml version="1.0" encoding="UTF-8" standalone="yes"?>
<Relationships xmlns="http://schemas.openxmlformats.org/package/2006/relationships"><Relationship Id="rId3" Type="http://schemas.openxmlformats.org/officeDocument/2006/relationships/slide" Target="slide382.xml"/><Relationship Id="rId2" Type="http://schemas.openxmlformats.org/officeDocument/2006/relationships/notesSlide" Target="../notesSlides/notesSlide233.xml"/><Relationship Id="rId1" Type="http://schemas.openxmlformats.org/officeDocument/2006/relationships/slideLayout" Target="../slideLayouts/slideLayout7.xml"/><Relationship Id="rId5" Type="http://schemas.openxmlformats.org/officeDocument/2006/relationships/slide" Target="slide381.xml"/><Relationship Id="rId4" Type="http://schemas.openxmlformats.org/officeDocument/2006/relationships/slide" Target="slide383.xml"/></Relationships>
</file>

<file path=ppt/slides/_rels/slide381.xml.rels><?xml version="1.0" encoding="UTF-8" standalone="yes"?>
<Relationships xmlns="http://schemas.openxmlformats.org/package/2006/relationships"><Relationship Id="rId3" Type="http://schemas.openxmlformats.org/officeDocument/2006/relationships/slide" Target="slide380.xml"/><Relationship Id="rId2" Type="http://schemas.openxmlformats.org/officeDocument/2006/relationships/notesSlide" Target="../notesSlides/notesSlide23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82.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slide" Target="slide384.xml"/><Relationship Id="rId1" Type="http://schemas.openxmlformats.org/officeDocument/2006/relationships/slideLayout" Target="../slideLayouts/slideLayout14.xml"/></Relationships>
</file>

<file path=ppt/slides/_rels/slide384.xml.rels><?xml version="1.0" encoding="UTF-8" standalone="yes"?>
<Relationships xmlns="http://schemas.openxmlformats.org/package/2006/relationships"><Relationship Id="rId2" Type="http://schemas.openxmlformats.org/officeDocument/2006/relationships/slide" Target="slide385.xml"/><Relationship Id="rId1" Type="http://schemas.openxmlformats.org/officeDocument/2006/relationships/slideLayout" Target="../slideLayouts/slideLayout13.xml"/></Relationships>
</file>

<file path=ppt/slides/_rels/slide385.xml.rels><?xml version="1.0" encoding="UTF-8" standalone="yes"?>
<Relationships xmlns="http://schemas.openxmlformats.org/package/2006/relationships"><Relationship Id="rId2" Type="http://schemas.openxmlformats.org/officeDocument/2006/relationships/slide" Target="slide386.xml"/><Relationship Id="rId1" Type="http://schemas.openxmlformats.org/officeDocument/2006/relationships/slideLayout" Target="../slideLayouts/slideLayout18.xml"/></Relationships>
</file>

<file path=ppt/slides/_rels/slide386.xml.rels><?xml version="1.0" encoding="UTF-8" standalone="yes"?>
<Relationships xmlns="http://schemas.openxmlformats.org/package/2006/relationships"><Relationship Id="rId2" Type="http://schemas.openxmlformats.org/officeDocument/2006/relationships/slide" Target="slide387.xml"/><Relationship Id="rId1" Type="http://schemas.openxmlformats.org/officeDocument/2006/relationships/slideLayout" Target="../slideLayouts/slideLayout18.xml"/></Relationships>
</file>

<file path=ppt/slides/_rels/slide387.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notesSlide" Target="../notesSlides/notesSlide236.xml"/><Relationship Id="rId1" Type="http://schemas.openxmlformats.org/officeDocument/2006/relationships/slideLayout" Target="../slideLayouts/slideLayout18.xml"/><Relationship Id="rId4" Type="http://schemas.openxmlformats.org/officeDocument/2006/relationships/slide" Target="slide388.xml"/></Relationships>
</file>

<file path=ppt/slides/_rels/slide388.xml.rels><?xml version="1.0" encoding="UTF-8" standalone="yes"?>
<Relationships xmlns="http://schemas.openxmlformats.org/package/2006/relationships"><Relationship Id="rId3" Type="http://schemas.openxmlformats.org/officeDocument/2006/relationships/slide" Target="slide389.xml"/><Relationship Id="rId2" Type="http://schemas.openxmlformats.org/officeDocument/2006/relationships/slide" Target="slide390.xml"/><Relationship Id="rId1" Type="http://schemas.openxmlformats.org/officeDocument/2006/relationships/slideLayout" Target="../slideLayouts/slideLayout18.xml"/></Relationships>
</file>

<file path=ppt/slides/_rels/slide389.xml.rels><?xml version="1.0" encoding="UTF-8" standalone="yes"?>
<Relationships xmlns="http://schemas.openxmlformats.org/package/2006/relationships"><Relationship Id="rId3" Type="http://schemas.openxmlformats.org/officeDocument/2006/relationships/slide" Target="slide388.xml"/><Relationship Id="rId2" Type="http://schemas.openxmlformats.org/officeDocument/2006/relationships/slide" Target="slide38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18.xml"/></Relationships>
</file>

<file path=ppt/slides/_rels/slide390.xml.rels><?xml version="1.0" encoding="UTF-8" standalone="yes"?>
<Relationships xmlns="http://schemas.openxmlformats.org/package/2006/relationships"><Relationship Id="rId3" Type="http://schemas.openxmlformats.org/officeDocument/2006/relationships/slide" Target="slide391.xml"/><Relationship Id="rId2" Type="http://schemas.openxmlformats.org/officeDocument/2006/relationships/notesSlide" Target="../notesSlides/notesSlide237.xml"/><Relationship Id="rId1" Type="http://schemas.openxmlformats.org/officeDocument/2006/relationships/slideLayout" Target="../slideLayouts/slideLayout7.xml"/><Relationship Id="rId6" Type="http://schemas.openxmlformats.org/officeDocument/2006/relationships/slide" Target="slide394.xml"/><Relationship Id="rId5" Type="http://schemas.openxmlformats.org/officeDocument/2006/relationships/slide" Target="slide393.xml"/><Relationship Id="rId4" Type="http://schemas.openxmlformats.org/officeDocument/2006/relationships/slide" Target="slide392.xml"/></Relationships>
</file>

<file path=ppt/slides/_rels/slide391.xml.rels><?xml version="1.0" encoding="UTF-8" standalone="yes"?>
<Relationships xmlns="http://schemas.openxmlformats.org/package/2006/relationships"><Relationship Id="rId3" Type="http://schemas.openxmlformats.org/officeDocument/2006/relationships/slide" Target="slide390.xml"/><Relationship Id="rId2" Type="http://schemas.openxmlformats.org/officeDocument/2006/relationships/notesSlide" Target="../notesSlides/notesSlide23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92.xml.rels><?xml version="1.0" encoding="UTF-8" standalone="yes"?>
<Relationships xmlns="http://schemas.openxmlformats.org/package/2006/relationships"><Relationship Id="rId3" Type="http://schemas.openxmlformats.org/officeDocument/2006/relationships/slide" Target="slide395.xml"/><Relationship Id="rId2" Type="http://schemas.openxmlformats.org/officeDocument/2006/relationships/notesSlide" Target="../notesSlides/notesSlide239.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3.xml.rels><?xml version="1.0" encoding="UTF-8" standalone="yes"?>
<Relationships xmlns="http://schemas.openxmlformats.org/package/2006/relationships"><Relationship Id="rId3" Type="http://schemas.openxmlformats.org/officeDocument/2006/relationships/slide" Target="slide396.xml"/><Relationship Id="rId2" Type="http://schemas.openxmlformats.org/officeDocument/2006/relationships/notesSlide" Target="../notesSlides/notesSlide240.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4.xml.rels><?xml version="1.0" encoding="UTF-8" standalone="yes"?>
<Relationships xmlns="http://schemas.openxmlformats.org/package/2006/relationships"><Relationship Id="rId3" Type="http://schemas.openxmlformats.org/officeDocument/2006/relationships/slide" Target="slide397.xml"/><Relationship Id="rId2" Type="http://schemas.openxmlformats.org/officeDocument/2006/relationships/notesSlide" Target="../notesSlides/notesSlide241.xml"/><Relationship Id="rId1" Type="http://schemas.openxmlformats.org/officeDocument/2006/relationships/slideLayout" Target="../slideLayouts/slideLayout7.xml"/><Relationship Id="rId4" Type="http://schemas.openxmlformats.org/officeDocument/2006/relationships/slide" Target="slide390.xml"/></Relationships>
</file>

<file path=ppt/slides/_rels/slide395.xml.rels><?xml version="1.0" encoding="UTF-8" standalone="yes"?>
<Relationships xmlns="http://schemas.openxmlformats.org/package/2006/relationships"><Relationship Id="rId3" Type="http://schemas.openxmlformats.org/officeDocument/2006/relationships/slide" Target="slide398.xml"/><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3" Type="http://schemas.openxmlformats.org/officeDocument/2006/relationships/slide" Target="slide415.xml"/><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3" Type="http://schemas.openxmlformats.org/officeDocument/2006/relationships/slide" Target="slide432.xml"/><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3" Type="http://schemas.openxmlformats.org/officeDocument/2006/relationships/slide" Target="slide407.xml"/><Relationship Id="rId2" Type="http://schemas.openxmlformats.org/officeDocument/2006/relationships/slide" Target="slide405.xml"/><Relationship Id="rId1" Type="http://schemas.openxmlformats.org/officeDocument/2006/relationships/slideLayout" Target="../slideLayouts/slideLayout7.xml"/><Relationship Id="rId4" Type="http://schemas.openxmlformats.org/officeDocument/2006/relationships/slide" Target="slide399.xml"/></Relationships>
</file>

<file path=ppt/slides/_rels/slide399.xml.rels><?xml version="1.0" encoding="UTF-8" standalone="yes"?>
<Relationships xmlns="http://schemas.openxmlformats.org/package/2006/relationships"><Relationship Id="rId2" Type="http://schemas.openxmlformats.org/officeDocument/2006/relationships/slide" Target="slide40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2" Type="http://schemas.openxmlformats.org/officeDocument/2006/relationships/slide" Target="slide401.xml"/><Relationship Id="rId1" Type="http://schemas.openxmlformats.org/officeDocument/2006/relationships/slideLayout" Target="../slideLayouts/slideLayout13.xml"/></Relationships>
</file>

<file path=ppt/slides/_rels/slide401.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8.xml"/></Relationships>
</file>

<file path=ppt/slides/_rels/slide402.xml.rels><?xml version="1.0" encoding="UTF-8" standalone="yes"?>
<Relationships xmlns="http://schemas.openxmlformats.org/package/2006/relationships"><Relationship Id="rId3" Type="http://schemas.openxmlformats.org/officeDocument/2006/relationships/slide" Target="slide404.xml"/><Relationship Id="rId2" Type="http://schemas.openxmlformats.org/officeDocument/2006/relationships/slide" Target="slide403.xml"/><Relationship Id="rId1" Type="http://schemas.openxmlformats.org/officeDocument/2006/relationships/slideLayout" Target="../slideLayouts/slideLayout18.xml"/></Relationships>
</file>

<file path=ppt/slides/_rels/slide403.xml.rels><?xml version="1.0" encoding="UTF-8" standalone="yes"?>
<Relationships xmlns="http://schemas.openxmlformats.org/package/2006/relationships"><Relationship Id="rId2" Type="http://schemas.openxmlformats.org/officeDocument/2006/relationships/slide" Target="slide402.xml"/><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3" Type="http://schemas.openxmlformats.org/officeDocument/2006/relationships/slide" Target="slide409.xml"/><Relationship Id="rId2" Type="http://schemas.openxmlformats.org/officeDocument/2006/relationships/slide" Target="slide406.xml"/><Relationship Id="rId1" Type="http://schemas.openxmlformats.org/officeDocument/2006/relationships/slideLayout" Target="../slideLayouts/slideLayout7.xml"/><Relationship Id="rId5" Type="http://schemas.openxmlformats.org/officeDocument/2006/relationships/slide" Target="slide410.xml"/><Relationship Id="rId4" Type="http://schemas.openxmlformats.org/officeDocument/2006/relationships/slide" Target="slide408.xml"/></Relationships>
</file>

<file path=ppt/slides/_rels/slide405.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3" Type="http://schemas.openxmlformats.org/officeDocument/2006/relationships/slide" Target="slide411.xml"/><Relationship Id="rId2" Type="http://schemas.openxmlformats.org/officeDocument/2006/relationships/notesSlide" Target="../notesSlides/notesSlide246.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7.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3" Type="http://schemas.openxmlformats.org/officeDocument/2006/relationships/slide" Target="slide412.xml"/><Relationship Id="rId2" Type="http://schemas.openxmlformats.org/officeDocument/2006/relationships/notesSlide" Target="../notesSlides/notesSlide248.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09.xml.rels><?xml version="1.0" encoding="UTF-8" standalone="yes"?>
<Relationships xmlns="http://schemas.openxmlformats.org/package/2006/relationships"><Relationship Id="rId3" Type="http://schemas.openxmlformats.org/officeDocument/2006/relationships/slide" Target="slide413.xml"/><Relationship Id="rId2" Type="http://schemas.openxmlformats.org/officeDocument/2006/relationships/notesSlide" Target="../notesSlides/notesSlide249.xml"/><Relationship Id="rId1" Type="http://schemas.openxmlformats.org/officeDocument/2006/relationships/slideLayout" Target="../slideLayouts/slideLayout7.xml"/><Relationship Id="rId4" Type="http://schemas.openxmlformats.org/officeDocument/2006/relationships/slide" Target="slide404.xml"/></Relationships>
</file>

<file path=ppt/slides/_rels/slide4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3.xml"/><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5.xml"/></Relationships>
</file>

<file path=ppt/slides/_rels/slide410.xml.rels><?xml version="1.0" encoding="UTF-8" standalone="yes"?>
<Relationships xmlns="http://schemas.openxmlformats.org/package/2006/relationships"><Relationship Id="rId3" Type="http://schemas.openxmlformats.org/officeDocument/2006/relationships/slide" Target="slide414.xml"/><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3" Type="http://schemas.openxmlformats.org/officeDocument/2006/relationships/slide" Target="slide705.xml"/><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3" Type="http://schemas.openxmlformats.org/officeDocument/2006/relationships/slide" Target="slide706.xml"/><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3" Type="http://schemas.openxmlformats.org/officeDocument/2006/relationships/slide" Target="slide707.xml"/><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3" Type="http://schemas.openxmlformats.org/officeDocument/2006/relationships/slide" Target="slide708.xml"/><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3" Type="http://schemas.openxmlformats.org/officeDocument/2006/relationships/slide" Target="slide424.xml"/><Relationship Id="rId2" Type="http://schemas.openxmlformats.org/officeDocument/2006/relationships/slide" Target="slide422.xml"/><Relationship Id="rId1" Type="http://schemas.openxmlformats.org/officeDocument/2006/relationships/slideLayout" Target="../slideLayouts/slideLayout7.xml"/><Relationship Id="rId4" Type="http://schemas.openxmlformats.org/officeDocument/2006/relationships/slide" Target="slide416.xml"/></Relationships>
</file>

<file path=ppt/slides/_rels/slide416.xml.rels><?xml version="1.0" encoding="UTF-8" standalone="yes"?>
<Relationships xmlns="http://schemas.openxmlformats.org/package/2006/relationships"><Relationship Id="rId2" Type="http://schemas.openxmlformats.org/officeDocument/2006/relationships/slide" Target="slide417.xml"/><Relationship Id="rId1" Type="http://schemas.openxmlformats.org/officeDocument/2006/relationships/slideLayout" Target="../slideLayouts/slideLayout14.xml"/></Relationships>
</file>

<file path=ppt/slides/_rels/slide417.xml.rels><?xml version="1.0" encoding="UTF-8" standalone="yes"?>
<Relationships xmlns="http://schemas.openxmlformats.org/package/2006/relationships"><Relationship Id="rId2" Type="http://schemas.openxmlformats.org/officeDocument/2006/relationships/slide" Target="slide418.xml"/><Relationship Id="rId1" Type="http://schemas.openxmlformats.org/officeDocument/2006/relationships/slideLayout" Target="../slideLayouts/slideLayout13.xml"/></Relationships>
</file>

<file path=ppt/slides/_rels/slide418.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8.xml"/></Relationships>
</file>

<file path=ppt/slides/_rels/slide419.xml.rels><?xml version="1.0" encoding="UTF-8" standalone="yes"?>
<Relationships xmlns="http://schemas.openxmlformats.org/package/2006/relationships"><Relationship Id="rId3" Type="http://schemas.openxmlformats.org/officeDocument/2006/relationships/slide" Target="slide421.xml"/><Relationship Id="rId2" Type="http://schemas.openxmlformats.org/officeDocument/2006/relationships/slide" Target="slide42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slide" Target="slide419.xml"/><Relationship Id="rId1" Type="http://schemas.openxmlformats.org/officeDocument/2006/relationships/slideLayout" Target="../slideLayouts/slideLayout13.xml"/></Relationships>
</file>

<file path=ppt/slides/_rels/slide421.xml.rels><?xml version="1.0" encoding="UTF-8" standalone="yes"?>
<Relationships xmlns="http://schemas.openxmlformats.org/package/2006/relationships"><Relationship Id="rId3" Type="http://schemas.openxmlformats.org/officeDocument/2006/relationships/slide" Target="slide426.xml"/><Relationship Id="rId2" Type="http://schemas.openxmlformats.org/officeDocument/2006/relationships/slide" Target="slide423.xml"/><Relationship Id="rId1" Type="http://schemas.openxmlformats.org/officeDocument/2006/relationships/slideLayout" Target="../slideLayouts/slideLayout7.xml"/><Relationship Id="rId5" Type="http://schemas.openxmlformats.org/officeDocument/2006/relationships/slide" Target="slide427.xml"/><Relationship Id="rId4" Type="http://schemas.openxmlformats.org/officeDocument/2006/relationships/slide" Target="slide425.xml"/></Relationships>
</file>

<file path=ppt/slides/_rels/slide422.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slide" Target="slide428.xml"/><Relationship Id="rId2" Type="http://schemas.openxmlformats.org/officeDocument/2006/relationships/notesSlide" Target="../notesSlides/notesSlide256.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4.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3" Type="http://schemas.openxmlformats.org/officeDocument/2006/relationships/slide" Target="slide429.xml"/><Relationship Id="rId2" Type="http://schemas.openxmlformats.org/officeDocument/2006/relationships/notesSlide" Target="../notesSlides/notesSlide258.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6.xml.rels><?xml version="1.0" encoding="UTF-8" standalone="yes"?>
<Relationships xmlns="http://schemas.openxmlformats.org/package/2006/relationships"><Relationship Id="rId3" Type="http://schemas.openxmlformats.org/officeDocument/2006/relationships/slide" Target="slide430.xml"/><Relationship Id="rId2" Type="http://schemas.openxmlformats.org/officeDocument/2006/relationships/notesSlide" Target="../notesSlides/notesSlide259.xml"/><Relationship Id="rId1" Type="http://schemas.openxmlformats.org/officeDocument/2006/relationships/slideLayout" Target="../slideLayouts/slideLayout7.xml"/><Relationship Id="rId4" Type="http://schemas.openxmlformats.org/officeDocument/2006/relationships/slide" Target="slide421.xml"/></Relationships>
</file>

<file path=ppt/slides/_rels/slide427.xml.rels><?xml version="1.0" encoding="UTF-8" standalone="yes"?>
<Relationships xmlns="http://schemas.openxmlformats.org/package/2006/relationships"><Relationship Id="rId3" Type="http://schemas.openxmlformats.org/officeDocument/2006/relationships/slide" Target="slide431.xml"/><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3" Type="http://schemas.openxmlformats.org/officeDocument/2006/relationships/slide" Target="slide709.xml"/><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3" Type="http://schemas.openxmlformats.org/officeDocument/2006/relationships/slide" Target="slide710.xml"/><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30.xml.rels><?xml version="1.0" encoding="UTF-8" standalone="yes"?>
<Relationships xmlns="http://schemas.openxmlformats.org/package/2006/relationships"><Relationship Id="rId3" Type="http://schemas.openxmlformats.org/officeDocument/2006/relationships/slide" Target="slide711.xml"/><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3" Type="http://schemas.openxmlformats.org/officeDocument/2006/relationships/slide" Target="slide712.xml"/><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3" Type="http://schemas.openxmlformats.org/officeDocument/2006/relationships/slide" Target="slide441.xml"/><Relationship Id="rId2" Type="http://schemas.openxmlformats.org/officeDocument/2006/relationships/slide" Target="slide439.xml"/><Relationship Id="rId1" Type="http://schemas.openxmlformats.org/officeDocument/2006/relationships/slideLayout" Target="../slideLayouts/slideLayout7.xml"/><Relationship Id="rId4" Type="http://schemas.openxmlformats.org/officeDocument/2006/relationships/slide" Target="slide433.xml"/></Relationships>
</file>

<file path=ppt/slides/_rels/slide433.xml.rels><?xml version="1.0" encoding="UTF-8" standalone="yes"?>
<Relationships xmlns="http://schemas.openxmlformats.org/package/2006/relationships"><Relationship Id="rId2" Type="http://schemas.openxmlformats.org/officeDocument/2006/relationships/slide" Target="slide434.xml"/><Relationship Id="rId1" Type="http://schemas.openxmlformats.org/officeDocument/2006/relationships/slideLayout" Target="../slideLayouts/slideLayout14.xml"/></Relationships>
</file>

<file path=ppt/slides/_rels/slide434.xml.rels><?xml version="1.0" encoding="UTF-8" standalone="yes"?>
<Relationships xmlns="http://schemas.openxmlformats.org/package/2006/relationships"><Relationship Id="rId2" Type="http://schemas.openxmlformats.org/officeDocument/2006/relationships/slide" Target="slide435.xml"/><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8.xml"/></Relationships>
</file>

<file path=ppt/slides/_rels/slide436.xml.rels><?xml version="1.0" encoding="UTF-8" standalone="yes"?>
<Relationships xmlns="http://schemas.openxmlformats.org/package/2006/relationships"><Relationship Id="rId3" Type="http://schemas.openxmlformats.org/officeDocument/2006/relationships/slide" Target="slide438.xml"/><Relationship Id="rId2" Type="http://schemas.openxmlformats.org/officeDocument/2006/relationships/slide" Target="slide437.xml"/><Relationship Id="rId1" Type="http://schemas.openxmlformats.org/officeDocument/2006/relationships/slideLayout" Target="../slideLayouts/slideLayout18.xml"/></Relationships>
</file>

<file path=ppt/slides/_rels/slide437.xml.rels><?xml version="1.0" encoding="UTF-8" standalone="yes"?>
<Relationships xmlns="http://schemas.openxmlformats.org/package/2006/relationships"><Relationship Id="rId2" Type="http://schemas.openxmlformats.org/officeDocument/2006/relationships/slide" Target="slide436.xml"/><Relationship Id="rId1" Type="http://schemas.openxmlformats.org/officeDocument/2006/relationships/slideLayout" Target="../slideLayouts/slideLayout13.xml"/></Relationships>
</file>

<file path=ppt/slides/_rels/slide438.xml.rels><?xml version="1.0" encoding="UTF-8" standalone="yes"?>
<Relationships xmlns="http://schemas.openxmlformats.org/package/2006/relationships"><Relationship Id="rId3" Type="http://schemas.openxmlformats.org/officeDocument/2006/relationships/slide" Target="slide440.xml"/><Relationship Id="rId2" Type="http://schemas.openxmlformats.org/officeDocument/2006/relationships/notesSlide" Target="../notesSlides/notesSlide265.xml"/><Relationship Id="rId1" Type="http://schemas.openxmlformats.org/officeDocument/2006/relationships/slideLayout" Target="../slideLayouts/slideLayout7.xml"/><Relationship Id="rId6" Type="http://schemas.openxmlformats.org/officeDocument/2006/relationships/slide" Target="slide444.xml"/><Relationship Id="rId5" Type="http://schemas.openxmlformats.org/officeDocument/2006/relationships/slide" Target="slide442.xml"/><Relationship Id="rId4" Type="http://schemas.openxmlformats.org/officeDocument/2006/relationships/slide" Target="slide443.xml"/></Relationships>
</file>

<file path=ppt/slides/_rels/slide439.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3" Type="http://schemas.openxmlformats.org/officeDocument/2006/relationships/slide" Target="slide445.xml"/><Relationship Id="rId2" Type="http://schemas.openxmlformats.org/officeDocument/2006/relationships/notesSlide" Target="../notesSlides/notesSlide267.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1.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3" Type="http://schemas.openxmlformats.org/officeDocument/2006/relationships/slide" Target="slide446.xml"/><Relationship Id="rId2" Type="http://schemas.openxmlformats.org/officeDocument/2006/relationships/notesSlide" Target="../notesSlides/notesSlide269.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3.xml.rels><?xml version="1.0" encoding="UTF-8" standalone="yes"?>
<Relationships xmlns="http://schemas.openxmlformats.org/package/2006/relationships"><Relationship Id="rId3" Type="http://schemas.openxmlformats.org/officeDocument/2006/relationships/slide" Target="slide447.xml"/><Relationship Id="rId2" Type="http://schemas.openxmlformats.org/officeDocument/2006/relationships/notesSlide" Target="../notesSlides/notesSlide270.xml"/><Relationship Id="rId1" Type="http://schemas.openxmlformats.org/officeDocument/2006/relationships/slideLayout" Target="../slideLayouts/slideLayout7.xml"/><Relationship Id="rId4" Type="http://schemas.openxmlformats.org/officeDocument/2006/relationships/slide" Target="slide438.xml"/></Relationships>
</file>

<file path=ppt/slides/_rels/slide444.xml.rels><?xml version="1.0" encoding="UTF-8" standalone="yes"?>
<Relationships xmlns="http://schemas.openxmlformats.org/package/2006/relationships"><Relationship Id="rId3" Type="http://schemas.openxmlformats.org/officeDocument/2006/relationships/slide" Target="slide448.xml"/><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3" Type="http://schemas.openxmlformats.org/officeDocument/2006/relationships/slide" Target="slide713.xml"/><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3" Type="http://schemas.openxmlformats.org/officeDocument/2006/relationships/slide" Target="slide714.xml"/><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3" Type="http://schemas.openxmlformats.org/officeDocument/2006/relationships/slide" Target="slide715.xml"/><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3" Type="http://schemas.openxmlformats.org/officeDocument/2006/relationships/slide" Target="slide716.xml"/><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3" Type="http://schemas.openxmlformats.org/officeDocument/2006/relationships/slide" Target="slide452.xml"/><Relationship Id="rId2" Type="http://schemas.openxmlformats.org/officeDocument/2006/relationships/notesSlide" Target="../notesSlides/notesSlide276.xml"/><Relationship Id="rId1" Type="http://schemas.openxmlformats.org/officeDocument/2006/relationships/slideLayout" Target="../slideLayouts/slideLayout7.xml"/><Relationship Id="rId4" Type="http://schemas.openxmlformats.org/officeDocument/2006/relationships/slide" Target="slide450.xml"/></Relationships>
</file>

<file path=ppt/slides/_rels/slide45.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50.xml.rels><?xml version="1.0" encoding="UTF-8" standalone="yes"?>
<Relationships xmlns="http://schemas.openxmlformats.org/package/2006/relationships"><Relationship Id="rId3" Type="http://schemas.openxmlformats.org/officeDocument/2006/relationships/slide" Target="slide451.xml"/><Relationship Id="rId2" Type="http://schemas.openxmlformats.org/officeDocument/2006/relationships/slide" Target="slide452.xml"/><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50.xml"/><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slide" Target="slide453.xml"/><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3" Type="http://schemas.openxmlformats.org/officeDocument/2006/relationships/slide" Target="slide525.xml"/><Relationship Id="rId2" Type="http://schemas.openxmlformats.org/officeDocument/2006/relationships/notesSlide" Target="../notesSlides/notesSlide277.xml"/><Relationship Id="rId1" Type="http://schemas.openxmlformats.org/officeDocument/2006/relationships/slideLayout" Target="../slideLayouts/slideLayout7.xml"/><Relationship Id="rId4" Type="http://schemas.openxmlformats.org/officeDocument/2006/relationships/slide" Target="slide454.xml"/></Relationships>
</file>

<file path=ppt/slides/_rels/slide454.xml.rels><?xml version="1.0" encoding="UTF-8" standalone="yes"?>
<Relationships xmlns="http://schemas.openxmlformats.org/package/2006/relationships"><Relationship Id="rId3" Type="http://schemas.openxmlformats.org/officeDocument/2006/relationships/slide" Target="slide455.xml"/><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3" Type="http://schemas.openxmlformats.org/officeDocument/2006/relationships/slide" Target="slide458.xml"/><Relationship Id="rId2" Type="http://schemas.openxmlformats.org/officeDocument/2006/relationships/notesSlide" Target="../notesSlides/notesSlide280.xml"/><Relationship Id="rId1" Type="http://schemas.openxmlformats.org/officeDocument/2006/relationships/slideLayout" Target="../slideLayouts/slideLayout7.xml"/><Relationship Id="rId5" Type="http://schemas.openxmlformats.org/officeDocument/2006/relationships/slide" Target="slide457.xml"/><Relationship Id="rId4" Type="http://schemas.openxmlformats.org/officeDocument/2006/relationships/slide" Target="slide459.xml"/></Relationships>
</file>

<file path=ppt/slides/_rels/slide457.xml.rels><?xml version="1.0" encoding="UTF-8" standalone="yes"?>
<Relationships xmlns="http://schemas.openxmlformats.org/package/2006/relationships"><Relationship Id="rId3" Type="http://schemas.openxmlformats.org/officeDocument/2006/relationships/slide" Target="slide456.xml"/><Relationship Id="rId2" Type="http://schemas.openxmlformats.org/officeDocument/2006/relationships/notesSlide" Target="../notesSlides/notesSlide28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58.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slide" Target="slide46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41.xml"/></Relationships>
</file>

<file path=ppt/slides/_rels/slide460.xml.rels><?xml version="1.0" encoding="UTF-8" standalone="yes"?>
<Relationships xmlns="http://schemas.openxmlformats.org/package/2006/relationships"><Relationship Id="rId2" Type="http://schemas.openxmlformats.org/officeDocument/2006/relationships/slide" Target="slide461.xml"/><Relationship Id="rId1" Type="http://schemas.openxmlformats.org/officeDocument/2006/relationships/slideLayout" Target="../slideLayouts/slideLayout13.xml"/></Relationships>
</file>

<file path=ppt/slides/_rels/slide461.xml.rels><?xml version="1.0" encoding="UTF-8" standalone="yes"?>
<Relationships xmlns="http://schemas.openxmlformats.org/package/2006/relationships"><Relationship Id="rId2" Type="http://schemas.openxmlformats.org/officeDocument/2006/relationships/slide" Target="slide462.xml"/><Relationship Id="rId1" Type="http://schemas.openxmlformats.org/officeDocument/2006/relationships/slideLayout" Target="../slideLayouts/slideLayout18.xml"/></Relationships>
</file>

<file path=ppt/slides/_rels/slide462.xml.rels><?xml version="1.0" encoding="UTF-8" standalone="yes"?>
<Relationships xmlns="http://schemas.openxmlformats.org/package/2006/relationships"><Relationship Id="rId2" Type="http://schemas.openxmlformats.org/officeDocument/2006/relationships/slide" Target="slide463.xml"/><Relationship Id="rId1" Type="http://schemas.openxmlformats.org/officeDocument/2006/relationships/slideLayout" Target="../slideLayouts/slideLayout18.xml"/></Relationships>
</file>

<file path=ppt/slides/_rels/slide463.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notesSlide" Target="../notesSlides/notesSlide283.xml"/><Relationship Id="rId1" Type="http://schemas.openxmlformats.org/officeDocument/2006/relationships/slideLayout" Target="../slideLayouts/slideLayout18.xml"/><Relationship Id="rId4" Type="http://schemas.openxmlformats.org/officeDocument/2006/relationships/slide" Target="slide464.xml"/></Relationships>
</file>

<file path=ppt/slides/_rels/slide464.xml.rels><?xml version="1.0" encoding="UTF-8" standalone="yes"?>
<Relationships xmlns="http://schemas.openxmlformats.org/package/2006/relationships"><Relationship Id="rId3" Type="http://schemas.openxmlformats.org/officeDocument/2006/relationships/slide" Target="slide465.xml"/><Relationship Id="rId2" Type="http://schemas.openxmlformats.org/officeDocument/2006/relationships/slide" Target="slide466.xml"/><Relationship Id="rId1" Type="http://schemas.openxmlformats.org/officeDocument/2006/relationships/slideLayout" Target="../slideLayouts/slideLayout18.xml"/></Relationships>
</file>

<file path=ppt/slides/_rels/slide465.xml.rels><?xml version="1.0" encoding="UTF-8" standalone="yes"?>
<Relationships xmlns="http://schemas.openxmlformats.org/package/2006/relationships"><Relationship Id="rId3" Type="http://schemas.openxmlformats.org/officeDocument/2006/relationships/slide" Target="slide464.xml"/><Relationship Id="rId2" Type="http://schemas.openxmlformats.org/officeDocument/2006/relationships/slide" Target="slide463.xml"/><Relationship Id="rId1" Type="http://schemas.openxmlformats.org/officeDocument/2006/relationships/slideLayout" Target="../slideLayouts/slideLayout13.xml"/></Relationships>
</file>

<file path=ppt/slides/_rels/slide466.xml.rels><?xml version="1.0" encoding="UTF-8" standalone="yes"?>
<Relationships xmlns="http://schemas.openxmlformats.org/package/2006/relationships"><Relationship Id="rId3" Type="http://schemas.openxmlformats.org/officeDocument/2006/relationships/slide" Target="slide467.xml"/><Relationship Id="rId2" Type="http://schemas.openxmlformats.org/officeDocument/2006/relationships/notesSlide" Target="../notesSlides/notesSlide284.xml"/><Relationship Id="rId1" Type="http://schemas.openxmlformats.org/officeDocument/2006/relationships/slideLayout" Target="../slideLayouts/slideLayout7.xml"/><Relationship Id="rId6" Type="http://schemas.openxmlformats.org/officeDocument/2006/relationships/slide" Target="slide469.xml"/><Relationship Id="rId5" Type="http://schemas.openxmlformats.org/officeDocument/2006/relationships/slide" Target="slide470.xml"/><Relationship Id="rId4" Type="http://schemas.openxmlformats.org/officeDocument/2006/relationships/slide" Target="slide468.xml"/></Relationships>
</file>

<file path=ppt/slides/_rels/slide467.xml.rels><?xml version="1.0" encoding="UTF-8" standalone="yes"?>
<Relationships xmlns="http://schemas.openxmlformats.org/package/2006/relationships"><Relationship Id="rId3" Type="http://schemas.openxmlformats.org/officeDocument/2006/relationships/slide" Target="slide466.xml"/><Relationship Id="rId2" Type="http://schemas.openxmlformats.org/officeDocument/2006/relationships/notesSlide" Target="../notesSlides/notesSlide28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68.xml.rels><?xml version="1.0" encoding="UTF-8" standalone="yes"?>
<Relationships xmlns="http://schemas.openxmlformats.org/package/2006/relationships"><Relationship Id="rId3" Type="http://schemas.openxmlformats.org/officeDocument/2006/relationships/slide" Target="slide471.xml"/><Relationship Id="rId2" Type="http://schemas.openxmlformats.org/officeDocument/2006/relationships/notesSlide" Target="../notesSlides/notesSlide286.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69.xml.rels><?xml version="1.0" encoding="UTF-8" standalone="yes"?>
<Relationships xmlns="http://schemas.openxmlformats.org/package/2006/relationships"><Relationship Id="rId3" Type="http://schemas.openxmlformats.org/officeDocument/2006/relationships/slide" Target="slide473.xml"/><Relationship Id="rId2" Type="http://schemas.openxmlformats.org/officeDocument/2006/relationships/notesSlide" Target="../notesSlides/notesSlide287.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3" Type="http://schemas.openxmlformats.org/officeDocument/2006/relationships/slide" Target="slide472.xml"/><Relationship Id="rId2" Type="http://schemas.openxmlformats.org/officeDocument/2006/relationships/notesSlide" Target="../notesSlides/notesSlide288.xml"/><Relationship Id="rId1" Type="http://schemas.openxmlformats.org/officeDocument/2006/relationships/slideLayout" Target="../slideLayouts/slideLayout7.xml"/><Relationship Id="rId4" Type="http://schemas.openxmlformats.org/officeDocument/2006/relationships/slide" Target="slide466.xml"/></Relationships>
</file>

<file path=ppt/slides/_rels/slide471.xml.rels><?xml version="1.0" encoding="UTF-8" standalone="yes"?>
<Relationships xmlns="http://schemas.openxmlformats.org/package/2006/relationships"><Relationship Id="rId3" Type="http://schemas.openxmlformats.org/officeDocument/2006/relationships/slide" Target="slide474.xml"/><Relationship Id="rId2" Type="http://schemas.openxmlformats.org/officeDocument/2006/relationships/notesSlide" Target="../notesSlides/notesSlide289.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3" Type="http://schemas.openxmlformats.org/officeDocument/2006/relationships/slide" Target="slide491.xml"/><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3" Type="http://schemas.openxmlformats.org/officeDocument/2006/relationships/slide" Target="slide508.xml"/><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3" Type="http://schemas.openxmlformats.org/officeDocument/2006/relationships/slide" Target="slide483.xml"/><Relationship Id="rId2" Type="http://schemas.openxmlformats.org/officeDocument/2006/relationships/slide" Target="slide481.xml"/><Relationship Id="rId1" Type="http://schemas.openxmlformats.org/officeDocument/2006/relationships/slideLayout" Target="../slideLayouts/slideLayout7.xml"/><Relationship Id="rId4" Type="http://schemas.openxmlformats.org/officeDocument/2006/relationships/slide" Target="slide475.xml"/></Relationships>
</file>

<file path=ppt/slides/_rels/slide475.xml.rels><?xml version="1.0" encoding="UTF-8" standalone="yes"?>
<Relationships xmlns="http://schemas.openxmlformats.org/package/2006/relationships"><Relationship Id="rId2" Type="http://schemas.openxmlformats.org/officeDocument/2006/relationships/slide" Target="slide476.xml"/><Relationship Id="rId1" Type="http://schemas.openxmlformats.org/officeDocument/2006/relationships/slideLayout" Target="../slideLayouts/slideLayout14.xml"/></Relationships>
</file>

<file path=ppt/slides/_rels/slide476.xml.rels><?xml version="1.0" encoding="UTF-8" standalone="yes"?>
<Relationships xmlns="http://schemas.openxmlformats.org/package/2006/relationships"><Relationship Id="rId2" Type="http://schemas.openxmlformats.org/officeDocument/2006/relationships/slide" Target="slide477.xml"/><Relationship Id="rId1" Type="http://schemas.openxmlformats.org/officeDocument/2006/relationships/slideLayout" Target="../slideLayouts/slideLayout13.xml"/></Relationships>
</file>

<file path=ppt/slides/_rels/slide477.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8.xml"/></Relationships>
</file>

<file path=ppt/slides/_rels/slide478.xml.rels><?xml version="1.0" encoding="UTF-8" standalone="yes"?>
<Relationships xmlns="http://schemas.openxmlformats.org/package/2006/relationships"><Relationship Id="rId3" Type="http://schemas.openxmlformats.org/officeDocument/2006/relationships/slide" Target="slide480.xml"/><Relationship Id="rId2" Type="http://schemas.openxmlformats.org/officeDocument/2006/relationships/slide" Target="slide479.xml"/><Relationship Id="rId1" Type="http://schemas.openxmlformats.org/officeDocument/2006/relationships/slideLayout" Target="../slideLayouts/slideLayout18.xml"/></Relationships>
</file>

<file path=ppt/slides/_rels/slide479.xml.rels><?xml version="1.0" encoding="UTF-8" standalone="yes"?>
<Relationships xmlns="http://schemas.openxmlformats.org/package/2006/relationships"><Relationship Id="rId2" Type="http://schemas.openxmlformats.org/officeDocument/2006/relationships/slide" Target="slide47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slide" Target="slide609.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slide" Target="slide610.xml"/></Relationships>
</file>

<file path=ppt/slides/_rels/slide480.xml.rels><?xml version="1.0" encoding="UTF-8" standalone="yes"?>
<Relationships xmlns="http://schemas.openxmlformats.org/package/2006/relationships"><Relationship Id="rId3" Type="http://schemas.openxmlformats.org/officeDocument/2006/relationships/slide" Target="slide485.xml"/><Relationship Id="rId2" Type="http://schemas.openxmlformats.org/officeDocument/2006/relationships/slide" Target="slide482.xml"/><Relationship Id="rId1" Type="http://schemas.openxmlformats.org/officeDocument/2006/relationships/slideLayout" Target="../slideLayouts/slideLayout7.xml"/><Relationship Id="rId5" Type="http://schemas.openxmlformats.org/officeDocument/2006/relationships/slide" Target="slide486.xml"/><Relationship Id="rId4" Type="http://schemas.openxmlformats.org/officeDocument/2006/relationships/slide" Target="slide484.xml"/></Relationships>
</file>

<file path=ppt/slides/_rels/slide481.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3" Type="http://schemas.openxmlformats.org/officeDocument/2006/relationships/slide" Target="slide487.xml"/><Relationship Id="rId2" Type="http://schemas.openxmlformats.org/officeDocument/2006/relationships/notesSlide" Target="../notesSlides/notesSlide293.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3.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3" Type="http://schemas.openxmlformats.org/officeDocument/2006/relationships/slide" Target="slide488.xml"/><Relationship Id="rId2" Type="http://schemas.openxmlformats.org/officeDocument/2006/relationships/notesSlide" Target="../notesSlides/notesSlide295.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5.xml.rels><?xml version="1.0" encoding="UTF-8" standalone="yes"?>
<Relationships xmlns="http://schemas.openxmlformats.org/package/2006/relationships"><Relationship Id="rId3" Type="http://schemas.openxmlformats.org/officeDocument/2006/relationships/slide" Target="slide489.xml"/><Relationship Id="rId2" Type="http://schemas.openxmlformats.org/officeDocument/2006/relationships/notesSlide" Target="../notesSlides/notesSlide296.xml"/><Relationship Id="rId1" Type="http://schemas.openxmlformats.org/officeDocument/2006/relationships/slideLayout" Target="../slideLayouts/slideLayout7.xml"/><Relationship Id="rId4" Type="http://schemas.openxmlformats.org/officeDocument/2006/relationships/slide" Target="slide480.xml"/></Relationships>
</file>

<file path=ppt/slides/_rels/slide486.xml.rels><?xml version="1.0" encoding="UTF-8" standalone="yes"?>
<Relationships xmlns="http://schemas.openxmlformats.org/package/2006/relationships"><Relationship Id="rId3" Type="http://schemas.openxmlformats.org/officeDocument/2006/relationships/slide" Target="slide490.xml"/><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3" Type="http://schemas.openxmlformats.org/officeDocument/2006/relationships/slide" Target="slide717.xml"/><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3" Type="http://schemas.openxmlformats.org/officeDocument/2006/relationships/slide" Target="slide718.xml"/><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3" Type="http://schemas.openxmlformats.org/officeDocument/2006/relationships/slide" Target="slide719.xml"/><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611.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612.xml"/></Relationships>
</file>

<file path=ppt/slides/_rels/slide490.xml.rels><?xml version="1.0" encoding="UTF-8" standalone="yes"?>
<Relationships xmlns="http://schemas.openxmlformats.org/package/2006/relationships"><Relationship Id="rId3" Type="http://schemas.openxmlformats.org/officeDocument/2006/relationships/slide" Target="slide720.xml"/><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3" Type="http://schemas.openxmlformats.org/officeDocument/2006/relationships/slide" Target="slide498.xml"/><Relationship Id="rId2" Type="http://schemas.openxmlformats.org/officeDocument/2006/relationships/notesSlide" Target="../notesSlides/notesSlide302.xml"/><Relationship Id="rId1" Type="http://schemas.openxmlformats.org/officeDocument/2006/relationships/slideLayout" Target="../slideLayouts/slideLayout7.xml"/><Relationship Id="rId5" Type="http://schemas.openxmlformats.org/officeDocument/2006/relationships/slide" Target="slide492.xml"/><Relationship Id="rId4" Type="http://schemas.openxmlformats.org/officeDocument/2006/relationships/slide" Target="slide500.xml"/></Relationships>
</file>

<file path=ppt/slides/_rels/slide492.xml.rels><?xml version="1.0" encoding="UTF-8" standalone="yes"?>
<Relationships xmlns="http://schemas.openxmlformats.org/package/2006/relationships"><Relationship Id="rId2" Type="http://schemas.openxmlformats.org/officeDocument/2006/relationships/slide" Target="slide493.xml"/><Relationship Id="rId1" Type="http://schemas.openxmlformats.org/officeDocument/2006/relationships/slideLayout" Target="../slideLayouts/slideLayout14.xml"/></Relationships>
</file>

<file path=ppt/slides/_rels/slide493.xml.rels><?xml version="1.0" encoding="UTF-8" standalone="yes"?>
<Relationships xmlns="http://schemas.openxmlformats.org/package/2006/relationships"><Relationship Id="rId2" Type="http://schemas.openxmlformats.org/officeDocument/2006/relationships/slide" Target="slide494.xml"/><Relationship Id="rId1" Type="http://schemas.openxmlformats.org/officeDocument/2006/relationships/slideLayout" Target="../slideLayouts/slideLayout13.xml"/></Relationships>
</file>

<file path=ppt/slides/_rels/slide494.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8.xml"/></Relationships>
</file>

<file path=ppt/slides/_rels/slide495.xml.rels><?xml version="1.0" encoding="UTF-8" standalone="yes"?>
<Relationships xmlns="http://schemas.openxmlformats.org/package/2006/relationships"><Relationship Id="rId3" Type="http://schemas.openxmlformats.org/officeDocument/2006/relationships/slide" Target="slide497.xml"/><Relationship Id="rId2" Type="http://schemas.openxmlformats.org/officeDocument/2006/relationships/slide" Target="slide496.xml"/><Relationship Id="rId1" Type="http://schemas.openxmlformats.org/officeDocument/2006/relationships/slideLayout" Target="../slideLayouts/slideLayout18.xml"/></Relationships>
</file>

<file path=ppt/slides/_rels/slide496.xml.rels><?xml version="1.0" encoding="UTF-8" standalone="yes"?>
<Relationships xmlns="http://schemas.openxmlformats.org/package/2006/relationships"><Relationship Id="rId2" Type="http://schemas.openxmlformats.org/officeDocument/2006/relationships/slide" Target="slide495.xml"/><Relationship Id="rId1" Type="http://schemas.openxmlformats.org/officeDocument/2006/relationships/slideLayout" Target="../slideLayouts/slideLayout13.xml"/></Relationships>
</file>

<file path=ppt/slides/_rels/slide497.xml.rels><?xml version="1.0" encoding="UTF-8" standalone="yes"?>
<Relationships xmlns="http://schemas.openxmlformats.org/package/2006/relationships"><Relationship Id="rId3" Type="http://schemas.openxmlformats.org/officeDocument/2006/relationships/slide" Target="slide502.xml"/><Relationship Id="rId2" Type="http://schemas.openxmlformats.org/officeDocument/2006/relationships/slide" Target="slide499.xml"/><Relationship Id="rId1" Type="http://schemas.openxmlformats.org/officeDocument/2006/relationships/slideLayout" Target="../slideLayouts/slideLayout7.xml"/><Relationship Id="rId5" Type="http://schemas.openxmlformats.org/officeDocument/2006/relationships/slide" Target="slide503.xml"/><Relationship Id="rId4" Type="http://schemas.openxmlformats.org/officeDocument/2006/relationships/slide" Target="slide501.xml"/></Relationships>
</file>

<file path=ppt/slides/_rels/slide498.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3" Type="http://schemas.openxmlformats.org/officeDocument/2006/relationships/slide" Target="slide504.xml"/><Relationship Id="rId2" Type="http://schemas.openxmlformats.org/officeDocument/2006/relationships/notesSlide" Target="../notesSlides/notesSlide304.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613.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slide" Target="slide614.xml"/></Relationships>
</file>

<file path=ppt/slides/_rels/slide500.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5.xml"/><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3" Type="http://schemas.openxmlformats.org/officeDocument/2006/relationships/slide" Target="slide505.xml"/><Relationship Id="rId2" Type="http://schemas.openxmlformats.org/officeDocument/2006/relationships/notesSlide" Target="../notesSlides/notesSlide306.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2.xml.rels><?xml version="1.0" encoding="UTF-8" standalone="yes"?>
<Relationships xmlns="http://schemas.openxmlformats.org/package/2006/relationships"><Relationship Id="rId3" Type="http://schemas.openxmlformats.org/officeDocument/2006/relationships/slide" Target="slide506.xml"/><Relationship Id="rId2" Type="http://schemas.openxmlformats.org/officeDocument/2006/relationships/notesSlide" Target="../notesSlides/notesSlide307.xml"/><Relationship Id="rId1" Type="http://schemas.openxmlformats.org/officeDocument/2006/relationships/slideLayout" Target="../slideLayouts/slideLayout7.xml"/><Relationship Id="rId4" Type="http://schemas.openxmlformats.org/officeDocument/2006/relationships/slide" Target="slide497.xml"/></Relationships>
</file>

<file path=ppt/slides/_rels/slide503.xml.rels><?xml version="1.0" encoding="UTF-8" standalone="yes"?>
<Relationships xmlns="http://schemas.openxmlformats.org/package/2006/relationships"><Relationship Id="rId3" Type="http://schemas.openxmlformats.org/officeDocument/2006/relationships/slide" Target="slide507.xml"/><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3" Type="http://schemas.openxmlformats.org/officeDocument/2006/relationships/slide" Target="slide721.xml"/><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3" Type="http://schemas.openxmlformats.org/officeDocument/2006/relationships/slide" Target="slide722.xml"/><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3" Type="http://schemas.openxmlformats.org/officeDocument/2006/relationships/slide" Target="slide723.xml"/><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3" Type="http://schemas.openxmlformats.org/officeDocument/2006/relationships/slide" Target="slide724.xml"/><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3" Type="http://schemas.openxmlformats.org/officeDocument/2006/relationships/slide" Target="slide515.xml"/><Relationship Id="rId2" Type="http://schemas.openxmlformats.org/officeDocument/2006/relationships/notesSlide" Target="../notesSlides/notesSlide313.xml"/><Relationship Id="rId1" Type="http://schemas.openxmlformats.org/officeDocument/2006/relationships/slideLayout" Target="../slideLayouts/slideLayout7.xml"/><Relationship Id="rId5" Type="http://schemas.openxmlformats.org/officeDocument/2006/relationships/slide" Target="slide509.xml"/><Relationship Id="rId4" Type="http://schemas.openxmlformats.org/officeDocument/2006/relationships/slide" Target="slide517.xml"/></Relationships>
</file>

<file path=ppt/slides/_rels/slide509.xml.rels><?xml version="1.0" encoding="UTF-8" standalone="yes"?>
<Relationships xmlns="http://schemas.openxmlformats.org/package/2006/relationships"><Relationship Id="rId2" Type="http://schemas.openxmlformats.org/officeDocument/2006/relationships/slide" Target="slide51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slide" Target="slide615.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2" Type="http://schemas.openxmlformats.org/officeDocument/2006/relationships/slide" Target="slide511.xml"/><Relationship Id="rId1" Type="http://schemas.openxmlformats.org/officeDocument/2006/relationships/slideLayout" Target="../slideLayouts/slideLayout13.xml"/></Relationships>
</file>

<file path=ppt/slides/_rels/slide511.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8.xml"/></Relationships>
</file>

<file path=ppt/slides/_rels/slide512.xml.rels><?xml version="1.0" encoding="UTF-8" standalone="yes"?>
<Relationships xmlns="http://schemas.openxmlformats.org/package/2006/relationships"><Relationship Id="rId3" Type="http://schemas.openxmlformats.org/officeDocument/2006/relationships/slide" Target="slide514.xml"/><Relationship Id="rId2" Type="http://schemas.openxmlformats.org/officeDocument/2006/relationships/slide" Target="slide513.xml"/><Relationship Id="rId1" Type="http://schemas.openxmlformats.org/officeDocument/2006/relationships/slideLayout" Target="../slideLayouts/slideLayout18.xml"/></Relationships>
</file>

<file path=ppt/slides/_rels/slide513.xml.rels><?xml version="1.0" encoding="UTF-8" standalone="yes"?>
<Relationships xmlns="http://schemas.openxmlformats.org/package/2006/relationships"><Relationship Id="rId2" Type="http://schemas.openxmlformats.org/officeDocument/2006/relationships/slide" Target="slide512.xml"/><Relationship Id="rId1" Type="http://schemas.openxmlformats.org/officeDocument/2006/relationships/slideLayout" Target="../slideLayouts/slideLayout13.xml"/></Relationships>
</file>

<file path=ppt/slides/_rels/slide514.xml.rels><?xml version="1.0" encoding="UTF-8" standalone="yes"?>
<Relationships xmlns="http://schemas.openxmlformats.org/package/2006/relationships"><Relationship Id="rId3" Type="http://schemas.openxmlformats.org/officeDocument/2006/relationships/slide" Target="slide516.xml"/><Relationship Id="rId2" Type="http://schemas.openxmlformats.org/officeDocument/2006/relationships/notesSlide" Target="../notesSlides/notesSlide314.xml"/><Relationship Id="rId1" Type="http://schemas.openxmlformats.org/officeDocument/2006/relationships/slideLayout" Target="../slideLayouts/slideLayout7.xml"/><Relationship Id="rId6" Type="http://schemas.openxmlformats.org/officeDocument/2006/relationships/slide" Target="slide520.xml"/><Relationship Id="rId5" Type="http://schemas.openxmlformats.org/officeDocument/2006/relationships/slide" Target="slide518.xml"/><Relationship Id="rId4" Type="http://schemas.openxmlformats.org/officeDocument/2006/relationships/slide" Target="slide519.xml"/></Relationships>
</file>

<file path=ppt/slides/_rels/slide515.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3" Type="http://schemas.openxmlformats.org/officeDocument/2006/relationships/slide" Target="slide521.xml"/><Relationship Id="rId2" Type="http://schemas.openxmlformats.org/officeDocument/2006/relationships/notesSlide" Target="../notesSlides/notesSlide316.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7.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3" Type="http://schemas.openxmlformats.org/officeDocument/2006/relationships/slide" Target="slide522.xml"/><Relationship Id="rId2" Type="http://schemas.openxmlformats.org/officeDocument/2006/relationships/notesSlide" Target="../notesSlides/notesSlide318.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19.xml.rels><?xml version="1.0" encoding="UTF-8" standalone="yes"?>
<Relationships xmlns="http://schemas.openxmlformats.org/package/2006/relationships"><Relationship Id="rId3" Type="http://schemas.openxmlformats.org/officeDocument/2006/relationships/slide" Target="slide523.xml"/><Relationship Id="rId2" Type="http://schemas.openxmlformats.org/officeDocument/2006/relationships/notesSlide" Target="../notesSlides/notesSlide319.xml"/><Relationship Id="rId1" Type="http://schemas.openxmlformats.org/officeDocument/2006/relationships/slideLayout" Target="../slideLayouts/slideLayout7.xml"/><Relationship Id="rId4" Type="http://schemas.openxmlformats.org/officeDocument/2006/relationships/slide" Target="slide514.xml"/></Relationships>
</file>

<file path=ppt/slides/_rels/slide5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slide" Target="slide53.xml"/><Relationship Id="rId4" Type="http://schemas.openxmlformats.org/officeDocument/2006/relationships/slide" Target="slide61.xml"/></Relationships>
</file>

<file path=ppt/slides/_rels/slide520.xml.rels><?xml version="1.0" encoding="UTF-8" standalone="yes"?>
<Relationships xmlns="http://schemas.openxmlformats.org/package/2006/relationships"><Relationship Id="rId3" Type="http://schemas.openxmlformats.org/officeDocument/2006/relationships/slide" Target="slide524.xml"/><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3" Type="http://schemas.openxmlformats.org/officeDocument/2006/relationships/slide" Target="slide725.xml"/><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3" Type="http://schemas.openxmlformats.org/officeDocument/2006/relationships/slide" Target="slide726.xml"/><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3" Type="http://schemas.openxmlformats.org/officeDocument/2006/relationships/slide" Target="slide727.xml"/><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3" Type="http://schemas.openxmlformats.org/officeDocument/2006/relationships/slide" Target="slide728.xml"/><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3" Type="http://schemas.openxmlformats.org/officeDocument/2006/relationships/slide" Target="slide526.xml"/><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3" Type="http://schemas.openxmlformats.org/officeDocument/2006/relationships/slide" Target="slide528.xml"/><Relationship Id="rId2" Type="http://schemas.openxmlformats.org/officeDocument/2006/relationships/notesSlide" Target="../notesSlides/notesSlide326.xml"/><Relationship Id="rId1" Type="http://schemas.openxmlformats.org/officeDocument/2006/relationships/slideLayout" Target="../slideLayouts/slideLayout7.xml"/><Relationship Id="rId5" Type="http://schemas.openxmlformats.org/officeDocument/2006/relationships/slide" Target="slide527.xml"/><Relationship Id="rId4" Type="http://schemas.openxmlformats.org/officeDocument/2006/relationships/slide" Target="slide529.xml"/></Relationships>
</file>

<file path=ppt/slides/_rels/slide5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26.xml"/><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2" Type="http://schemas.openxmlformats.org/officeDocument/2006/relationships/slide" Target="slide53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14.xml"/></Relationships>
</file>

<file path=ppt/slides/_rels/slide530.xml.rels><?xml version="1.0" encoding="UTF-8" standalone="yes"?>
<Relationships xmlns="http://schemas.openxmlformats.org/package/2006/relationships"><Relationship Id="rId2" Type="http://schemas.openxmlformats.org/officeDocument/2006/relationships/slide" Target="slide531.xml"/><Relationship Id="rId1" Type="http://schemas.openxmlformats.org/officeDocument/2006/relationships/slideLayout" Target="../slideLayouts/slideLayout13.xml"/></Relationships>
</file>

<file path=ppt/slides/_rels/slide531.xml.rels><?xml version="1.0" encoding="UTF-8" standalone="yes"?>
<Relationships xmlns="http://schemas.openxmlformats.org/package/2006/relationships"><Relationship Id="rId2" Type="http://schemas.openxmlformats.org/officeDocument/2006/relationships/slide" Target="slide532.xml"/><Relationship Id="rId1" Type="http://schemas.openxmlformats.org/officeDocument/2006/relationships/slideLayout" Target="../slideLayouts/slideLayout18.xml"/></Relationships>
</file>

<file path=ppt/slides/_rels/slide532.xml.rels><?xml version="1.0" encoding="UTF-8" standalone="yes"?>
<Relationships xmlns="http://schemas.openxmlformats.org/package/2006/relationships"><Relationship Id="rId2" Type="http://schemas.openxmlformats.org/officeDocument/2006/relationships/slide" Target="slide533.xml"/><Relationship Id="rId1" Type="http://schemas.openxmlformats.org/officeDocument/2006/relationships/slideLayout" Target="../slideLayouts/slideLayout18.xml"/></Relationships>
</file>

<file path=ppt/slides/_rels/slide5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notesSlide" Target="../notesSlides/notesSlide328.xml"/><Relationship Id="rId1" Type="http://schemas.openxmlformats.org/officeDocument/2006/relationships/slideLayout" Target="../slideLayouts/slideLayout18.xml"/><Relationship Id="rId4" Type="http://schemas.openxmlformats.org/officeDocument/2006/relationships/slide" Target="slide534.xml"/></Relationships>
</file>

<file path=ppt/slides/_rels/slide53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36.xml"/><Relationship Id="rId1" Type="http://schemas.openxmlformats.org/officeDocument/2006/relationships/slideLayout" Target="../slideLayouts/slideLayout18.xml"/></Relationships>
</file>

<file path=ppt/slides/_rels/slide535.xml.rels><?xml version="1.0" encoding="UTF-8" standalone="yes"?>
<Relationships xmlns="http://schemas.openxmlformats.org/package/2006/relationships"><Relationship Id="rId3" Type="http://schemas.openxmlformats.org/officeDocument/2006/relationships/slide" Target="slide534.xml"/><Relationship Id="rId2" Type="http://schemas.openxmlformats.org/officeDocument/2006/relationships/slide" Target="slide533.xml"/><Relationship Id="rId1" Type="http://schemas.openxmlformats.org/officeDocument/2006/relationships/slideLayout" Target="../slideLayouts/slideLayout13.xml"/></Relationships>
</file>

<file path=ppt/slides/_rels/slide536.xml.rels><?xml version="1.0" encoding="UTF-8" standalone="yes"?>
<Relationships xmlns="http://schemas.openxmlformats.org/package/2006/relationships"><Relationship Id="rId3" Type="http://schemas.openxmlformats.org/officeDocument/2006/relationships/slide" Target="slide537.xml"/><Relationship Id="rId2" Type="http://schemas.openxmlformats.org/officeDocument/2006/relationships/notesSlide" Target="../notesSlides/notesSlide329.xml"/><Relationship Id="rId1" Type="http://schemas.openxmlformats.org/officeDocument/2006/relationships/slideLayout" Target="../slideLayouts/slideLayout7.xml"/><Relationship Id="rId6" Type="http://schemas.openxmlformats.org/officeDocument/2006/relationships/slide" Target="slide540.xml"/><Relationship Id="rId5" Type="http://schemas.openxmlformats.org/officeDocument/2006/relationships/slide" Target="slide539.xml"/><Relationship Id="rId4" Type="http://schemas.openxmlformats.org/officeDocument/2006/relationships/slide" Target="slide538.xml"/></Relationships>
</file>

<file path=ppt/slides/_rels/slide537.xml.rels><?xml version="1.0" encoding="UTF-8" standalone="yes"?>
<Relationships xmlns="http://schemas.openxmlformats.org/package/2006/relationships"><Relationship Id="rId3" Type="http://schemas.openxmlformats.org/officeDocument/2006/relationships/slide" Target="slide536.xml"/><Relationship Id="rId2" Type="http://schemas.openxmlformats.org/officeDocument/2006/relationships/notesSlide" Target="../notesSlides/notesSlide330.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38.xml.rels><?xml version="1.0" encoding="UTF-8" standalone="yes"?>
<Relationships xmlns="http://schemas.openxmlformats.org/package/2006/relationships"><Relationship Id="rId3" Type="http://schemas.openxmlformats.org/officeDocument/2006/relationships/slide" Target="slide541.xml"/><Relationship Id="rId2" Type="http://schemas.openxmlformats.org/officeDocument/2006/relationships/notesSlide" Target="../notesSlides/notesSlide331.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39.xml.rels><?xml version="1.0" encoding="UTF-8" standalone="yes"?>
<Relationships xmlns="http://schemas.openxmlformats.org/package/2006/relationships"><Relationship Id="rId3" Type="http://schemas.openxmlformats.org/officeDocument/2006/relationships/slide" Target="slide542.xml"/><Relationship Id="rId2" Type="http://schemas.openxmlformats.org/officeDocument/2006/relationships/notesSlide" Target="../notesSlides/notesSlide332.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13.xml"/></Relationships>
</file>

<file path=ppt/slides/_rels/slide540.xml.rels><?xml version="1.0" encoding="UTF-8" standalone="yes"?>
<Relationships xmlns="http://schemas.openxmlformats.org/package/2006/relationships"><Relationship Id="rId3" Type="http://schemas.openxmlformats.org/officeDocument/2006/relationships/slide" Target="slide543.xml"/><Relationship Id="rId2" Type="http://schemas.openxmlformats.org/officeDocument/2006/relationships/notesSlide" Target="../notesSlides/notesSlide333.xml"/><Relationship Id="rId1" Type="http://schemas.openxmlformats.org/officeDocument/2006/relationships/slideLayout" Target="../slideLayouts/slideLayout7.xml"/><Relationship Id="rId4" Type="http://schemas.openxmlformats.org/officeDocument/2006/relationships/slide" Target="slide536.xml"/></Relationships>
</file>

<file path=ppt/slides/_rels/slide541.xml.rels><?xml version="1.0" encoding="UTF-8" standalone="yes"?>
<Relationships xmlns="http://schemas.openxmlformats.org/package/2006/relationships"><Relationship Id="rId3" Type="http://schemas.openxmlformats.org/officeDocument/2006/relationships/slide" Target="slide544.xml"/><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3" Type="http://schemas.openxmlformats.org/officeDocument/2006/relationships/slide" Target="slide561.xml"/><Relationship Id="rId2" Type="http://schemas.openxmlformats.org/officeDocument/2006/relationships/notesSlide" Target="../notesSlides/notesSlide335.xml"/><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3" Type="http://schemas.openxmlformats.org/officeDocument/2006/relationships/slide" Target="slide578.xml"/><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3" Type="http://schemas.openxmlformats.org/officeDocument/2006/relationships/slide" Target="slide551.xml"/><Relationship Id="rId2" Type="http://schemas.openxmlformats.org/officeDocument/2006/relationships/notesSlide" Target="../notesSlides/notesSlide337.xml"/><Relationship Id="rId1" Type="http://schemas.openxmlformats.org/officeDocument/2006/relationships/slideLayout" Target="../slideLayouts/slideLayout7.xml"/><Relationship Id="rId5" Type="http://schemas.openxmlformats.org/officeDocument/2006/relationships/slide" Target="slide545.xml"/><Relationship Id="rId4" Type="http://schemas.openxmlformats.org/officeDocument/2006/relationships/slide" Target="slide553.xml"/></Relationships>
</file>

<file path=ppt/slides/_rels/slide545.xml.rels><?xml version="1.0" encoding="UTF-8" standalone="yes"?>
<Relationships xmlns="http://schemas.openxmlformats.org/package/2006/relationships"><Relationship Id="rId2" Type="http://schemas.openxmlformats.org/officeDocument/2006/relationships/slide" Target="slide546.xml"/><Relationship Id="rId1" Type="http://schemas.openxmlformats.org/officeDocument/2006/relationships/slideLayout" Target="../slideLayouts/slideLayout14.xml"/></Relationships>
</file>

<file path=ppt/slides/_rels/slide546.xml.rels><?xml version="1.0" encoding="UTF-8" standalone="yes"?>
<Relationships xmlns="http://schemas.openxmlformats.org/package/2006/relationships"><Relationship Id="rId2" Type="http://schemas.openxmlformats.org/officeDocument/2006/relationships/slide" Target="slide547.xml"/><Relationship Id="rId1" Type="http://schemas.openxmlformats.org/officeDocument/2006/relationships/slideLayout" Target="../slideLayouts/slideLayout13.xml"/></Relationships>
</file>

<file path=ppt/slides/_rels/slide547.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8.xml"/></Relationships>
</file>

<file path=ppt/slides/_rels/slide548.xml.rels><?xml version="1.0" encoding="UTF-8" standalone="yes"?>
<Relationships xmlns="http://schemas.openxmlformats.org/package/2006/relationships"><Relationship Id="rId3" Type="http://schemas.openxmlformats.org/officeDocument/2006/relationships/slide" Target="slide550.xml"/><Relationship Id="rId2" Type="http://schemas.openxmlformats.org/officeDocument/2006/relationships/slide" Target="slide549.xml"/><Relationship Id="rId1" Type="http://schemas.openxmlformats.org/officeDocument/2006/relationships/slideLayout" Target="../slideLayouts/slideLayout18.xml"/></Relationships>
</file>

<file path=ppt/slides/_rels/slide549.xml.rels><?xml version="1.0" encoding="UTF-8" standalone="yes"?>
<Relationships xmlns="http://schemas.openxmlformats.org/package/2006/relationships"><Relationship Id="rId2" Type="http://schemas.openxmlformats.org/officeDocument/2006/relationships/slide" Target="slide54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8.xml"/></Relationships>
</file>

<file path=ppt/slides/_rels/slide550.xml.rels><?xml version="1.0" encoding="UTF-8" standalone="yes"?>
<Relationships xmlns="http://schemas.openxmlformats.org/package/2006/relationships"><Relationship Id="rId3" Type="http://schemas.openxmlformats.org/officeDocument/2006/relationships/slide" Target="slide555.xml"/><Relationship Id="rId2" Type="http://schemas.openxmlformats.org/officeDocument/2006/relationships/slide" Target="slide552.xml"/><Relationship Id="rId1" Type="http://schemas.openxmlformats.org/officeDocument/2006/relationships/slideLayout" Target="../slideLayouts/slideLayout7.xml"/><Relationship Id="rId5" Type="http://schemas.openxmlformats.org/officeDocument/2006/relationships/slide" Target="slide556.xml"/><Relationship Id="rId4" Type="http://schemas.openxmlformats.org/officeDocument/2006/relationships/slide" Target="slide554.xml"/></Relationships>
</file>

<file path=ppt/slides/_rels/slide551.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8.xml"/><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3" Type="http://schemas.openxmlformats.org/officeDocument/2006/relationships/slide" Target="slide557.xml"/><Relationship Id="rId2" Type="http://schemas.openxmlformats.org/officeDocument/2006/relationships/notesSlide" Target="../notesSlides/notesSlide339.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3.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341.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5.xml.rels><?xml version="1.0" encoding="UTF-8" standalone="yes"?>
<Relationships xmlns="http://schemas.openxmlformats.org/package/2006/relationships"><Relationship Id="rId3" Type="http://schemas.openxmlformats.org/officeDocument/2006/relationships/slide" Target="slide559.xml"/><Relationship Id="rId2" Type="http://schemas.openxmlformats.org/officeDocument/2006/relationships/notesSlide" Target="../notesSlides/notesSlide342.xml"/><Relationship Id="rId1" Type="http://schemas.openxmlformats.org/officeDocument/2006/relationships/slideLayout" Target="../slideLayouts/slideLayout7.xml"/><Relationship Id="rId4" Type="http://schemas.openxmlformats.org/officeDocument/2006/relationships/slide" Target="slide550.xml"/></Relationships>
</file>

<file path=ppt/slides/_rels/slide556.xml.rels><?xml version="1.0" encoding="UTF-8" standalone="yes"?>
<Relationships xmlns="http://schemas.openxmlformats.org/package/2006/relationships"><Relationship Id="rId3" Type="http://schemas.openxmlformats.org/officeDocument/2006/relationships/slide" Target="slide560.xml"/><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3" Type="http://schemas.openxmlformats.org/officeDocument/2006/relationships/slide" Target="slide729.xml"/><Relationship Id="rId2" Type="http://schemas.openxmlformats.org/officeDocument/2006/relationships/notesSlide" Target="../notesSlides/notesSlide344.xml"/><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3" Type="http://schemas.openxmlformats.org/officeDocument/2006/relationships/slide" Target="slide730.xml"/><Relationship Id="rId2" Type="http://schemas.openxmlformats.org/officeDocument/2006/relationships/notesSlide" Target="../notesSlides/notesSlide345.xml"/><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3" Type="http://schemas.openxmlformats.org/officeDocument/2006/relationships/slide" Target="slide731.xml"/><Relationship Id="rId2" Type="http://schemas.openxmlformats.org/officeDocument/2006/relationships/notesSlide" Target="../notesSlides/notesSlide3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 Target="slide57.xml"/><Relationship Id="rId1" Type="http://schemas.openxmlformats.org/officeDocument/2006/relationships/slideLayout" Target="../slideLayouts/slideLayout18.xml"/></Relationships>
</file>

<file path=ppt/slides/_rels/slide560.xml.rels><?xml version="1.0" encoding="UTF-8" standalone="yes"?>
<Relationships xmlns="http://schemas.openxmlformats.org/package/2006/relationships"><Relationship Id="rId3" Type="http://schemas.openxmlformats.org/officeDocument/2006/relationships/slide" Target="slide732.xml"/><Relationship Id="rId2" Type="http://schemas.openxmlformats.org/officeDocument/2006/relationships/notesSlide" Target="../notesSlides/notesSlide347.xml"/><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3" Type="http://schemas.openxmlformats.org/officeDocument/2006/relationships/slide" Target="slide570.xml"/><Relationship Id="rId2" Type="http://schemas.openxmlformats.org/officeDocument/2006/relationships/slide" Target="slide568.xml"/><Relationship Id="rId1" Type="http://schemas.openxmlformats.org/officeDocument/2006/relationships/slideLayout" Target="../slideLayouts/slideLayout7.xml"/><Relationship Id="rId4" Type="http://schemas.openxmlformats.org/officeDocument/2006/relationships/slide" Target="slide562.xml"/></Relationships>
</file>

<file path=ppt/slides/_rels/slide562.xml.rels><?xml version="1.0" encoding="UTF-8" standalone="yes"?>
<Relationships xmlns="http://schemas.openxmlformats.org/package/2006/relationships"><Relationship Id="rId2" Type="http://schemas.openxmlformats.org/officeDocument/2006/relationships/slide" Target="slide563.xml"/><Relationship Id="rId1" Type="http://schemas.openxmlformats.org/officeDocument/2006/relationships/slideLayout" Target="../slideLayouts/slideLayout14.xml"/></Relationships>
</file>

<file path=ppt/slides/_rels/slide563.xml.rels><?xml version="1.0" encoding="UTF-8" standalone="yes"?>
<Relationships xmlns="http://schemas.openxmlformats.org/package/2006/relationships"><Relationship Id="rId2" Type="http://schemas.openxmlformats.org/officeDocument/2006/relationships/slide" Target="slide564.xml"/><Relationship Id="rId1" Type="http://schemas.openxmlformats.org/officeDocument/2006/relationships/slideLayout" Target="../slideLayouts/slideLayout13.xml"/></Relationships>
</file>

<file path=ppt/slides/_rels/slide564.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8.xml"/></Relationships>
</file>

<file path=ppt/slides/_rels/slide565.xml.rels><?xml version="1.0" encoding="UTF-8" standalone="yes"?>
<Relationships xmlns="http://schemas.openxmlformats.org/package/2006/relationships"><Relationship Id="rId3" Type="http://schemas.openxmlformats.org/officeDocument/2006/relationships/slide" Target="slide567.xml"/><Relationship Id="rId2" Type="http://schemas.openxmlformats.org/officeDocument/2006/relationships/slide" Target="slide566.xml"/><Relationship Id="rId1" Type="http://schemas.openxmlformats.org/officeDocument/2006/relationships/slideLayout" Target="../slideLayouts/slideLayout18.xml"/></Relationships>
</file>

<file path=ppt/slides/_rels/slide566.xml.rels><?xml version="1.0" encoding="UTF-8" standalone="yes"?>
<Relationships xmlns="http://schemas.openxmlformats.org/package/2006/relationships"><Relationship Id="rId2" Type="http://schemas.openxmlformats.org/officeDocument/2006/relationships/slide" Target="slide565.xml"/><Relationship Id="rId1" Type="http://schemas.openxmlformats.org/officeDocument/2006/relationships/slideLayout" Target="../slideLayouts/slideLayout13.xml"/></Relationships>
</file>

<file path=ppt/slides/_rels/slide567.xml.rels><?xml version="1.0" encoding="UTF-8" standalone="yes"?>
<Relationships xmlns="http://schemas.openxmlformats.org/package/2006/relationships"><Relationship Id="rId3" Type="http://schemas.openxmlformats.org/officeDocument/2006/relationships/slide" Target="slide572.xml"/><Relationship Id="rId2" Type="http://schemas.openxmlformats.org/officeDocument/2006/relationships/slide" Target="slide569.xml"/><Relationship Id="rId1" Type="http://schemas.openxmlformats.org/officeDocument/2006/relationships/slideLayout" Target="../slideLayouts/slideLayout7.xml"/><Relationship Id="rId5" Type="http://schemas.openxmlformats.org/officeDocument/2006/relationships/slide" Target="slide573.xml"/><Relationship Id="rId4" Type="http://schemas.openxmlformats.org/officeDocument/2006/relationships/slide" Target="slide571.xml"/></Relationships>
</file>

<file path=ppt/slides/_rels/slide568.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8.xml"/><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3" Type="http://schemas.openxmlformats.org/officeDocument/2006/relationships/slide" Target="slide574.xml"/><Relationship Id="rId2" Type="http://schemas.openxmlformats.org/officeDocument/2006/relationships/notesSlide" Target="../notesSlides/notesSlide349.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3.xml"/></Relationships>
</file>

<file path=ppt/slides/_rels/slide570.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0.xml"/><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3" Type="http://schemas.openxmlformats.org/officeDocument/2006/relationships/slide" Target="slide575.xml"/><Relationship Id="rId2" Type="http://schemas.openxmlformats.org/officeDocument/2006/relationships/notesSlide" Target="../notesSlides/notesSlide351.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2.xml.rels><?xml version="1.0" encoding="UTF-8" standalone="yes"?>
<Relationships xmlns="http://schemas.openxmlformats.org/package/2006/relationships"><Relationship Id="rId3" Type="http://schemas.openxmlformats.org/officeDocument/2006/relationships/slide" Target="slide576.xml"/><Relationship Id="rId2" Type="http://schemas.openxmlformats.org/officeDocument/2006/relationships/notesSlide" Target="../notesSlides/notesSlide352.xml"/><Relationship Id="rId1" Type="http://schemas.openxmlformats.org/officeDocument/2006/relationships/slideLayout" Target="../slideLayouts/slideLayout7.xml"/><Relationship Id="rId4" Type="http://schemas.openxmlformats.org/officeDocument/2006/relationships/slide" Target="slide567.xml"/></Relationships>
</file>

<file path=ppt/slides/_rels/slide573.xml.rels><?xml version="1.0" encoding="UTF-8" standalone="yes"?>
<Relationships xmlns="http://schemas.openxmlformats.org/package/2006/relationships"><Relationship Id="rId3" Type="http://schemas.openxmlformats.org/officeDocument/2006/relationships/slide" Target="slide577.xml"/><Relationship Id="rId2" Type="http://schemas.openxmlformats.org/officeDocument/2006/relationships/notesSlide" Target="../notesSlides/notesSlide353.xml"/><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3" Type="http://schemas.openxmlformats.org/officeDocument/2006/relationships/slide" Target="slide733.xml"/><Relationship Id="rId2" Type="http://schemas.openxmlformats.org/officeDocument/2006/relationships/notesSlide" Target="../notesSlides/notesSlide354.xml"/><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3" Type="http://schemas.openxmlformats.org/officeDocument/2006/relationships/slide" Target="slide734.xml"/><Relationship Id="rId2" Type="http://schemas.openxmlformats.org/officeDocument/2006/relationships/notesSlide" Target="../notesSlides/notesSlide355.xml"/><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3" Type="http://schemas.openxmlformats.org/officeDocument/2006/relationships/slide" Target="slide735.xml"/><Relationship Id="rId2" Type="http://schemas.openxmlformats.org/officeDocument/2006/relationships/notesSlide" Target="../notesSlides/notesSlide356.xml"/><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3" Type="http://schemas.openxmlformats.org/officeDocument/2006/relationships/slide" Target="slide736.xml"/><Relationship Id="rId2" Type="http://schemas.openxmlformats.org/officeDocument/2006/relationships/notesSlide" Target="../notesSlides/notesSlide357.xml"/><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3" Type="http://schemas.openxmlformats.org/officeDocument/2006/relationships/slide" Target="slide587.xml"/><Relationship Id="rId2" Type="http://schemas.openxmlformats.org/officeDocument/2006/relationships/slide" Target="slide585.xml"/><Relationship Id="rId1" Type="http://schemas.openxmlformats.org/officeDocument/2006/relationships/slideLayout" Target="../slideLayouts/slideLayout7.xml"/><Relationship Id="rId4" Type="http://schemas.openxmlformats.org/officeDocument/2006/relationships/slide" Target="slide579.xml"/></Relationships>
</file>

<file path=ppt/slides/_rels/slide579.xml.rels><?xml version="1.0" encoding="UTF-8" standalone="yes"?>
<Relationships xmlns="http://schemas.openxmlformats.org/package/2006/relationships"><Relationship Id="rId2" Type="http://schemas.openxmlformats.org/officeDocument/2006/relationships/slide" Target="slide58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0.xml"/><Relationship Id="rId1" Type="http://schemas.openxmlformats.org/officeDocument/2006/relationships/slideLayout" Target="../slideLayouts/slideLayout7.xml"/><Relationship Id="rId5" Type="http://schemas.openxmlformats.org/officeDocument/2006/relationships/slide" Target="slide64.xml"/><Relationship Id="rId4" Type="http://schemas.openxmlformats.org/officeDocument/2006/relationships/slide" Target="slide62.xml"/></Relationships>
</file>

<file path=ppt/slides/_rels/slide580.xml.rels><?xml version="1.0" encoding="UTF-8" standalone="yes"?>
<Relationships xmlns="http://schemas.openxmlformats.org/package/2006/relationships"><Relationship Id="rId2" Type="http://schemas.openxmlformats.org/officeDocument/2006/relationships/slide" Target="slide581.xml"/><Relationship Id="rId1" Type="http://schemas.openxmlformats.org/officeDocument/2006/relationships/slideLayout" Target="../slideLayouts/slideLayout13.xml"/></Relationships>
</file>

<file path=ppt/slides/_rels/slide581.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8.xml"/></Relationships>
</file>

<file path=ppt/slides/_rels/slide582.xml.rels><?xml version="1.0" encoding="UTF-8" standalone="yes"?>
<Relationships xmlns="http://schemas.openxmlformats.org/package/2006/relationships"><Relationship Id="rId3" Type="http://schemas.openxmlformats.org/officeDocument/2006/relationships/slide" Target="slide584.xml"/><Relationship Id="rId2" Type="http://schemas.openxmlformats.org/officeDocument/2006/relationships/slide" Target="slide583.xml"/><Relationship Id="rId1" Type="http://schemas.openxmlformats.org/officeDocument/2006/relationships/slideLayout" Target="../slideLayouts/slideLayout18.xml"/></Relationships>
</file>

<file path=ppt/slides/_rels/slide583.xml.rels><?xml version="1.0" encoding="UTF-8" standalone="yes"?>
<Relationships xmlns="http://schemas.openxmlformats.org/package/2006/relationships"><Relationship Id="rId2" Type="http://schemas.openxmlformats.org/officeDocument/2006/relationships/slide" Target="slide582.xml"/><Relationship Id="rId1" Type="http://schemas.openxmlformats.org/officeDocument/2006/relationships/slideLayout" Target="../slideLayouts/slideLayout13.xml"/></Relationships>
</file>

<file path=ppt/slides/_rels/slide584.xml.rels><?xml version="1.0" encoding="UTF-8" standalone="yes"?>
<Relationships xmlns="http://schemas.openxmlformats.org/package/2006/relationships"><Relationship Id="rId3" Type="http://schemas.openxmlformats.org/officeDocument/2006/relationships/slide" Target="slide589.xml"/><Relationship Id="rId2" Type="http://schemas.openxmlformats.org/officeDocument/2006/relationships/slide" Target="slide586.xml"/><Relationship Id="rId1" Type="http://schemas.openxmlformats.org/officeDocument/2006/relationships/slideLayout" Target="../slideLayouts/slideLayout7.xml"/><Relationship Id="rId5" Type="http://schemas.openxmlformats.org/officeDocument/2006/relationships/slide" Target="slide590.xml"/><Relationship Id="rId4" Type="http://schemas.openxmlformats.org/officeDocument/2006/relationships/slide" Target="slide588.xml"/></Relationships>
</file>

<file path=ppt/slides/_rels/slide585.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8.xml"/><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3" Type="http://schemas.openxmlformats.org/officeDocument/2006/relationships/slide" Target="slide591.xml"/><Relationship Id="rId2" Type="http://schemas.openxmlformats.org/officeDocument/2006/relationships/notesSlide" Target="../notesSlides/notesSlide359.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7.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0.xml"/><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3" Type="http://schemas.openxmlformats.org/officeDocument/2006/relationships/slide" Target="slide592.xml"/><Relationship Id="rId2" Type="http://schemas.openxmlformats.org/officeDocument/2006/relationships/notesSlide" Target="../notesSlides/notesSlide361.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89.xml.rels><?xml version="1.0" encoding="UTF-8" standalone="yes"?>
<Relationships xmlns="http://schemas.openxmlformats.org/package/2006/relationships"><Relationship Id="rId3" Type="http://schemas.openxmlformats.org/officeDocument/2006/relationships/slide" Target="slide593.xml"/><Relationship Id="rId2" Type="http://schemas.openxmlformats.org/officeDocument/2006/relationships/notesSlide" Target="../notesSlides/notesSlide362.xml"/><Relationship Id="rId1" Type="http://schemas.openxmlformats.org/officeDocument/2006/relationships/slideLayout" Target="../slideLayouts/slideLayout7.xml"/><Relationship Id="rId4" Type="http://schemas.openxmlformats.org/officeDocument/2006/relationships/slide" Target="slide584.xml"/></Relationships>
</file>

<file path=ppt/slides/_rels/slide59.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3" Type="http://schemas.openxmlformats.org/officeDocument/2006/relationships/slide" Target="slide594.xml"/><Relationship Id="rId2" Type="http://schemas.openxmlformats.org/officeDocument/2006/relationships/notesSlide" Target="../notesSlides/notesSlide363.xml"/><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3" Type="http://schemas.openxmlformats.org/officeDocument/2006/relationships/slide" Target="slide737.xml"/><Relationship Id="rId2" Type="http://schemas.openxmlformats.org/officeDocument/2006/relationships/notesSlide" Target="../notesSlides/notesSlide364.xml"/><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3" Type="http://schemas.openxmlformats.org/officeDocument/2006/relationships/slide" Target="slide738.xml"/><Relationship Id="rId2" Type="http://schemas.openxmlformats.org/officeDocument/2006/relationships/notesSlide" Target="../notesSlides/notesSlide365.xml"/><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3" Type="http://schemas.openxmlformats.org/officeDocument/2006/relationships/slide" Target="slide739.xml"/><Relationship Id="rId2" Type="http://schemas.openxmlformats.org/officeDocument/2006/relationships/notesSlide" Target="../notesSlides/notesSlide366.xml"/><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3" Type="http://schemas.openxmlformats.org/officeDocument/2006/relationships/slide" Target="slide740.xml"/><Relationship Id="rId2" Type="http://schemas.openxmlformats.org/officeDocument/2006/relationships/notesSlide" Target="../notesSlides/notesSlide367.xml"/><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3" Type="http://schemas.openxmlformats.org/officeDocument/2006/relationships/slide" Target="slide596.xml"/><Relationship Id="rId2" Type="http://schemas.openxmlformats.org/officeDocument/2006/relationships/notesSlide" Target="../notesSlides/notesSlide368.xml"/><Relationship Id="rId1" Type="http://schemas.openxmlformats.org/officeDocument/2006/relationships/slideLayout" Target="../slideLayouts/slideLayout7.xml"/><Relationship Id="rId4" Type="http://schemas.openxmlformats.org/officeDocument/2006/relationships/slide" Target="slide607.xml"/></Relationships>
</file>

<file path=ppt/slides/_rels/slide596.xml.rels><?xml version="1.0" encoding="UTF-8" standalone="yes"?>
<Relationships xmlns="http://schemas.openxmlformats.org/package/2006/relationships"><Relationship Id="rId2" Type="http://schemas.openxmlformats.org/officeDocument/2006/relationships/slide" Target="slide597.xml"/><Relationship Id="rId1" Type="http://schemas.openxmlformats.org/officeDocument/2006/relationships/slideLayout" Target="../slideLayouts/slideLayout14.xml"/></Relationships>
</file>

<file path=ppt/slides/_rels/slide597.xml.rels><?xml version="1.0" encoding="UTF-8" standalone="yes"?>
<Relationships xmlns="http://schemas.openxmlformats.org/package/2006/relationships"><Relationship Id="rId2" Type="http://schemas.openxmlformats.org/officeDocument/2006/relationships/slide" Target="slide598.xml"/><Relationship Id="rId1" Type="http://schemas.openxmlformats.org/officeDocument/2006/relationships/slideLayout" Target="../slideLayouts/slideLayout13.xml"/></Relationships>
</file>

<file path=ppt/slides/_rels/slide598.xml.rels><?xml version="1.0" encoding="UTF-8" standalone="yes"?>
<Relationships xmlns="http://schemas.openxmlformats.org/package/2006/relationships"><Relationship Id="rId2" Type="http://schemas.openxmlformats.org/officeDocument/2006/relationships/slide" Target="slide599.xml"/><Relationship Id="rId1" Type="http://schemas.openxmlformats.org/officeDocument/2006/relationships/slideLayout" Target="../slideLayouts/slideLayout18.xml"/></Relationships>
</file>

<file path=ppt/slides/_rels/slide599.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00.xml.rels><?xml version="1.0" encoding="UTF-8" standalone="yes"?>
<Relationships xmlns="http://schemas.openxmlformats.org/package/2006/relationships"><Relationship Id="rId3" Type="http://schemas.openxmlformats.org/officeDocument/2006/relationships/slide" Target="slide606.xml"/><Relationship Id="rId2" Type="http://schemas.openxmlformats.org/officeDocument/2006/relationships/notesSlide" Target="../notesSlides/notesSlide369.xml"/><Relationship Id="rId1" Type="http://schemas.openxmlformats.org/officeDocument/2006/relationships/slideLayout" Target="../slideLayouts/slideLayout18.xml"/><Relationship Id="rId4" Type="http://schemas.openxmlformats.org/officeDocument/2006/relationships/slide" Target="slide601.xml"/></Relationships>
</file>

<file path=ppt/slides/_rels/slide601.xml.rels><?xml version="1.0" encoding="UTF-8" standalone="yes"?>
<Relationships xmlns="http://schemas.openxmlformats.org/package/2006/relationships"><Relationship Id="rId3" Type="http://schemas.openxmlformats.org/officeDocument/2006/relationships/slide" Target="slide602.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2.xml.rels><?xml version="1.0" encoding="UTF-8" standalone="yes"?>
<Relationships xmlns="http://schemas.openxmlformats.org/package/2006/relationships"><Relationship Id="rId2" Type="http://schemas.openxmlformats.org/officeDocument/2006/relationships/slide" Target="slide603.xml"/><Relationship Id="rId1" Type="http://schemas.openxmlformats.org/officeDocument/2006/relationships/slideLayout" Target="../slideLayouts/slideLayout14.xml"/></Relationships>
</file>

<file path=ppt/slides/_rels/slide603.xml.rels><?xml version="1.0" encoding="UTF-8" standalone="yes"?>
<Relationships xmlns="http://schemas.openxmlformats.org/package/2006/relationships"><Relationship Id="rId2" Type="http://schemas.openxmlformats.org/officeDocument/2006/relationships/slide" Target="slide604.xml"/><Relationship Id="rId1" Type="http://schemas.openxmlformats.org/officeDocument/2006/relationships/slideLayout" Target="../slideLayouts/slideLayout13.xml"/></Relationships>
</file>

<file path=ppt/slides/_rels/slide604.xml.rels><?xml version="1.0" encoding="UTF-8" standalone="yes"?>
<Relationships xmlns="http://schemas.openxmlformats.org/package/2006/relationships"><Relationship Id="rId2" Type="http://schemas.openxmlformats.org/officeDocument/2006/relationships/slide" Target="slide605.xml"/><Relationship Id="rId1" Type="http://schemas.openxmlformats.org/officeDocument/2006/relationships/slideLayout" Target="../slideLayouts/slideLayout18.xml"/></Relationships>
</file>

<file path=ppt/slides/_rels/slide605.xml.rels><?xml version="1.0" encoding="UTF-8" standalone="yes"?>
<Relationships xmlns="http://schemas.openxmlformats.org/package/2006/relationships"><Relationship Id="rId3" Type="http://schemas.openxmlformats.org/officeDocument/2006/relationships/slide" Target="slide608.xml"/><Relationship Id="rId2" Type="http://schemas.openxmlformats.org/officeDocument/2006/relationships/slide" Target="slide606.xml"/><Relationship Id="rId1" Type="http://schemas.openxmlformats.org/officeDocument/2006/relationships/slideLayout" Target="../slideLayouts/slideLayout18.xml"/></Relationships>
</file>

<file path=ppt/slides/_rels/slide606.xml.rels><?xml version="1.0" encoding="UTF-8" standalone="yes"?>
<Relationships xmlns="http://schemas.openxmlformats.org/package/2006/relationships"><Relationship Id="rId3" Type="http://schemas.openxmlformats.org/officeDocument/2006/relationships/slide" Target="slide601.xml"/><Relationship Id="rId2" Type="http://schemas.openxmlformats.org/officeDocument/2006/relationships/slide" Target="slide600.xml"/><Relationship Id="rId1" Type="http://schemas.openxmlformats.org/officeDocument/2006/relationships/slideLayout" Target="../slideLayouts/slideLayout13.xml"/><Relationship Id="rId4" Type="http://schemas.openxmlformats.org/officeDocument/2006/relationships/slide" Target="slide605.xml"/></Relationships>
</file>

<file path=ppt/slides/_rels/slide6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0.xml"/><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1.xml"/><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3.xml"/><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4.xml"/><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5.xml"/><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6.xml"/><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7.xml"/><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8.xml"/><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9.xml"/><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0.xml"/><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1.xml"/><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3.xml"/><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4.xml"/><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5.xml"/><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6.xml"/><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7.xml"/><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8.xml"/><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9.xml"/><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0.xml"/><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1.xml"/><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58.xml"/></Relationships>
</file>

<file path=ppt/slides/_rels/slide6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3.xml"/><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4.xml"/><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5.xml"/><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6.xml"/><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7.xml"/><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8.xml"/><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9.xml"/><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0.xml"/><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1.xml"/><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3.xml"/><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4.xml"/><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5.xml"/><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6.xml"/><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7.xml"/><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8.xml"/><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9.xml"/><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0.xml"/><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1.xml"/><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616.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617.xml"/></Relationships>
</file>

<file path=ppt/slides/_rels/slide6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3.xml"/><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4.xml"/><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5.xml"/><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6.xml"/><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7.xml"/><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8.xml"/><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9.xml"/><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0.xml"/><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1.xml"/><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 Target="slide618.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slide" Target="slide619.xml"/></Relationships>
</file>

<file path=ppt/slides/_rels/slide6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3.xml"/><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4.xml"/><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5.xml"/><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6.xml"/><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7.xml"/><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8.xml"/><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9.xml"/><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0.xml"/><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1.xml"/><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slide" Target="slide620.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621.xml"/></Relationships>
</file>

<file path=ppt/slides/_rels/slide6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3.xml"/><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4.xml"/><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5.xml"/><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6.xml"/><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7.xml"/><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8.xml"/><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9.xml"/><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0.xml"/><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1.xml"/><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622.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3.xml"/><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4.xml"/><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5.xml"/><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6.xml"/><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7.xml"/><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8.xml"/><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9.xml"/><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0.xml"/><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1.xml"/><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slide" Target="slide70.xml"/><Relationship Id="rId4" Type="http://schemas.openxmlformats.org/officeDocument/2006/relationships/slide" Target="slide78.xml"/></Relationships>
</file>

<file path=ppt/slides/_rels/slide69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3.xml"/><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4.xml"/><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5.xml"/><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6.xml"/><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7.xml"/><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8.xml"/><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9.xml"/><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0.xml"/><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1.xml"/><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30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4.xml"/></Relationships>
</file>

<file path=ppt/slides/_rels/slide7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3.xml"/><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4.xml"/><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5.xml"/><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6.xml"/><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7.xml"/><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8.xml"/><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9.xml"/><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0.xml"/><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1.xml"/><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72.xml"/><Relationship Id="rId1" Type="http://schemas.openxmlformats.org/officeDocument/2006/relationships/slideLayout" Target="../slideLayouts/slideLayout13.xml"/></Relationships>
</file>

<file path=ppt/slides/_rels/slide7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3.xml"/><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4.xml"/><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5.xml"/><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6.xml"/><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7.xml"/><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8.xml"/><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9.xml"/><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0.xml"/><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1.xml"/><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8.xml"/></Relationships>
</file>

<file path=ppt/slides/_rels/slide7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3.xml"/><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4.xml"/><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5.xml"/><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6.xml"/><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7.xml"/><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8.xml"/><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9.xml"/><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0.xml"/><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1.xml"/><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74.xml"/><Relationship Id="rId1" Type="http://schemas.openxmlformats.org/officeDocument/2006/relationships/slideLayout" Target="../slideLayouts/slideLayout18.xml"/></Relationships>
</file>

<file path=ppt/slides/_rels/slide7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3.xml"/><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4.xml"/><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5.xml"/><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6.xml"/><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7.xml"/><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8.xml"/><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9.xml"/><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0.xml"/><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1.xml"/><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13.xml"/></Relationships>
</file>

<file path=ppt/slides/_rels/slide7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7.xml"/><Relationship Id="rId1" Type="http://schemas.openxmlformats.org/officeDocument/2006/relationships/slideLayout" Target="../slideLayouts/slideLayout7.xml"/><Relationship Id="rId5" Type="http://schemas.openxmlformats.org/officeDocument/2006/relationships/slide" Target="slide81.xml"/><Relationship Id="rId4" Type="http://schemas.openxmlformats.org/officeDocument/2006/relationships/slide" Target="slide79.xml"/></Relationships>
</file>

<file path=ppt/slides/_rels/slide76.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7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8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slide" Target="slide623.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624.xml"/></Relationships>
</file>

<file path=ppt/slides/_rels/slide83.xml.rels><?xml version="1.0" encoding="UTF-8" standalone="yes"?>
<Relationships xmlns="http://schemas.openxmlformats.org/package/2006/relationships"><Relationship Id="rId3" Type="http://schemas.openxmlformats.org/officeDocument/2006/relationships/slide" Target="slide625.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slide" Target="slide626.xml"/></Relationships>
</file>

<file path=ppt/slides/_rels/slide84.xml.rels><?xml version="1.0" encoding="UTF-8" standalone="yes"?>
<Relationships xmlns="http://schemas.openxmlformats.org/package/2006/relationships"><Relationship Id="rId3" Type="http://schemas.openxmlformats.org/officeDocument/2006/relationships/slide" Target="slide627.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slide" Target="slide628.xml"/></Relationships>
</file>

<file path=ppt/slides/_rels/slide85.xml.rels><?xml version="1.0" encoding="UTF-8" standalone="yes"?>
<Relationships xmlns="http://schemas.openxmlformats.org/package/2006/relationships"><Relationship Id="rId3" Type="http://schemas.openxmlformats.org/officeDocument/2006/relationships/slide" Target="slide629.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slide" Target="slide88.xml"/><Relationship Id="rId4" Type="http://schemas.openxmlformats.org/officeDocument/2006/relationships/slide" Target="slide90.xml"/></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 Target="slide91.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slide" Target="slide94.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slide" Target="slide95.xml"/></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97.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4.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100.xml"/><Relationship Id="rId5" Type="http://schemas.openxmlformats.org/officeDocument/2006/relationships/slide" Target="slide101.xml"/><Relationship Id="rId4" Type="http://schemas.openxmlformats.org/officeDocument/2006/relationships/slide" Target="slide99.xml"/></Relationships>
</file>

<file path=ppt/slides/_rels/slide98.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slide" Target="slide9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4BF135F-A780-403C-9DFC-1B368B42371D}"/>
              </a:ext>
            </a:extLst>
          </p:cNvPr>
          <p:cNvSpPr txBox="1"/>
          <p:nvPr/>
        </p:nvSpPr>
        <p:spPr>
          <a:xfrm>
            <a:off x="180535" y="276999"/>
            <a:ext cx="11830930" cy="5355312"/>
          </a:xfrm>
          <a:prstGeom prst="rect">
            <a:avLst/>
          </a:prstGeom>
          <a:noFill/>
        </p:spPr>
        <p:txBody>
          <a:bodyPr wrap="square" rtlCol="0">
            <a:spAutoFit/>
          </a:bodyPr>
          <a:lstStyle/>
          <a:p>
            <a:endParaRPr lang="cs-CZ" dirty="0"/>
          </a:p>
          <a:p>
            <a:r>
              <a:rPr lang="cs-CZ" dirty="0"/>
              <a:t>Jak jsem psal v e-mailu, současná podivná doba nám dává příležitost zkoušet věci, na které bychom za normálních okolností ani nepomysleli.  A tak jsem se rozhodl vyzkoušet jeden nápad a pokusil jsem se vytvořit značně netypický výukový materiál. </a:t>
            </a:r>
          </a:p>
          <a:p>
            <a:endParaRPr lang="cs-CZ" dirty="0"/>
          </a:p>
          <a:p>
            <a:r>
              <a:rPr lang="cs-CZ" dirty="0"/>
              <a:t>Inspirací k tomu mi byl formát </a:t>
            </a:r>
            <a:r>
              <a:rPr lang="cs-CZ" dirty="0" err="1"/>
              <a:t>gamebooků</a:t>
            </a:r>
            <a:r>
              <a:rPr lang="cs-CZ" dirty="0"/>
              <a:t>. </a:t>
            </a:r>
            <a:r>
              <a:rPr lang="cs-CZ" i="1" dirty="0"/>
              <a:t>(Pro ty, kdo se snad s tímto termínem nikdy nesetkali se jedná o knižní příběh, který se však různě větví na základě rozhodnutí čtenáře. Na konci každé sekce popisující příběh jste postaveni před volbu </a:t>
            </a:r>
          </a:p>
          <a:p>
            <a:pPr algn="just"/>
            <a:r>
              <a:rPr lang="cs-CZ" i="1" dirty="0"/>
              <a:t>z několika možností, a tato volba určí pokračování příběhu.) </a:t>
            </a:r>
            <a:r>
              <a:rPr lang="cs-CZ" dirty="0"/>
              <a:t>Proto zde na každém slidu je jedno, nebo několik tlačítek. Některá vás pouze pousnou dál po cestě (ta ve tvaru šipek) a některá vás pošlou na různé cesty, které vedou k různým cílům. Kterou cestou se vydáte, záleží na vás. Vy budete mít možnost zvolit si, jak se hlavní postava příběhu zachová. Danou možnost zvolíte kliknutím na příslušné tlačítko a to vás přesune na odpovídající místo. Snad jen dodám, že to, co na vás na které cestě čeká nebudete vědět, dokud se jí nevydáte. A na různých místech najdete různé nápovědy. Dobře si jich všímejte. Někdy záleží na drobných rozdílech.</a:t>
            </a:r>
          </a:p>
          <a:p>
            <a:endParaRPr lang="cs-CZ" dirty="0"/>
          </a:p>
          <a:p>
            <a:r>
              <a:rPr lang="cs-CZ" dirty="0"/>
              <a:t>Každé zakončení je ohodnoceno různým počtem hvězdiček. Celkem je jich devět. </a:t>
            </a:r>
          </a:p>
          <a:p>
            <a:endParaRPr lang="cs-CZ" dirty="0"/>
          </a:p>
          <a:p>
            <a:r>
              <a:rPr lang="cs-CZ" dirty="0"/>
              <a:t>P.S.: To, jak k tomu přistoupíte je samozřejmě na vás. Obejít se dá vždycky všechno a nemůžu vám v tom nijak zabránit. Nicméně doporučuji to alespoň napoprvé zkusit striktně podle instrukcí. </a:t>
            </a:r>
          </a:p>
          <a:p>
            <a:endParaRPr lang="cs-CZ" dirty="0"/>
          </a:p>
          <a:p>
            <a:r>
              <a:rPr lang="cs-CZ" dirty="0"/>
              <a:t>Nyní začněte kliknutím na tlačítko „Úvod“.</a:t>
            </a:r>
          </a:p>
        </p:txBody>
      </p:sp>
      <p:sp>
        <p:nvSpPr>
          <p:cNvPr id="3" name="Obdélník: se zakulacenými rohy 2">
            <a:hlinkClick r:id="" action="ppaction://hlinkshowjump?jump=nextslide"/>
            <a:extLst>
              <a:ext uri="{FF2B5EF4-FFF2-40B4-BE49-F238E27FC236}">
                <a16:creationId xmlns:a16="http://schemas.microsoft.com/office/drawing/2014/main" id="{0A1E7A1C-AB18-4F48-8E01-A4A6AF133798}"/>
              </a:ext>
            </a:extLst>
          </p:cNvPr>
          <p:cNvSpPr/>
          <p:nvPr/>
        </p:nvSpPr>
        <p:spPr>
          <a:xfrm>
            <a:off x="4296000" y="56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3200" b="1" dirty="0">
                <a:ln w="10160">
                  <a:noFill/>
                  <a:prstDash val="solid"/>
                </a:ln>
                <a:solidFill>
                  <a:srgbClr val="FFFFFF"/>
                </a:solidFill>
                <a:effectLst>
                  <a:outerShdw blurRad="38100" dist="22860" dir="5400000" algn="tl" rotWithShape="0">
                    <a:srgbClr val="000000">
                      <a:alpha val="30000"/>
                    </a:srgbClr>
                  </a:outerShdw>
                </a:effectLst>
              </a:rPr>
              <a:t>Úvod</a:t>
            </a:r>
            <a:endParaRPr lang="cs-CZ" b="1" dirty="0">
              <a:ln w="10160">
                <a:no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5521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B48742-F469-4BDB-B386-5314F7E24318}"/>
              </a:ext>
            </a:extLst>
          </p:cNvPr>
          <p:cNvSpPr txBox="1"/>
          <p:nvPr/>
        </p:nvSpPr>
        <p:spPr>
          <a:xfrm>
            <a:off x="179882" y="0"/>
            <a:ext cx="11752288" cy="5355312"/>
          </a:xfrm>
          <a:prstGeom prst="rect">
            <a:avLst/>
          </a:prstGeom>
          <a:noFill/>
        </p:spPr>
        <p:txBody>
          <a:bodyPr wrap="square" rtlCol="0">
            <a:spAutoFit/>
          </a:bodyPr>
          <a:lstStyle/>
          <a:p>
            <a:pPr algn="just"/>
            <a:endParaRPr lang="cs-CZ" dirty="0"/>
          </a:p>
          <a:p>
            <a:pPr algn="just"/>
            <a:r>
              <a:rPr lang="cs-CZ" dirty="0"/>
              <a:t>Rozhodl jste se pro variantu konkrétních věků. To znamená, že finální verze vašeho Anamnestického dotazníku je strukturovaná následujícím způsobem: </a:t>
            </a:r>
          </a:p>
          <a:p>
            <a:pPr algn="just"/>
            <a:endParaRPr lang="cs-CZ" dirty="0"/>
          </a:p>
          <a:p>
            <a:pPr algn="just"/>
            <a:r>
              <a:rPr lang="cs-CZ" b="1" dirty="0"/>
              <a:t>Pohlaví</a:t>
            </a:r>
            <a:r>
              <a:rPr lang="cs-CZ" dirty="0"/>
              <a:t>: 1 – muži, 2 – ženy</a:t>
            </a:r>
          </a:p>
          <a:p>
            <a:pPr algn="just"/>
            <a:r>
              <a:rPr lang="cs-CZ" b="1" dirty="0"/>
              <a:t>Věk</a:t>
            </a:r>
            <a:r>
              <a:rPr lang="cs-CZ" dirty="0"/>
              <a:t>: udávaný v letech</a:t>
            </a:r>
          </a:p>
          <a:p>
            <a:pPr algn="just"/>
            <a:r>
              <a:rPr lang="cs-CZ" b="1" dirty="0"/>
              <a:t>Příjem</a:t>
            </a:r>
            <a:r>
              <a:rPr lang="cs-CZ" dirty="0"/>
              <a:t>: zaokrouhlovat na stovky</a:t>
            </a:r>
          </a:p>
          <a:p>
            <a:pPr algn="just"/>
            <a:r>
              <a:rPr lang="cs-CZ" b="1" dirty="0"/>
              <a:t>Kraj</a:t>
            </a:r>
            <a:r>
              <a:rPr lang="cs-CZ" dirty="0"/>
              <a:t>: 1 – 12 podle čísla kraje</a:t>
            </a:r>
          </a:p>
          <a:p>
            <a:pPr algn="just"/>
            <a:r>
              <a:rPr lang="cs-CZ" b="1" dirty="0"/>
              <a:t>Velikost</a:t>
            </a:r>
            <a:r>
              <a:rPr lang="cs-CZ" dirty="0"/>
              <a:t> </a:t>
            </a:r>
            <a:r>
              <a:rPr lang="cs-CZ" b="1" dirty="0"/>
              <a:t>bydliště</a:t>
            </a:r>
            <a:r>
              <a:rPr lang="cs-CZ" dirty="0"/>
              <a:t>: 1 – do 500 obyvatel; 2 – 501 – 2 000; 3 – 2 001 – 10 000; 4 – 10 001 – 50 000; </a:t>
            </a:r>
          </a:p>
          <a:p>
            <a:pPr algn="just"/>
            <a:r>
              <a:rPr lang="cs-CZ" dirty="0"/>
              <a:t>50 001- 100 000; 5 – 100 001 – 500 000; 6 – nad 500 000 obyvatel</a:t>
            </a:r>
          </a:p>
          <a:p>
            <a:pPr algn="just"/>
            <a:r>
              <a:rPr lang="cs-CZ" b="1" dirty="0"/>
              <a:t>Vzdělání</a:t>
            </a:r>
            <a:r>
              <a:rPr lang="cs-CZ" dirty="0"/>
              <a:t>: 1 – základní; 2 – výuční; 3 – maturita; 4 – nižší vysoké; 5 – vyšší vysoké; 6 – doktorské; 7 – </a:t>
            </a:r>
            <a:r>
              <a:rPr lang="cs-CZ" dirty="0" err="1"/>
              <a:t>postdoktorské</a:t>
            </a:r>
            <a:endParaRPr lang="cs-CZ" dirty="0"/>
          </a:p>
          <a:p>
            <a:pPr algn="just"/>
            <a:r>
              <a:rPr lang="cs-CZ" b="1" dirty="0"/>
              <a:t>Politická</a:t>
            </a:r>
            <a:r>
              <a:rPr lang="cs-CZ" dirty="0"/>
              <a:t> </a:t>
            </a:r>
            <a:r>
              <a:rPr lang="cs-CZ" b="1" dirty="0"/>
              <a:t>aktivita</a:t>
            </a:r>
            <a:r>
              <a:rPr lang="cs-CZ" dirty="0"/>
              <a:t>: 0 – ne; 1 – ano</a:t>
            </a:r>
          </a:p>
          <a:p>
            <a:pPr algn="just"/>
            <a:endParaRPr lang="cs-CZ" dirty="0"/>
          </a:p>
          <a:p>
            <a:pPr algn="just"/>
            <a:r>
              <a:rPr lang="cs-CZ" dirty="0"/>
              <a:t>K tomu přikládáte Test spolehlivosti zpráv, Dotazník ochoty a Dotazník agresivity. </a:t>
            </a:r>
          </a:p>
          <a:p>
            <a:pPr algn="just"/>
            <a:r>
              <a:rPr lang="cs-CZ" i="1" dirty="0"/>
              <a:t>„V tomto formátu bych snad měl mít všechny potřebné informace. A i nějaké navíc.“</a:t>
            </a:r>
          </a:p>
          <a:p>
            <a:pPr algn="just"/>
            <a:endParaRPr lang="cs-CZ" dirty="0"/>
          </a:p>
          <a:p>
            <a:pPr algn="just"/>
            <a:endParaRPr lang="cs-CZ" dirty="0"/>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B89B5AE7-3A91-46B9-AD9D-04C88E3F0C39}"/>
              </a:ext>
            </a:extLst>
          </p:cNvPr>
          <p:cNvSpPr/>
          <p:nvPr/>
        </p:nvSpPr>
        <p:spPr>
          <a:xfrm>
            <a:off x="47791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id="{921A9AB8-837D-406F-997A-49534BE207D3}"/>
              </a:ext>
            </a:extLst>
          </p:cNvPr>
          <p:cNvSpPr/>
          <p:nvPr/>
        </p:nvSpPr>
        <p:spPr>
          <a:xfrm>
            <a:off x="8114085"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Nespěchat s odesláním. Přemýšlet, zda by nebylo užitečné ještě něco doplnit</a:t>
            </a:r>
            <a:r>
              <a:rPr lang="cs-CZ" b="1" spc="50" dirty="0">
                <a:ln w="9525" cmpd="sng">
                  <a:no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29499801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9928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883920" y="1415144"/>
            <a:ext cx="1042416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29429679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1070609" y="1397675"/>
            <a:ext cx="10050780" cy="2031325"/>
          </a:xfrm>
          <a:prstGeom prst="rect">
            <a:avLst/>
          </a:prstGeom>
          <a:noFill/>
        </p:spPr>
        <p:txBody>
          <a:bodyPr wrap="square" rtlCol="0">
            <a:spAutoFit/>
          </a:bodyPr>
          <a:lstStyle/>
          <a:p>
            <a:pPr algn="just"/>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8443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3917954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211217" y="949128"/>
            <a:ext cx="9769566"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3306181249"/>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7964398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91358" y="768481"/>
            <a:ext cx="10409283" cy="2031325"/>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416112614"/>
              </p:ext>
            </p:extLst>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1528044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41828" y="933888"/>
            <a:ext cx="10508343" cy="1477328"/>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541277392"/>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3533777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8350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4012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448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12470" y="948668"/>
            <a:ext cx="107670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376246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51725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07345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119735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5248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34918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29460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189875" y="869430"/>
            <a:ext cx="11812249" cy="2308324"/>
          </a:xfrm>
          <a:prstGeom prst="rect">
            <a:avLst/>
          </a:prstGeom>
          <a:noFill/>
        </p:spPr>
        <p:txBody>
          <a:bodyPr wrap="square" rtlCol="0">
            <a:spAutoFit/>
          </a:bodyPr>
          <a:lstStyle/>
          <a:p>
            <a:r>
              <a:rPr lang="cs-CZ" dirty="0"/>
              <a:t>Následujících několik dnů přemýšlíte, co ještě přidat k Anamnestickému dotazníku. Přemýšlíte, k čemu je celý výzkum vlastně určený a co by ještě bylo dobré k tomu přidat. </a:t>
            </a:r>
          </a:p>
          <a:p>
            <a:r>
              <a:rPr lang="cs-CZ" i="1" dirty="0"/>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endParaRPr lang="cs-CZ" i="1" dirty="0"/>
          </a:p>
          <a:p>
            <a:pPr algn="just"/>
            <a:r>
              <a:rPr lang="cs-CZ" dirty="0"/>
              <a:t>Chodíte ode zdi ke zdi a hlava se vám plní různými nápady, které ale vzápětí zase zahazujete. Nic z toho nemá potenciál </a:t>
            </a:r>
          </a:p>
          <a:p>
            <a:r>
              <a:rPr lang="cs-CZ" dirty="0"/>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6000" y="50885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Dát své kreativitě ještě šanci</a:t>
            </a:r>
          </a:p>
        </p:txBody>
      </p:sp>
    </p:spTree>
    <p:extLst>
      <p:ext uri="{BB962C8B-B14F-4D97-AF65-F5344CB8AC3E}">
        <p14:creationId xmlns:p14="http://schemas.microsoft.com/office/powerpoint/2010/main" val="22081868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116999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788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9049340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015255"/>
            <a:ext cx="1031748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366952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8637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81672" y="1943686"/>
            <a:ext cx="1039368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5277587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234696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551802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607404"/>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75421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2226215"/>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8213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494322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a:t>
            </a:r>
            <a:r>
              <a:rPr lang="cs-CZ" b="1" dirty="0">
                <a:solidFill>
                  <a:prstClr val="white"/>
                </a:solidFill>
                <a:latin typeface="Calibri" panose="020F0502020204030204"/>
              </a:rPr>
              <a:t>et jiný postup</a:t>
            </a:r>
          </a:p>
        </p:txBody>
      </p:sp>
    </p:spTree>
    <p:extLst>
      <p:ext uri="{BB962C8B-B14F-4D97-AF65-F5344CB8AC3E}">
        <p14:creationId xmlns:p14="http://schemas.microsoft.com/office/powerpoint/2010/main" val="22620983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590549" y="1129884"/>
            <a:ext cx="1101090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526032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8230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53211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81100" y="2386877"/>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4410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algn="just"/>
            <a:endParaRPr lang="cs-CZ" dirty="0"/>
          </a:p>
          <a:p>
            <a:pPr algn="just"/>
            <a:r>
              <a:rPr lang="cs-CZ" dirty="0"/>
              <a:t>Vidina převratného úspěchu je tak silná, že se vám nechce hned tak vzdát. Dalších několik dní chodíte po pracovně ode zdi ke zdi. Nakonec se vám v hlavně přece jenom zrodí nápad, který stojí za pokus. </a:t>
            </a:r>
          </a:p>
          <a:p>
            <a:pPr algn="just"/>
            <a:r>
              <a:rPr lang="cs-CZ" i="1" dirty="0"/>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algn="just"/>
            <a:endParaRPr lang="cs-CZ" i="1" dirty="0"/>
          </a:p>
          <a:p>
            <a:pPr algn="just"/>
            <a:r>
              <a:rPr lang="cs-CZ" dirty="0"/>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lang="cs-CZ" dirty="0" err="1"/>
              <a:t>onehdá</a:t>
            </a:r>
            <a:r>
              <a:rPr lang="cs-CZ" dirty="0"/>
              <a:t> potkal na chodbě.</a:t>
            </a:r>
          </a:p>
          <a:p>
            <a:pPr algn="just"/>
            <a:r>
              <a:rPr lang="cs-CZ" dirty="0"/>
              <a:t>„Abraháme, máš jít za ředitelem.“</a:t>
            </a:r>
          </a:p>
          <a:p>
            <a:pPr algn="just"/>
            <a:r>
              <a:rPr lang="cs-CZ" dirty="0"/>
              <a:t>„Jo, hned tam budu,“ odpovíte a zamíříte ven z pracovny. </a:t>
            </a:r>
          </a:p>
          <a:p>
            <a:pPr algn="just"/>
            <a:endParaRPr lang="cs-CZ" dirty="0"/>
          </a:p>
          <a:p>
            <a:pPr algn="just"/>
            <a:r>
              <a:rPr lang="cs-CZ" dirty="0"/>
              <a:t>„Abraháme,“ uvítá vás ředitel, „přišel mi dopis z Institutu. Poslouchejte:</a:t>
            </a:r>
          </a:p>
          <a:p>
            <a:pPr algn="just"/>
            <a:r>
              <a:rPr lang="cs-CZ" dirty="0"/>
              <a:t>´Vážená Akademie, k dnešnímu dni jste nedodali materiály ke sběru dat v Celostátním víceúčelovém výzkumu. Musíme vám tedy s politováním oznámit, že vaše účast v tomto šetření je tímto zrušena.´ </a:t>
            </a:r>
          </a:p>
          <a:p>
            <a:pPr algn="just"/>
            <a:r>
              <a:rPr lang="cs-CZ" dirty="0"/>
              <a:t>Víte, co to znamená, Abraháme? Znamená to, že jste zklamal důvěru, kterou jsem ve vás vložil!“</a:t>
            </a:r>
          </a:p>
          <a:p>
            <a:pPr algn="just"/>
            <a:endParaRPr lang="cs-CZ" dirty="0"/>
          </a:p>
          <a:p>
            <a:pPr algn="just"/>
            <a:r>
              <a:rPr lang="cs-CZ" dirty="0"/>
              <a:t>Jste nucen vyklidit kancelář a v tichosti opustit Akademii. Doma usedáte k počítači a začínáte procházet aktuální pracovní nabídky.</a:t>
            </a:r>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rPr>
              <a:t>Znovu</a:t>
            </a:r>
            <a:r>
              <a:rPr lang="cs-CZ" b="1" dirty="0">
                <a:ln w="10160">
                  <a:noFill/>
                  <a:prstDash val="solid"/>
                </a:ln>
                <a:solidFill>
                  <a:srgbClr val="FFFFFF"/>
                </a:solidFill>
                <a:effectLst>
                  <a:outerShdw blurRad="38100" dist="22860" dir="5400000" algn="tl" rotWithShape="0">
                    <a:srgbClr val="000000">
                      <a:alpha val="30000"/>
                    </a:srgbClr>
                  </a:outerShdw>
                </a:effectLst>
              </a:rPr>
              <a:t> zahájit výzkum</a:t>
            </a:r>
          </a:p>
        </p:txBody>
      </p:sp>
    </p:spTree>
    <p:extLst>
      <p:ext uri="{BB962C8B-B14F-4D97-AF65-F5344CB8AC3E}">
        <p14:creationId xmlns:p14="http://schemas.microsoft.com/office/powerpoint/2010/main" val="35185352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181100" y="2317266"/>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53398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93754" y="4604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41020" y="2338978"/>
            <a:ext cx="11109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03740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571500" y="719328"/>
            <a:ext cx="107061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5673824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94067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881770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168291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17010"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6115772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0967813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220291" y="36763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220291"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371709" y="3687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371709" y="50134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426961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1303020" y="2690336"/>
            <a:ext cx="95859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86906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algn="just"/>
            <a:endParaRPr lang="cs-CZ" dirty="0"/>
          </a:p>
          <a:p>
            <a:pPr algn="just"/>
            <a:r>
              <a:rPr lang="cs-CZ" dirty="0"/>
              <a:t>Je čas dát všechno do obálky a poslat to Institutu. Nezbývá než čekat, až data nasbírají a pošlou vám je k analýze. Chvíle klidu je zasloužená. Zatím jste odvedli dobrou práci.</a:t>
            </a:r>
          </a:p>
          <a:p>
            <a:pPr algn="just"/>
            <a:endParaRPr lang="cs-CZ" dirty="0"/>
          </a:p>
          <a:p>
            <a:pPr algn="just"/>
            <a:r>
              <a:rPr lang="cs-CZ" dirty="0"/>
              <a:t>Ona chvíle odpočinku ale netrvá zase příliš dlouho. Za nějaký čas obdržíte datový soubor. Když ho otevřete v počítači, uvidíte následující tabulku:</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r>
              <a:rPr lang="cs-CZ" dirty="0"/>
              <a:t>Tímto způsobem tabulka pokračuje až po ID 800.</a:t>
            </a:r>
          </a:p>
          <a:p>
            <a:pPr algn="just"/>
            <a:endParaRPr lang="cs-CZ" dirty="0"/>
          </a:p>
          <a:p>
            <a:pPr algn="just"/>
            <a:r>
              <a:rPr lang="cs-CZ" i="1" dirty="0"/>
              <a:t>„Výborně, a teď je čas se pustit do analýz.“</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1252762497"/>
              </p:ext>
            </p:extLst>
          </p:nvPr>
        </p:nvGraphicFramePr>
        <p:xfrm>
          <a:off x="159657" y="201240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0">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8078641" y="518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Začít analyzovat data</a:t>
            </a:r>
          </a:p>
        </p:txBody>
      </p:sp>
    </p:spTree>
    <p:extLst>
      <p:ext uri="{BB962C8B-B14F-4D97-AF65-F5344CB8AC3E}">
        <p14:creationId xmlns:p14="http://schemas.microsoft.com/office/powerpoint/2010/main" val="18477091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8259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1325879" y="2012721"/>
            <a:ext cx="95402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745238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5347" y="2690336"/>
            <a:ext cx="1040130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726017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653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4"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390915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93103" y="2174243"/>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1167578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99907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181100" y="2320531"/>
            <a:ext cx="98298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7338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10964648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8659564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336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855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Zabývat se </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95400" y="2493555"/>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2922886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6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89660" y="2468880"/>
            <a:ext cx="10012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9247715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092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652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04850" y="923683"/>
            <a:ext cx="107823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41382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algn="just"/>
            <a:endParaRPr lang="cs-CZ" dirty="0"/>
          </a:p>
          <a:p>
            <a:pPr algn="just"/>
            <a:endParaRPr lang="cs-CZ" dirty="0"/>
          </a:p>
          <a:p>
            <a:pPr algn="just"/>
            <a:r>
              <a:rPr lang="cs-CZ" dirty="0"/>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algn="just"/>
            <a:r>
              <a:rPr lang="cs-CZ" dirty="0"/>
              <a:t>Vytvoříte si tedy novou proměnnou „</a:t>
            </a:r>
            <a:r>
              <a:rPr lang="cs-CZ" dirty="0" err="1"/>
              <a:t>Věk_Int</a:t>
            </a:r>
            <a:r>
              <a:rPr lang="cs-CZ" dirty="0"/>
              <a:t>“, která nabývá hodnoty 1 pro lidi ve věku 15 – 22 let, hodnoty 2 pro lidi mezi 23 a 60 lety a hodnoty 3 pro lidi starší 60 let. Tyto tři skupiny pak porovnáte  v hrubých skórech Dotazníku mediálních zpráv. </a:t>
            </a:r>
          </a:p>
          <a:p>
            <a:pPr algn="just"/>
            <a:r>
              <a:rPr lang="cs-CZ" dirty="0"/>
              <a:t>Výsledky lze shrnout asi takto:</a:t>
            </a:r>
          </a:p>
          <a:p>
            <a:pPr algn="just"/>
            <a:r>
              <a:rPr lang="cs-CZ" dirty="0"/>
              <a:t>Všechny tři skupiny se od sebe vzájemně liší statisticky významně.</a:t>
            </a:r>
          </a:p>
          <a:p>
            <a:pPr algn="just"/>
            <a:r>
              <a:rPr lang="cs-CZ" i="1" dirty="0"/>
              <a:t>„Což vzhledem k velikosti vzorku není nijak překvapivé.“</a:t>
            </a:r>
          </a:p>
          <a:p>
            <a:pPr algn="just"/>
            <a:r>
              <a:rPr lang="cs-CZ" dirty="0"/>
              <a:t>Věcný rozdíl mezi skupinou od 15 let a skupinou 60+ je zhruba půl směrodatné odchylky, přičemž skupina od 15 dosahuje vyššího skóru.</a:t>
            </a:r>
          </a:p>
          <a:p>
            <a:pPr algn="just"/>
            <a:r>
              <a:rPr lang="cs-CZ" dirty="0"/>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algn="just"/>
            <a:r>
              <a:rPr lang="cs-CZ" dirty="0"/>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462386"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8129614" y="51426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Blíže výsledky prozkoumat</a:t>
            </a:r>
          </a:p>
        </p:txBody>
      </p:sp>
    </p:spTree>
    <p:extLst>
      <p:ext uri="{BB962C8B-B14F-4D97-AF65-F5344CB8AC3E}">
        <p14:creationId xmlns:p14="http://schemas.microsoft.com/office/powerpoint/2010/main" val="212403601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605948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537956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031039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799675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4401100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575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491592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597903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2020" y="2228671"/>
            <a:ext cx="10347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963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190077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12152" y="1943686"/>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025906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43840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739564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951672"/>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4367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5C080-3DB4-460F-B4CB-680B29278F94}"/>
              </a:ext>
            </a:extLst>
          </p:cNvPr>
          <p:cNvSpPr txBox="1"/>
          <p:nvPr/>
        </p:nvSpPr>
        <p:spPr>
          <a:xfrm>
            <a:off x="149902" y="0"/>
            <a:ext cx="11827239" cy="4801314"/>
          </a:xfrm>
          <a:prstGeom prst="rect">
            <a:avLst/>
          </a:prstGeom>
          <a:noFill/>
        </p:spPr>
        <p:txBody>
          <a:bodyPr wrap="square" rtlCol="0">
            <a:spAutoFit/>
          </a:bodyPr>
          <a:lstStyle/>
          <a:p>
            <a:pPr algn="just"/>
            <a:endParaRPr lang="cs-CZ" dirty="0"/>
          </a:p>
          <a:p>
            <a:pPr algn="just"/>
            <a:endParaRPr lang="cs-CZ" dirty="0"/>
          </a:p>
          <a:p>
            <a:pPr algn="just"/>
            <a:r>
              <a:rPr lang="cs-CZ" dirty="0"/>
              <a:t>Vaše vědecká zvídavost vám nedá a rozhodnete se detailněji prozkoumat výsledky. Proto si v dalším kroku zobrazíte rozložení proměnné </a:t>
            </a:r>
            <a:r>
              <a:rPr lang="cs-CZ" dirty="0" err="1"/>
              <a:t>Věk_Int</a:t>
            </a:r>
            <a:r>
              <a:rPr lang="cs-CZ" dirty="0"/>
              <a:t> pomocí </a:t>
            </a:r>
            <a:r>
              <a:rPr lang="cs-CZ" dirty="0" err="1"/>
              <a:t>scatterplotu</a:t>
            </a:r>
            <a:r>
              <a:rPr lang="cs-CZ" dirty="0"/>
              <a:t>. Rozložení grafu napovídá, že by v daném vzorku mohly existovat nikoli tři, ale čtyři skupiny.  Proto si zobrazíte ještě jeden </a:t>
            </a:r>
            <a:r>
              <a:rPr lang="cs-CZ" dirty="0" err="1"/>
              <a:t>scatterplot</a:t>
            </a:r>
            <a:r>
              <a:rPr lang="cs-CZ" dirty="0"/>
              <a:t>, tentokrát z proměnné Věk. Analýzou jednotlivých případů se pak ukáže, že se vzorek skutečně rozdělil do čtyř nezávislých skupin. </a:t>
            </a:r>
          </a:p>
          <a:p>
            <a:pPr algn="just"/>
            <a:r>
              <a:rPr lang="cs-CZ" dirty="0"/>
              <a:t>Zůstala zachována skupina 15 – 22 let a skupina 60+, ale prostřední skupina se navíc rozdělila na dvě. Vznikla tak skupina 23 – 45 let a skupina 46 – 60 let.  </a:t>
            </a:r>
          </a:p>
          <a:p>
            <a:pPr algn="just"/>
            <a:r>
              <a:rPr lang="cs-CZ" dirty="0"/>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algn="just"/>
            <a:r>
              <a:rPr lang="cs-CZ" dirty="0"/>
              <a:t>Ukázalo se, že v takovém rozložení jsou výsledky poněkud jiné. </a:t>
            </a:r>
          </a:p>
          <a:p>
            <a:pPr algn="just"/>
            <a:r>
              <a:rPr lang="cs-CZ" dirty="0"/>
              <a:t>Skupina 4 dosahuje nejhorších výsledků. Skupiny 1 a 3, které se vzájemně neliší, dosahují o půl směrodatné odchylky lepších výsledků než skupina 3. Skupina 2 dosahuje zdaleka nejlepších výsledků o dvě a půl směrodatné odchylky lepších než </a:t>
            </a:r>
            <a:br>
              <a:rPr lang="cs-CZ" dirty="0"/>
            </a:br>
            <a:r>
              <a:rPr lang="cs-CZ" dirty="0"/>
              <a:t>skupina 4.</a:t>
            </a:r>
          </a:p>
          <a:p>
            <a:pPr algn="just"/>
            <a:r>
              <a:rPr lang="cs-CZ" dirty="0"/>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276634" y="499407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0883952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731203" y="2223284"/>
            <a:ext cx="10294621"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7407191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7820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64920" y="23357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89628"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5258713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184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88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70285647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794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18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6626519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49314" y="2338978"/>
            <a:ext cx="100584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2425388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B48742-F469-4BDB-B386-5314F7E24318}"/>
              </a:ext>
            </a:extLst>
          </p:cNvPr>
          <p:cNvSpPr txBox="1"/>
          <p:nvPr/>
        </p:nvSpPr>
        <p:spPr>
          <a:xfrm>
            <a:off x="179882" y="0"/>
            <a:ext cx="11752288"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Rozhodl jste se pro variantu intervalů. To znamená, že finální verze vašeho Anamnestického dotazníku je strukturovaná následujícím způsobem: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Pohlaví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muži, 2 – ženy</a:t>
            </a:r>
          </a:p>
          <a:p>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cs-CZ" dirty="0"/>
              <a:t>1 – 15 – 22 let; 2 – 23 – 60 let; 3 – 60+ let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Příjem</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zaokrouhlovat na stovky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Kraj</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12 podle čísla kraje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Velikost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bydliště</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do 500 obyvatel; 2 – 501 – 2 000; 3 – 2 001 – 10 000; 4 – 10 001 – 50 000;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50 001- 100 000; 5 – 100 001 – 500 000; 6 – nad 500 000 obyvatel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Vzdělání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1 – základní; 2 – výuční; 3 – maturita; 4 – nižší vysoké; 5 – vyšší vysoké; 6 – doktorské; 7 –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postdoktorské</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Politická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aktivita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0 – ne; 1 – ano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tomu přikládáte Test spolehlivosti zpráv, Dotazník ochoty a Dotazník agresivity.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tomto formátu bych snad měl mít všechny potřebné informace. A i nějaké navíc.“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B89B5AE7-3A91-46B9-AD9D-04C88E3F0C39}"/>
              </a:ext>
            </a:extLst>
          </p:cNvPr>
          <p:cNvSpPr/>
          <p:nvPr/>
        </p:nvSpPr>
        <p:spPr>
          <a:xfrm>
            <a:off x="696000" y="50438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id="{921A9AB8-837D-406F-997A-49534BE207D3}"/>
              </a:ext>
            </a:extLst>
          </p:cNvPr>
          <p:cNvSpPr/>
          <p:nvPr/>
        </p:nvSpPr>
        <p:spPr>
          <a:xfrm>
            <a:off x="7896002" y="4905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Tree>
    <p:extLst>
      <p:ext uri="{BB962C8B-B14F-4D97-AF65-F5344CB8AC3E}">
        <p14:creationId xmlns:p14="http://schemas.microsoft.com/office/powerpoint/2010/main" val="26460112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735016" y="843677"/>
            <a:ext cx="10721965"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5999" y="50607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37428958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25635226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8048161" y="50523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5" name="Tabulka 4">
            <a:extLst>
              <a:ext uri="{FF2B5EF4-FFF2-40B4-BE49-F238E27FC236}">
                <a16:creationId xmlns:a16="http://schemas.microsoft.com/office/drawing/2014/main" id="{AB222A40-3284-4EBA-A867-7628DA69B586}"/>
              </a:ext>
            </a:extLst>
          </p:cNvPr>
          <p:cNvGraphicFramePr>
            <a:graphicFrameLocks noGrp="1"/>
          </p:cNvGraphicFramePr>
          <p:nvPr>
            <p:extLst>
              <p:ext uri="{D42A27DB-BD31-4B8C-83A1-F6EECF244321}">
                <p14:modId xmlns:p14="http://schemas.microsoft.com/office/powerpoint/2010/main" val="1077104554"/>
              </p:ext>
            </p:extLst>
          </p:nvPr>
        </p:nvGraphicFramePr>
        <p:xfrm>
          <a:off x="159657" y="1943246"/>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80000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031325"/>
          </a:xfrm>
          <a:prstGeom prst="rect">
            <a:avLst/>
          </a:prstGeom>
          <a:noFill/>
        </p:spPr>
        <p:txBody>
          <a:bodyPr wrap="square" rtlCol="0">
            <a:spAutoFit/>
          </a:bodyPr>
          <a:lstStyle/>
          <a:p>
            <a:pPr algn="just"/>
            <a:endParaRPr lang="cs-CZ" dirty="0"/>
          </a:p>
          <a:p>
            <a:pPr algn="just"/>
            <a:endParaRPr lang="cs-CZ" dirty="0"/>
          </a:p>
          <a:p>
            <a:pPr algn="just"/>
            <a:r>
              <a:rPr lang="cs-CZ" dirty="0"/>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4059520729"/>
              </p:ext>
            </p:extLst>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46413" y="51145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39282332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8"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9271289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2" y="452163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id="{26B0A9A6-C832-4225-A274-68A50046CCF9}"/>
              </a:ext>
            </a:extLst>
          </p:cNvPr>
          <p:cNvSpPr/>
          <p:nvPr/>
        </p:nvSpPr>
        <p:spPr>
          <a:xfrm>
            <a:off x="1162048" y="2061478"/>
            <a:ext cx="9867901" cy="1477328"/>
          </a:xfrm>
          <a:prstGeom prst="rect">
            <a:avLst/>
          </a:prstGeom>
        </p:spPr>
        <p:txBody>
          <a:bodyPr wrap="square">
            <a:spAutoFit/>
          </a:bodyPr>
          <a:lstStyle/>
          <a:p>
            <a:r>
              <a:rPr lang="cs-CZ" dirty="0"/>
              <a:t>Vaše vědecká zvídavost vám nedá a rozhodnete se detailněji prozkoumat výsledky. Proto si v dalším kroku zobrazíte rozložení Věku pomocí </a:t>
            </a:r>
            <a:r>
              <a:rPr lang="cs-CZ" dirty="0" err="1"/>
              <a:t>scatterplotu</a:t>
            </a:r>
            <a:r>
              <a:rPr lang="cs-CZ" dirty="0"/>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14117184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r>
              <a:rPr lang="cs-CZ" dirty="0"/>
              <a:t>První ze tří částí máte úspěšně provedenou a sepsanou. Podařilo se vám potvrdit to, co předpokládá teorie.</a:t>
            </a:r>
          </a:p>
          <a:p>
            <a:pPr algn="just"/>
            <a:r>
              <a:rPr lang="cs-CZ" i="1" dirty="0"/>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lang="cs-CZ" dirty="0"/>
              <a:t>.“ </a:t>
            </a:r>
          </a:p>
          <a:p>
            <a:pPr algn="just"/>
            <a:endParaRPr lang="cs-CZ" dirty="0"/>
          </a:p>
          <a:p>
            <a:pPr algn="just"/>
            <a:r>
              <a:rPr lang="cs-CZ" dirty="0"/>
              <a:t>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863533" y="50231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AB19684-1412-4014-9F58-51FB019F871B}"/>
              </a:ext>
            </a:extLst>
          </p:cNvPr>
          <p:cNvGraphicFramePr>
            <a:graphicFrameLocks noGrp="1"/>
          </p:cNvGraphicFramePr>
          <p:nvPr>
            <p:extLst>
              <p:ext uri="{D42A27DB-BD31-4B8C-83A1-F6EECF244321}">
                <p14:modId xmlns:p14="http://schemas.microsoft.com/office/powerpoint/2010/main" val="3061388502"/>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40419929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05740" y="56388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127209"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84791" y="48643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6432608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990600"/>
            <a:ext cx="1163632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9961530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822960" y="2332560"/>
            <a:ext cx="105460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407562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520511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869904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3862541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548107" y="606647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6319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925854"/>
            <a:ext cx="11780520" cy="3416320"/>
          </a:xfrm>
          <a:prstGeom prst="rect">
            <a:avLst/>
          </a:prstGeom>
          <a:noFill/>
        </p:spPr>
        <p:txBody>
          <a:bodyPr wrap="square" rtlCol="0">
            <a:spAutoFit/>
          </a:bodyPr>
          <a:lstStyle/>
          <a:p>
            <a:pPr algn="just"/>
            <a:endParaRPr lang="cs-CZ" dirty="0"/>
          </a:p>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něco udělat s těmi chybějícími hodnotami. V zásadě existují dva běžné způsoby, jak s tím naložit. Buď se zbavím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zapomněli.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822912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42060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5032146"/>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1594304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656000"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219249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456000" y="5922088"/>
            <a:ext cx="2736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89181812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167194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472440" y="1154494"/>
            <a:ext cx="112471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7812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704557" y="2118360"/>
            <a:ext cx="1078288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69675417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46710" y="1201732"/>
            <a:ext cx="114985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296000" y="36249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296000" y="49168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9839908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7475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966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597854" y="1951672"/>
            <a:ext cx="105613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63346461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800099" y="1674674"/>
            <a:ext cx="105918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524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758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32409814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83557" y="722320"/>
            <a:ext cx="1042488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a:t>
            </a:r>
            <a:r>
              <a:rPr lang="cs-CZ" dirty="0">
                <a:solidFill>
                  <a:prstClr val="black"/>
                </a:solidFill>
                <a:latin typeface="Calibri" panose="020F0502020204030204"/>
              </a:rPr>
              <a:t>jste podpořil </a:t>
            </a:r>
            <a:r>
              <a:rPr lang="cs-CZ" dirty="0" err="1">
                <a:solidFill>
                  <a:prstClr val="black"/>
                </a:solidFill>
                <a:latin typeface="Calibri" panose="020F0502020204030204"/>
              </a:rPr>
              <a:t>prozatimní</a:t>
            </a:r>
            <a:r>
              <a:rPr lang="cs-CZ" dirty="0">
                <a:solidFill>
                  <a:prstClr val="black"/>
                </a:solidFill>
                <a:latin typeface="Calibri" panose="020F0502020204030204"/>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46609" y="50850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55A6D097-4382-4E73-804B-24954FED2711}"/>
              </a:ext>
            </a:extLst>
          </p:cNvPr>
          <p:cNvGraphicFramePr>
            <a:graphicFrameLocks noGrp="1"/>
          </p:cNvGraphicFramePr>
          <p:nvPr>
            <p:extLst>
              <p:ext uri="{D42A27DB-BD31-4B8C-83A1-F6EECF244321}">
                <p14:modId xmlns:p14="http://schemas.microsoft.com/office/powerpoint/2010/main" val="117230094"/>
              </p:ext>
            </p:extLst>
          </p:nvPr>
        </p:nvGraphicFramePr>
        <p:xfrm>
          <a:off x="166914" y="2199648"/>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55279611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24263" y="693656"/>
            <a:ext cx="10728960" cy="2031325"/>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a:t>
            </a:r>
            <a:r>
              <a:rPr lang="cs-CZ" dirty="0">
                <a:solidFill>
                  <a:prstClr val="black"/>
                </a:solidFill>
              </a:rPr>
              <a:t>V prvním případě jste podpořil </a:t>
            </a:r>
            <a:r>
              <a:rPr lang="cs-CZ" dirty="0" err="1">
                <a:solidFill>
                  <a:prstClr val="black"/>
                </a:solidFill>
              </a:rPr>
              <a:t>prozatimní</a:t>
            </a:r>
            <a:r>
              <a:rPr lang="cs-CZ" dirty="0">
                <a:solidFill>
                  <a:prstClr val="black"/>
                </a:solidFill>
              </a:rPr>
              <a:t> teoretické předpoklady, i když s jistou pochybností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D88BEFE8-1EEB-47C7-9F0F-82E120F55387}"/>
              </a:ext>
            </a:extLst>
          </p:cNvPr>
          <p:cNvGraphicFramePr>
            <a:graphicFrameLocks noGrp="1"/>
          </p:cNvGraphicFramePr>
          <p:nvPr>
            <p:extLst>
              <p:ext uri="{D42A27DB-BD31-4B8C-83A1-F6EECF244321}">
                <p14:modId xmlns:p14="http://schemas.microsoft.com/office/powerpoint/2010/main" val="231361200"/>
              </p:ext>
            </p:extLst>
          </p:nvPr>
        </p:nvGraphicFramePr>
        <p:xfrm>
          <a:off x="159657" y="272498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317475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722120"/>
            <a:ext cx="11636326" cy="2308324"/>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5344510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57431" y="791826"/>
            <a:ext cx="10584543" cy="1754326"/>
          </a:xfrm>
          <a:prstGeom prst="rect">
            <a:avLst/>
          </a:prstGeom>
          <a:noFill/>
        </p:spPr>
        <p:txBody>
          <a:bodyPr wrap="square" rtlCol="0">
            <a:spAutoFit/>
          </a:bodyPr>
          <a:lstStyle/>
          <a:p>
            <a:pPr lvl="0">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a:t>
            </a:r>
            <a:r>
              <a:rPr lang="cs-CZ" dirty="0">
                <a:solidFill>
                  <a:prstClr val="black"/>
                </a:solidFill>
              </a:rPr>
              <a:t>. V prvním případě jste podpořil </a:t>
            </a:r>
            <a:r>
              <a:rPr lang="cs-CZ" dirty="0" err="1">
                <a:solidFill>
                  <a:prstClr val="black"/>
                </a:solidFill>
              </a:rPr>
              <a:t>prozatimní</a:t>
            </a:r>
            <a:r>
              <a:rPr lang="cs-CZ" dirty="0">
                <a:solidFill>
                  <a:prstClr val="black"/>
                </a:solidFill>
              </a:rPr>
              <a:t> teoretické předpoklady, i když s jistou pochybností a v druhém případě vaše zjištění teorii spíše nabourávají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875DB062-12B3-4623-B84E-DDFA746302E4}"/>
              </a:ext>
            </a:extLst>
          </p:cNvPr>
          <p:cNvGraphicFramePr>
            <a:graphicFrameLocks noGrp="1"/>
          </p:cNvGraphicFramePr>
          <p:nvPr>
            <p:extLst>
              <p:ext uri="{D42A27DB-BD31-4B8C-83A1-F6EECF244321}">
                <p14:modId xmlns:p14="http://schemas.microsoft.com/office/powerpoint/2010/main" val="2163326367"/>
              </p:ext>
            </p:extLst>
          </p:nvPr>
        </p:nvGraphicFramePr>
        <p:xfrm>
          <a:off x="220617" y="2546152"/>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186013600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85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366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50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81050" y="626988"/>
            <a:ext cx="106299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8830938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7602831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12880059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69063368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08855" y="5280362"/>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84170467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8823834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7280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491191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818309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1060" y="2476920"/>
            <a:ext cx="104698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487862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899159" y="1943686"/>
            <a:ext cx="103936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1801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228600" y="2499360"/>
            <a:ext cx="11734800" cy="1200329"/>
          </a:xfrm>
          <a:prstGeom prst="rect">
            <a:avLst/>
          </a:prstGeom>
          <a:noFill/>
        </p:spPr>
        <p:txBody>
          <a:bodyPr wrap="square" rtlCol="0">
            <a:spAutoFit/>
          </a:bodyPr>
          <a:lstStyle/>
          <a:p>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97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65305787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2690336"/>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0497187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8202" y="1868610"/>
            <a:ext cx="103555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78964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93103" y="2192804"/>
            <a:ext cx="103708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584583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9956513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95400" y="2335771"/>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287146764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5746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575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25733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56165029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7963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249680" y="2317266"/>
            <a:ext cx="9692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4568996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1843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56934"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46309562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983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47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90248193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36931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17F700-0FF6-46FE-A905-B12DCCCF6517}"/>
              </a:ext>
            </a:extLst>
          </p:cNvPr>
          <p:cNvSpPr txBox="1"/>
          <p:nvPr/>
        </p:nvSpPr>
        <p:spPr>
          <a:xfrm>
            <a:off x="534572" y="858129"/>
            <a:ext cx="184731" cy="369332"/>
          </a:xfrm>
          <a:prstGeom prst="rect">
            <a:avLst/>
          </a:prstGeom>
          <a:noFill/>
        </p:spPr>
        <p:txBody>
          <a:bodyPr wrap="none" rtlCol="0">
            <a:spAutoFit/>
          </a:bodyPr>
          <a:lstStyle/>
          <a:p>
            <a:endParaRPr lang="cs-CZ" dirty="0"/>
          </a:p>
        </p:txBody>
      </p:sp>
      <p:sp>
        <p:nvSpPr>
          <p:cNvPr id="4" name="TextovéPole 3">
            <a:extLst>
              <a:ext uri="{FF2B5EF4-FFF2-40B4-BE49-F238E27FC236}">
                <a16:creationId xmlns:a16="http://schemas.microsoft.com/office/drawing/2014/main" id="{5A2F3C8C-4459-4E55-8801-48B38BCE4040}"/>
              </a:ext>
            </a:extLst>
          </p:cNvPr>
          <p:cNvSpPr txBox="1"/>
          <p:nvPr/>
        </p:nvSpPr>
        <p:spPr>
          <a:xfrm>
            <a:off x="168812" y="0"/>
            <a:ext cx="11816862" cy="5632311"/>
          </a:xfrm>
          <a:prstGeom prst="rect">
            <a:avLst/>
          </a:prstGeom>
          <a:noFill/>
        </p:spPr>
        <p:txBody>
          <a:bodyPr wrap="square" rtlCol="0">
            <a:spAutoFit/>
          </a:bodyPr>
          <a:lstStyle/>
          <a:p>
            <a:pPr algn="just"/>
            <a:endParaRPr lang="cs-CZ" dirty="0"/>
          </a:p>
          <a:p>
            <a:pPr algn="just"/>
            <a:endParaRPr lang="cs-CZ" dirty="0"/>
          </a:p>
          <a:p>
            <a:pPr algn="just"/>
            <a:r>
              <a:rPr lang="cs-CZ" dirty="0"/>
              <a:t>V tomto příběhu se stanete kdysi úspěšným vědcem, který ale v současné době zažívá těžké období. Dlouhou dobu nezaznamenal žádný akademický úspěch a jeho kariéra visí na vlásku. Dostane však příležitost, která by mohla zvrátit cestu vstříc konci akademické práce. To, jak to celé dopadne se však bude odvíjet přímo od vašich rozhodnutí. </a:t>
            </a:r>
          </a:p>
          <a:p>
            <a:pPr algn="just"/>
            <a:endParaRPr lang="cs-CZ" dirty="0"/>
          </a:p>
          <a:p>
            <a:pPr algn="just"/>
            <a:r>
              <a:rPr lang="cs-CZ" dirty="0"/>
              <a:t>Je tam cesta, jak si zachránit kariéru a dál se intenzivně věnovat vědeckému poznání a dokonce je možné, že se vám podaří přijít s převratným zjištěním, které vás vynese na vrchol popularity, kam přece patříte! A jestliže si dáte tu práci, odejdete obohacení o řadu nových informací. </a:t>
            </a:r>
          </a:p>
          <a:p>
            <a:pPr algn="just"/>
            <a:endParaRPr lang="cs-CZ" dirty="0"/>
          </a:p>
          <a:p>
            <a:pPr algn="just"/>
            <a:r>
              <a:rPr lang="cs-CZ" dirty="0"/>
              <a:t>Nicméně, na těchto cestách je řada slepých odboček, které všechny vedou na jediné místo. K inzerátům pracovních nabídek. Před takovým osudem se lze na poslední chvíli bránit dvěma způsoby: </a:t>
            </a:r>
          </a:p>
          <a:p>
            <a:pPr marL="342900" indent="-342900" algn="just">
              <a:buAutoNum type="alphaLcParenR"/>
            </a:pPr>
            <a:r>
              <a:rPr lang="cs-CZ" dirty="0"/>
              <a:t>zvrátit své poslední rozhodnutí a zkusit to jinak</a:t>
            </a:r>
          </a:p>
          <a:p>
            <a:pPr marL="342900" indent="-342900" algn="just">
              <a:buAutoNum type="alphaLcParenR"/>
            </a:pPr>
            <a:r>
              <a:rPr lang="cs-CZ" dirty="0"/>
              <a:t>někdy nezbývá než se vrátit na úplný začátek a odstartovat celý výzkum znovu</a:t>
            </a:r>
          </a:p>
          <a:p>
            <a:pPr algn="just"/>
            <a:endParaRPr lang="cs-CZ" dirty="0"/>
          </a:p>
          <a:p>
            <a:pPr algn="just"/>
            <a:endParaRPr lang="cs-CZ" dirty="0"/>
          </a:p>
          <a:p>
            <a:pPr algn="just"/>
            <a:r>
              <a:rPr lang="cs-CZ" dirty="0"/>
              <a:t>Doufám, že vás to bude bavit a že to pro vás bude přínosné. Přeji vám na této cestě řadu těch nejlepších rozhodnutí!</a:t>
            </a:r>
          </a:p>
          <a:p>
            <a:pPr algn="just"/>
            <a:endParaRPr lang="cs-CZ" dirty="0"/>
          </a:p>
          <a:p>
            <a:pPr algn="just"/>
            <a:r>
              <a:rPr lang="cs-CZ" dirty="0"/>
              <a:t>A teď už je na čase opravdu začít:</a:t>
            </a:r>
          </a:p>
          <a:p>
            <a:pPr algn="just"/>
            <a:endParaRPr lang="cs-CZ" dirty="0"/>
          </a:p>
        </p:txBody>
      </p:sp>
      <p:sp>
        <p:nvSpPr>
          <p:cNvPr id="5" name="Obdélník: se zakulacenými rohy 4">
            <a:hlinkClick r:id="" action="ppaction://hlinkshowjump?jump=nextslide"/>
            <a:extLst>
              <a:ext uri="{FF2B5EF4-FFF2-40B4-BE49-F238E27FC236}">
                <a16:creationId xmlns:a16="http://schemas.microsoft.com/office/drawing/2014/main" id="{AC19813D-307E-4E0D-B7C5-3C8CC7DB1B28}"/>
              </a:ext>
            </a:extLst>
          </p:cNvPr>
          <p:cNvSpPr/>
          <p:nvPr/>
        </p:nvSpPr>
        <p:spPr>
          <a:xfrm>
            <a:off x="4386000" y="545931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sz="2400" b="1" dirty="0">
                <a:ln w="10160">
                  <a:noFill/>
                  <a:prstDash val="solid"/>
                </a:ln>
                <a:solidFill>
                  <a:srgbClr val="FFFFFF"/>
                </a:solidFill>
                <a:effectLst>
                  <a:outerShdw blurRad="38100" dist="22860" dir="5400000" algn="tl" rotWithShape="0">
                    <a:srgbClr val="000000">
                      <a:alpha val="30000"/>
                    </a:srgbClr>
                  </a:outerShdw>
                </a:effectLst>
              </a:rPr>
              <a:t>Zachránit jednu vědeckou kariéru!</a:t>
            </a:r>
          </a:p>
        </p:txBody>
      </p:sp>
    </p:spTree>
    <p:extLst>
      <p:ext uri="{BB962C8B-B14F-4D97-AF65-F5344CB8AC3E}">
        <p14:creationId xmlns:p14="http://schemas.microsoft.com/office/powerpoint/2010/main" val="661523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60310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8261526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27409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08855"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465282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94981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35825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135" y="359898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135" y="48509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9762138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9640" y="2476920"/>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408309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7139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49399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9909627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233172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2948292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57242" y="1726925"/>
            <a:ext cx="104775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36088169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9" y="2269004"/>
            <a:ext cx="104622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3495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912744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313751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37260" y="2228671"/>
            <a:ext cx="10317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53268548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8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95400" y="2377440"/>
            <a:ext cx="9601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152175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26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576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0160" y="2337527"/>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7778684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74420" y="2338978"/>
            <a:ext cx="10043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377001510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775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19745178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7686938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1755040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78177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77680"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66635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6435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9566369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6085418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041070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6835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49271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335186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26767" y="2316480"/>
            <a:ext cx="105384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4561485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13696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3889" y="2174243"/>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12627614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23217843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280160" y="2331720"/>
            <a:ext cx="96316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8808193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22020" y="2257337"/>
            <a:ext cx="10347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39465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algn="just"/>
            <a:r>
              <a:rPr lang="cs-CZ" sz="1900" dirty="0"/>
              <a:t>	</a:t>
            </a:r>
            <a:endParaRPr lang="cs-CZ" sz="1900" dirty="0">
              <a:latin typeface="Agency FB" panose="020B0503020202020204" pitchFamily="34" charset="0"/>
            </a:endParaRPr>
          </a:p>
          <a:p>
            <a:pPr algn="just"/>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pPr algn="just"/>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pPr algn="just"/>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1900" dirty="0">
                <a:latin typeface="Bahnschrift" panose="020B0502040204020203" pitchFamily="34" charset="0"/>
              </a:rPr>
            </a:br>
            <a:r>
              <a:rPr lang="cs-CZ" sz="1900" dirty="0">
                <a:latin typeface="Bahnschrift" panose="020B0502040204020203" pitchFamily="34" charset="0"/>
              </a:rPr>
              <a:t>míry asertivity.  </a:t>
            </a:r>
          </a:p>
          <a:p>
            <a:pPr algn="just"/>
            <a:r>
              <a:rPr lang="cs-CZ" sz="1900" dirty="0"/>
              <a:t>	</a:t>
            </a:r>
          </a:p>
          <a:p>
            <a:pPr algn="just"/>
            <a:r>
              <a:rPr lang="cs-CZ" sz="1900"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98946" y="5980684"/>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4846365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965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838200" y="2331720"/>
            <a:ext cx="11170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2899325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340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82040" y="2338978"/>
            <a:ext cx="100279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53651115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6E8FAD26-D703-4084-9975-89894D89AAAD}"/>
              </a:ext>
            </a:extLst>
          </p:cNvPr>
          <p:cNvGraphicFramePr>
            <a:graphicFrameLocks noGrp="1"/>
          </p:cNvGraphicFramePr>
          <p:nvPr>
            <p:extLst>
              <p:ext uri="{D42A27DB-BD31-4B8C-83A1-F6EECF244321}">
                <p14:modId xmlns:p14="http://schemas.microsoft.com/office/powerpoint/2010/main" val="2153009599"/>
              </p:ext>
            </p:extLst>
          </p:nvPr>
        </p:nvGraphicFramePr>
        <p:xfrm>
          <a:off x="166913" y="255609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Pohlaví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2</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b="0" i="0" u="none" strike="noStrike" dirty="0">
                          <a:solidFill>
                            <a:srgbClr val="000000"/>
                          </a:solidFill>
                          <a:effectLst/>
                          <a:latin typeface="Calibri" panose="020F0502020204030204" pitchFamily="34" charset="0"/>
                        </a:rPr>
                        <a:t>3</a:t>
                      </a: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Tree>
    <p:extLst>
      <p:ext uri="{BB962C8B-B14F-4D97-AF65-F5344CB8AC3E}">
        <p14:creationId xmlns:p14="http://schemas.microsoft.com/office/powerpoint/2010/main" val="311187484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13360" y="472440"/>
            <a:ext cx="1175004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1148404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635977" y="1082040"/>
            <a:ext cx="1092004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47063178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541020" y="1960155"/>
            <a:ext cx="111099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128252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8306576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3446654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738916199"/>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míry asertivity.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77124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524863"/>
          </a:xfrm>
          <a:prstGeom prst="rect">
            <a:avLst/>
          </a:prstGeom>
          <a:noFill/>
        </p:spPr>
        <p:txBody>
          <a:bodyPr wrap="square" rtlCol="0">
            <a:spAutoFit/>
          </a:bodyPr>
          <a:lstStyle/>
          <a:p>
            <a:pPr algn="just"/>
            <a:r>
              <a:rPr lang="cs-CZ" sz="2000" dirty="0">
                <a:latin typeface="Bahnschrift" panose="020B0502040204020203" pitchFamily="34" charset="0"/>
              </a:rPr>
              <a:t>	</a:t>
            </a:r>
            <a:endParaRPr lang="cs-CZ" sz="1900" dirty="0">
              <a:latin typeface="Bahnschrift" panose="020B0502040204020203" pitchFamily="34" charset="0"/>
            </a:endParaRPr>
          </a:p>
          <a:p>
            <a:pPr algn="just"/>
            <a:r>
              <a:rPr lang="cs-CZ" sz="19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a:t>
            </a:r>
          </a:p>
          <a:p>
            <a:pPr algn="just"/>
            <a:r>
              <a:rPr lang="cs-CZ" sz="1900" dirty="0">
                <a:latin typeface="Bahnschrift" panose="020B0502040204020203" pitchFamily="34" charset="0"/>
              </a:rPr>
              <a:t>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a:t>
            </a:r>
          </a:p>
          <a:p>
            <a:pPr algn="just"/>
            <a:r>
              <a:rPr lang="cs-CZ" sz="1900" dirty="0">
                <a:latin typeface="Bahnschrift" panose="020B0502040204020203" pitchFamily="34" charset="0"/>
              </a:rPr>
              <a:t>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r>
              <a:rPr lang="cs-CZ" sz="1900" dirty="0">
                <a:latin typeface="Bahnschrift" panose="020B0502040204020203" pitchFamily="34" charset="0"/>
              </a:rPr>
              <a:t>a následně</a:t>
            </a:r>
            <a:r>
              <a:rPr lang="en-US" sz="1900" dirty="0">
                <a:latin typeface="Bahnschrift" panose="020B0502040204020203" pitchFamily="34" charset="0"/>
              </a:rPr>
              <a:t> </a:t>
            </a:r>
            <a:endParaRPr lang="cs-CZ" sz="1900" dirty="0">
              <a:latin typeface="Bahnschrift" panose="020B0502040204020203" pitchFamily="34" charset="0"/>
            </a:endParaRPr>
          </a:p>
          <a:p>
            <a:pPr algn="just"/>
            <a:r>
              <a:rPr lang="cs-CZ" sz="1900" dirty="0">
                <a:latin typeface="Bahnschrift" panose="020B0502040204020203" pitchFamily="34" charset="0"/>
              </a:rPr>
              <a:t>(</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365233" y="597204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35366" y="609804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4807627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574202"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6401210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35611463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55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43156872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1163955" y="1179163"/>
            <a:ext cx="986409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07118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52127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521271" y="4704429"/>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071187" y="4617229"/>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25551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651217" y="1234440"/>
            <a:ext cx="10889566"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11257047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670559" y="843677"/>
            <a:ext cx="1085088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57910935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994409" y="1071188"/>
            <a:ext cx="1020318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5922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45115502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3979454"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1005840" y="1415144"/>
            <a:ext cx="101803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63404419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666172" y="837152"/>
            <a:ext cx="1085965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208433546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54198" y="616081"/>
            <a:ext cx="1068360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64740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2605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190268" y="592208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64787469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841828" y="1058663"/>
            <a:ext cx="1050834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55666937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029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779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28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lvl="0" algn="ctr" defTabSz="914400">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Nhlédnout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950741"/>
            <a:ext cx="107365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80047909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55702090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65139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997890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30986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7555756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42312148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7442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5259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7497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3128475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36577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4946984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943686"/>
            <a:ext cx="103479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6302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82515908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225040"/>
            <a:ext cx="103860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0874779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1521328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6309" y="2174243"/>
            <a:ext cx="102793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00011100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05789" y="956835"/>
            <a:ext cx="10980421"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5949290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14400" y="2335771"/>
            <a:ext cx="103632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336999341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03020" y="2257337"/>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35444955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70694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1303020" y="2317266"/>
            <a:ext cx="95859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86971053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3918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834074" y="2338978"/>
            <a:ext cx="100888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47019076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601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502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402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12470" y="920261"/>
            <a:ext cx="107670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30288040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727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487680" y="1315830"/>
            <a:ext cx="1121664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a:t>
            </a:r>
          </a:p>
          <a:p>
            <a:pPr algn="just"/>
            <a:r>
              <a:rPr lang="cs-CZ" dirty="0"/>
              <a:t>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6341291"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428405593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3</a:t>
            </a:r>
            <a:endPar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3150344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440187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2"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01049496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73395131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77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873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66266064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37260" y="2091455"/>
            <a:ext cx="103174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201795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2019" y="1689556"/>
            <a:ext cx="103479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02118953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8207" y="1813560"/>
            <a:ext cx="103555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9203446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592164"/>
            <a:ext cx="103708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12583475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19722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04897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536917" y="2072640"/>
            <a:ext cx="11118166" cy="2308324"/>
          </a:xfrm>
          <a:prstGeom prst="rect">
            <a:avLst/>
          </a:prstGeom>
          <a:noFill/>
        </p:spPr>
        <p:txBody>
          <a:bodyPr wrap="square" rtlCol="0">
            <a:spAutoFit/>
          </a:bodyPr>
          <a:lstStyle/>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r>
              <a:rPr lang="cs-CZ" dirty="0"/>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340040052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1388868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318260" y="2320531"/>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9077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419383055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interakce</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18260" y="2257337"/>
            <a:ext cx="95554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4183004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623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69569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prstClr val="white"/>
                </a:solidFill>
                <a:latin typeface="Calibri" panose="020F0502020204030204"/>
              </a:rPr>
              <a:t>Z</a:t>
            </a:r>
            <a:r>
              <a:rPr lang="cs-CZ" b="1" dirty="0" err="1">
                <a:solidFill>
                  <a:prstClr val="white"/>
                </a:solidFill>
                <a:latin typeface="Calibri" panose="020F0502020204030204"/>
              </a:rPr>
              <a:t>abývat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64920" y="2228671"/>
            <a:ext cx="9662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0659910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43013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59180" y="2338978"/>
            <a:ext cx="100736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22668257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613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5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773613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7895727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686156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Oto</a:t>
            </a:r>
            <a:r>
              <a:rPr lang="cs-CZ" b="1" dirty="0">
                <a:ln w="10160">
                  <a:noFill/>
                  <a:prstDash val="solid"/>
                </a:ln>
                <a:solidFill>
                  <a:srgbClr val="FFFFFF"/>
                </a:solidFill>
                <a:effectLst>
                  <a:outerShdw blurRad="38100" dist="38100" dir="2700000" algn="tl">
                    <a:srgbClr val="000000">
                      <a:alpha val="43137"/>
                    </a:srgbClr>
                  </a:outerShdw>
                </a:effectLst>
                <a:latin typeface="Calibri" panose="020F0502020204030204"/>
              </a:rPr>
              <a:t>čit</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 na další stranu</a:t>
            </a:r>
          </a:p>
        </p:txBody>
      </p:sp>
    </p:spTree>
    <p:extLst>
      <p:ext uri="{BB962C8B-B14F-4D97-AF65-F5344CB8AC3E}">
        <p14:creationId xmlns:p14="http://schemas.microsoft.com/office/powerpoint/2010/main" val="24397595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26842" y="5290194"/>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90363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205740" y="1216972"/>
            <a:ext cx="11780520" cy="2031325"/>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a:t>
            </a:r>
            <a:br>
              <a:rPr lang="cs-CZ" dirty="0"/>
            </a:br>
            <a:r>
              <a:rPr lang="cs-CZ" dirty="0"/>
              <a:t>i v tomto rozsahu zachovává svou statistickou sílu.  Odhalila silnou pozitivní korelaci mezi výší čistého příjmu a ochotou </a:t>
            </a:r>
            <a:br>
              <a:rPr lang="cs-CZ" dirty="0"/>
            </a:br>
            <a:r>
              <a:rPr lang="cs-CZ" dirty="0"/>
              <a:t>k veřejným vystoupením. Tento výsledek podporuje dosavadní mínění teorie, že bohatší lidé jsou ochotnější k veřejnému vystupování. Z dostupných dat však nelze zjistit nic o tom, jaký mechanismus tuto větší ochotu způsobuje. </a:t>
            </a:r>
          </a:p>
          <a:p>
            <a:pPr algn="just"/>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pPr algn="just"/>
            <a:endParaRPr lang="cs-CZ" dirty="0"/>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60970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9936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89322550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88505366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2805471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3920" y="2121935"/>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19601588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779463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9871953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495178002"/>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9" y="1810824"/>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17254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3113219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960120" y="2335771"/>
            <a:ext cx="102717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48924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Tree>
    <p:extLst>
      <p:ext uri="{BB962C8B-B14F-4D97-AF65-F5344CB8AC3E}">
        <p14:creationId xmlns:p14="http://schemas.microsoft.com/office/powerpoint/2010/main" val="6802698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422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333500" y="2493555"/>
            <a:ext cx="9525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44263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CC9A88-06B8-480D-A676-69266B6F3866}"/>
              </a:ext>
            </a:extLst>
          </p:cNvPr>
          <p:cNvSpPr txBox="1"/>
          <p:nvPr/>
        </p:nvSpPr>
        <p:spPr>
          <a:xfrm>
            <a:off x="196948" y="0"/>
            <a:ext cx="11802794" cy="5632311"/>
          </a:xfrm>
          <a:prstGeom prst="rect">
            <a:avLst/>
          </a:prstGeom>
          <a:noFill/>
        </p:spPr>
        <p:txBody>
          <a:bodyPr wrap="square" rtlCol="0">
            <a:spAutoFit/>
          </a:bodyPr>
          <a:lstStyle/>
          <a:p>
            <a:endParaRPr lang="cs-CZ" dirty="0"/>
          </a:p>
          <a:p>
            <a:r>
              <a:rPr lang="cs-CZ" dirty="0"/>
              <a:t>„Abraháme!“ </a:t>
            </a:r>
          </a:p>
          <a:p>
            <a:r>
              <a:rPr lang="cs-CZ" dirty="0"/>
              <a:t>„No tak, Abraháme, stůjte!“</a:t>
            </a:r>
          </a:p>
          <a:p>
            <a:r>
              <a:rPr lang="cs-CZ" dirty="0"/>
              <a:t>Naléhavý hlas vás vytrhnul z myšlenek. </a:t>
            </a:r>
          </a:p>
          <a:p>
            <a:r>
              <a:rPr lang="cs-CZ" i="1" dirty="0"/>
              <a:t>„Žádná škoda. Stejně to je samý neúspěch,</a:t>
            </a:r>
            <a:r>
              <a:rPr lang="cs-CZ" dirty="0"/>
              <a:t>“ řeknete si v duchu. </a:t>
            </a:r>
          </a:p>
          <a:p>
            <a:pPr algn="just"/>
            <a:r>
              <a:rPr lang="cs-CZ" dirty="0"/>
              <a:t>Vaše práce v poslední době sklízí spíše posměch než ocenění a dokonce se ve zdech Akademie začíná mluvit o konci jedné kdysi zářné kariéry. Ohlédnete se a vidíte, jak za vámi po chodbě spěchá kolega.  Jeho jméno si najednou nevybavujete. </a:t>
            </a:r>
          </a:p>
          <a:p>
            <a:r>
              <a:rPr lang="cs-CZ" dirty="0"/>
              <a:t>„</a:t>
            </a:r>
            <a:r>
              <a:rPr lang="cs-CZ" i="1" dirty="0"/>
              <a:t>Ale copak na tom záleží, stejně už tady dlouho nebudu.“</a:t>
            </a:r>
          </a:p>
          <a:p>
            <a:r>
              <a:rPr lang="cs-CZ" dirty="0"/>
              <a:t>„Abraháme, konečně jsem vás našel,“ začne onen kolega, když vás dožene, „máte hned jít za ředitelem.“</a:t>
            </a:r>
          </a:p>
          <a:p>
            <a:r>
              <a:rPr lang="cs-CZ" dirty="0"/>
              <a:t>„Jasně, hned tam jdu, díky.“</a:t>
            </a:r>
          </a:p>
          <a:p>
            <a:r>
              <a:rPr lang="cs-CZ" i="1" dirty="0"/>
              <a:t>„No jasně, už je to tady. Bylo nám ctí, ale už tu pro vás nemáme místo.“</a:t>
            </a:r>
          </a:p>
          <a:p>
            <a:r>
              <a:rPr lang="cs-CZ" dirty="0"/>
              <a:t>V doprovodu podobných myšlenek dojdete až před dveře ředitelovy kanceláře. Tam se zastavíte. Upravíte si kravatu a uhladíte vlasy na pravé straně. Spíš ze zvyku, než že by se tím skutečně něco změnilo. Až potom se odhodláte zaklepat.</a:t>
            </a:r>
          </a:p>
          <a:p>
            <a:r>
              <a:rPr lang="cs-CZ" dirty="0"/>
              <a:t>„Dobrý den, Abraháme,“ uvítá vás ředitel, když vstoupíte. „Pojďte se prosím posadit. Asi tušíte, proč jsem si vás nechal zavolat. Vaše práce nám za posledních několik měsíců nepřinesla žádná pozitiva. Akademie se spíše stává terčem posměchu a o vás se mluví jako o člověku, jehož vědecká sláva dávno zapadala prachem. Dělám to nerad, ale jsem nucen v tomto ohledu něco podniknout.“</a:t>
            </a:r>
          </a:p>
          <a:p>
            <a:r>
              <a:rPr lang="cs-CZ" i="1" dirty="0"/>
              <a:t>„Děkujeme, na shledanou!“</a:t>
            </a:r>
          </a:p>
          <a:p>
            <a:r>
              <a:rPr lang="cs-CZ" dirty="0"/>
              <a:t>„Dostali jsme návrh na velký výzkum. Trochu to spěchá, ale vše důležité je v téhle modré složce. Chci, abyste se toho ujal vy. Úspěch či neúspěch rozhodne o vašem setrvání v Akademii. Vezměte si tu složku, proveďte kvalitní výzkum, publikujte!“</a:t>
            </a:r>
          </a:p>
        </p:txBody>
      </p:sp>
      <p:sp>
        <p:nvSpPr>
          <p:cNvPr id="4" name="Obdélník: se zakulacenými rohy 3">
            <a:hlinkClick r:id="" action="ppaction://hlinkshowjump?jump=nextslide"/>
            <a:extLst>
              <a:ext uri="{FF2B5EF4-FFF2-40B4-BE49-F238E27FC236}">
                <a16:creationId xmlns:a16="http://schemas.microsoft.com/office/drawing/2014/main" id="{D6E67ED8-4F3F-4344-AC07-0BFE0635EA39}"/>
              </a:ext>
            </a:extLst>
          </p:cNvPr>
          <p:cNvSpPr/>
          <p:nvPr/>
        </p:nvSpPr>
        <p:spPr>
          <a:xfrm>
            <a:off x="318868"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Vzít modrou složku a odejít do své pracovny</a:t>
            </a:r>
          </a:p>
        </p:txBody>
      </p:sp>
      <p:sp>
        <p:nvSpPr>
          <p:cNvPr id="5" name="Obdélník: se zakulacenými rohy 4">
            <a:hlinkClick r:id="rId2" action="ppaction://hlinksldjump"/>
            <a:extLst>
              <a:ext uri="{FF2B5EF4-FFF2-40B4-BE49-F238E27FC236}">
                <a16:creationId xmlns:a16="http://schemas.microsoft.com/office/drawing/2014/main" id="{454DB2AD-381E-440D-A775-EFCF2B78C838}"/>
              </a:ext>
            </a:extLst>
          </p:cNvPr>
          <p:cNvSpPr/>
          <p:nvPr/>
        </p:nvSpPr>
        <p:spPr>
          <a:xfrm>
            <a:off x="6096000" y="5819310"/>
            <a:ext cx="54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„Ne, pane řediteli, nechci být dál vysmíván a dál kazit pověst Akademie. Raději odejdu se vztyčenou hlavou.</a:t>
            </a:r>
          </a:p>
        </p:txBody>
      </p:sp>
    </p:spTree>
    <p:extLst>
      <p:ext uri="{BB962C8B-B14F-4D97-AF65-F5344CB8AC3E}">
        <p14:creationId xmlns:p14="http://schemas.microsoft.com/office/powerpoint/2010/main" val="350028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7627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499659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369254" y="1951672"/>
            <a:ext cx="1101852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40735893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287780" y="2257337"/>
            <a:ext cx="9616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52301664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56778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1043940" y="2338978"/>
            <a:ext cx="101041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Rád byste se ještě zabýval doplňkovým výzkumem, abyste maximalizoval užitek z obdržených dat, nicméně podrobná analýza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si vyžádala příliš mnoho času. </a:t>
            </a:r>
          </a:p>
        </p:txBody>
      </p:sp>
    </p:spTree>
    <p:extLst>
      <p:ext uri="{BB962C8B-B14F-4D97-AF65-F5344CB8AC3E}">
        <p14:creationId xmlns:p14="http://schemas.microsoft.com/office/powerpoint/2010/main" val="86544716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9A596F9-FF75-46C8-89FD-824F997F7DB5}"/>
              </a:ext>
            </a:extLst>
          </p:cNvPr>
          <p:cNvSpPr txBox="1"/>
          <p:nvPr/>
        </p:nvSpPr>
        <p:spPr>
          <a:xfrm>
            <a:off x="304800" y="376693"/>
            <a:ext cx="11582400" cy="3970318"/>
          </a:xfrm>
          <a:prstGeom prst="rect">
            <a:avLst/>
          </a:prstGeom>
          <a:noFill/>
        </p:spPr>
        <p:txBody>
          <a:bodyPr wrap="square" rtlCol="0">
            <a:spAutoFit/>
          </a:bodyPr>
          <a:lstStyle/>
          <a:p>
            <a:pPr algn="just"/>
            <a:r>
              <a:rPr lang="cs-CZ" dirty="0"/>
              <a:t>„</a:t>
            </a:r>
            <a:r>
              <a:rPr lang="cs-CZ" i="1" dirty="0"/>
              <a:t>Fajn, potřebuju vytvořit Anamnestický dotazník, který mi bude pokrývat potřebné výzkumné otázky. Takže k výzkumné otázce a) potřebuju věk, k výzkumné otázce b) potřebuju čistý příjem a k výzkumné otázce c) potřebuju znát pohlaví. </a:t>
            </a:r>
          </a:p>
          <a:p>
            <a:pPr algn="just"/>
            <a:r>
              <a:rPr lang="cs-CZ" i="1" dirty="0"/>
              <a:t>Co se týče kódování, tak nejjednodušší je pohlaví. Tam není co řešit. 1 – muži, 2 – ženy. Čistý příjem se u nás, až na nějaké extrémy, běžně pohybuje mezi 10 000 Mincí a 50 000 Mincí. Při takovém rozpětí hodnot nemá význam řešit každou jednotku.  Nemůžu to ale zase zkrouhnout moc. Kdybych to rozlišoval příliš hrubě, nebylo by možné udělat korelační analýzu. Proto by bylo nejspíš užitečnější zaokrouhlovat příjem na stovky Mincí.  Ovšem větší problém bude s tím, jak  kódovat věk.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v Institutu sbírají. No, je to trochu riskantní. Navíc nějaký šťoura to může napadnou z hlediska etiky. Abych se tomu vyhnul, můžu se přidržet teorie a nechat každého vybrat, do kterého ze tří intervalů spadá. To znamená 15 – 22; 23 – 60; 60+. Ten samý problém vlastně vyvstává i u příjmů, nicméně kdybych i ten sbíral jako interval, opět narazím na problém s korelační analýzou. Takže tam nemám na výběr. Ale co s tím věkem?“</a:t>
            </a:r>
          </a:p>
          <a:p>
            <a:pPr algn="just"/>
            <a:endParaRPr lang="cs-CZ" dirty="0"/>
          </a:p>
          <a:p>
            <a:pPr algn="just"/>
            <a:endParaRPr lang="cs-CZ" dirty="0"/>
          </a:p>
        </p:txBody>
      </p:sp>
      <p:sp>
        <p:nvSpPr>
          <p:cNvPr id="3" name="Obdélník: se zakulacenými rohy 2">
            <a:hlinkClick r:id="rId2" action="ppaction://hlinksldjump"/>
            <a:extLst>
              <a:ext uri="{FF2B5EF4-FFF2-40B4-BE49-F238E27FC236}">
                <a16:creationId xmlns:a16="http://schemas.microsoft.com/office/drawing/2014/main" id="{4A46A357-5C7B-4650-B897-45051FE83A50}"/>
              </a:ext>
            </a:extLst>
          </p:cNvPr>
          <p:cNvSpPr/>
          <p:nvPr/>
        </p:nvSpPr>
        <p:spPr>
          <a:xfrm>
            <a:off x="4009955" y="38970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id="{CDFD6125-62DC-4691-8BCE-919CBEF8A890}"/>
              </a:ext>
            </a:extLst>
          </p:cNvPr>
          <p:cNvSpPr/>
          <p:nvPr/>
        </p:nvSpPr>
        <p:spPr>
          <a:xfrm>
            <a:off x="4009955" y="5047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351941689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B89B5AE7-3A91-46B9-AD9D-04C88E3F0C39}"/>
              </a:ext>
            </a:extLst>
          </p:cNvPr>
          <p:cNvSpPr/>
          <p:nvPr/>
        </p:nvSpPr>
        <p:spPr>
          <a:xfrm>
            <a:off x="4256026" y="39141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3" action="ppaction://hlinksldjump"/>
            <a:extLst>
              <a:ext uri="{FF2B5EF4-FFF2-40B4-BE49-F238E27FC236}">
                <a16:creationId xmlns:a16="http://schemas.microsoft.com/office/drawing/2014/main" id="{921A9AB8-837D-406F-997A-49534BE207D3}"/>
              </a:ext>
            </a:extLst>
          </p:cNvPr>
          <p:cNvSpPr/>
          <p:nvPr/>
        </p:nvSpPr>
        <p:spPr>
          <a:xfrm>
            <a:off x="4296000" y="503795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id="{29C022D2-E959-4237-BCB1-FF199C4A9840}"/>
              </a:ext>
            </a:extLst>
          </p:cNvPr>
          <p:cNvSpPr txBox="1"/>
          <p:nvPr/>
        </p:nvSpPr>
        <p:spPr>
          <a:xfrm>
            <a:off x="287686" y="629585"/>
            <a:ext cx="11536680" cy="3970318"/>
          </a:xfrm>
          <a:prstGeom prst="rect">
            <a:avLst/>
          </a:prstGeom>
          <a:noFill/>
        </p:spPr>
        <p:txBody>
          <a:bodyPr wrap="square" rtlCol="0">
            <a:spAutoFit/>
          </a:bodyPr>
          <a:lstStyle/>
          <a:p>
            <a:r>
              <a:rPr lang="cs-CZ" dirty="0"/>
              <a:t>Rozhodl jste se pro variantu konkrétních věků.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udávaný v letech</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304547471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849317" y="899910"/>
            <a:ext cx="10493365"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6000" y="38824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6000" y="50580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27886089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19985559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id="{1D61C806-5903-463E-A626-8ED8028781EE}"/>
              </a:ext>
            </a:extLst>
          </p:cNvPr>
          <p:cNvGraphicFramePr>
            <a:graphicFrameLocks noGrp="1"/>
          </p:cNvGraphicFramePr>
          <p:nvPr>
            <p:extLst>
              <p:ext uri="{D42A27DB-BD31-4B8C-83A1-F6EECF244321}">
                <p14:modId xmlns:p14="http://schemas.microsoft.com/office/powerpoint/2010/main" val="260293794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65272519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3"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64170322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BE5C080-3DB4-460F-B4CB-680B29278F94}"/>
              </a:ext>
            </a:extLst>
          </p:cNvPr>
          <p:cNvSpPr txBox="1"/>
          <p:nvPr/>
        </p:nvSpPr>
        <p:spPr>
          <a:xfrm>
            <a:off x="182379" y="30480"/>
            <a:ext cx="1182723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proměnné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Proto si zobrazíte ještě jeden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tentokrát z proměnné Věk. Analýzou jednotlivých případů se pak ukáže, že se vzorek skutečně rozdělil do čtyř nezávislých skupin.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Zůstala zachována skupina 15 – 22 let a skupina 60+, ale prostřední skupina se navíc rozdělila na dvě. Vznikla tak skupina 23 – 45 let a skupina 46 – 60 let.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další proměnnou „Věk_Int2“, která nabývá hodnoty 1 pro interval 15 – 22let, 2 pro interval 23 – 45, 3 pro interval 46 – 60 let a 4 pro skupinu 60+. Tyto čtyři skupiny pak znovu porovnáte v hrubých skórech Testu důvěryhodnosti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Ukázalo se, že v takovém rozložení jsou výsledky poněkud jiné.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4 dosahuje nejhorších výsledků. Skupiny 1 a 3, které se vzájemně neliší, dosahují o půl směrodatné odchylky lepších výsledků než skupina 3. Skupina 2 dosahuje zdaleka nejlepších výsledků o dvě a půl směrodatné odchylky lepších než skupina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 těchto výsledků tedy vyplývá, že lidé starší 60 let dokáží jen velmi špatně rozlišovat spolehlivé a nespolehlivé zprávy. O něco lépe jsou na tom v tomto směru lidé mezi 15 a 22 a mezi 46 a 60 lety. Zdaleka nejlepší v tomto jsou pak lidé mezi 23 a 45 lety. </a:t>
            </a:r>
          </a:p>
        </p:txBody>
      </p:sp>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2" y="4842391"/>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57648945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Dokonce jste přišel s výsledky, které do značné míry korigují dosavadní předpoklady. To lze považovat za velký úspěch. 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nvGraphicFramePr>
        <p:xfrm>
          <a:off x="159657" y="2225683"/>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13013" y="49469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spTree>
    <p:extLst>
      <p:ext uri="{BB962C8B-B14F-4D97-AF65-F5344CB8AC3E}">
        <p14:creationId xmlns:p14="http://schemas.microsoft.com/office/powerpoint/2010/main" val="1325659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761999" y="1674674"/>
            <a:ext cx="10668000" cy="1754326"/>
          </a:xfrm>
          <a:prstGeom prst="rect">
            <a:avLst/>
          </a:prstGeom>
          <a:noFill/>
        </p:spPr>
        <p:txBody>
          <a:bodyPr wrap="square" rtlCol="0">
            <a:spAutoFit/>
          </a:bodyPr>
          <a:lstStyle/>
          <a:p>
            <a:r>
              <a:rPr lang="cs-CZ" dirty="0"/>
              <a:t>Po aplikování </a:t>
            </a:r>
            <a:r>
              <a:rPr lang="cs-CZ" dirty="0" err="1"/>
              <a:t>Indicator</a:t>
            </a:r>
            <a:r>
              <a:rPr lang="cs-CZ" dirty="0"/>
              <a:t> </a:t>
            </a:r>
            <a:r>
              <a:rPr lang="cs-CZ" dirty="0" err="1"/>
              <a:t>adjustment</a:t>
            </a:r>
            <a:r>
              <a:rPr lang="cs-CZ" dirty="0"/>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7394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501888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345870908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198120"/>
            <a:ext cx="11780520"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22912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312326381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612398"/>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83913806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617220" y="1951672"/>
            <a:ext cx="109575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3523855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015330"/>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4510674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2653942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3289775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460640"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3484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9699955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63807567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26664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0546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472440" y="892416"/>
            <a:ext cx="11247120" cy="1477328"/>
          </a:xfrm>
          <a:prstGeom prst="rect">
            <a:avLst/>
          </a:prstGeom>
          <a:noFill/>
        </p:spPr>
        <p:txBody>
          <a:bodyPr wrap="square" rtlCol="0">
            <a:spAutoFit/>
          </a:bodyPr>
          <a:lstStyle/>
          <a:p>
            <a:pPr algn="just"/>
            <a:r>
              <a:rPr lang="cs-CZ" dirty="0"/>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180836496"/>
              </p:ext>
            </p:extLst>
          </p:nvPr>
        </p:nvGraphicFramePr>
        <p:xfrm>
          <a:off x="166914" y="2535991"/>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14249" y="51003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4841889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1144453" y="1154494"/>
            <a:ext cx="103936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8940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75286224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205740" y="896932"/>
            <a:ext cx="11780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29600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296000" y="48297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2886269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228599" y="1674674"/>
            <a:ext cx="1173480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5205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7333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90381452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34476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47925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228600" y="1146630"/>
            <a:ext cx="117348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10523604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objevil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5B719C0-34BF-4EB9-AF65-AB71E0C7BA5C}"/>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823745065"/>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631321"/>
            <a:ext cx="117202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0916D9E4-C3F5-4BF8-9A45-C51273E98DAD}"/>
              </a:ext>
            </a:extLst>
          </p:cNvPr>
          <p:cNvGraphicFramePr>
            <a:graphicFrameLocks noGrp="1"/>
          </p:cNvGraphicFramePr>
          <p:nvPr>
            <p:extLst>
              <p:ext uri="{D42A27DB-BD31-4B8C-83A1-F6EECF244321}">
                <p14:modId xmlns:p14="http://schemas.microsoft.com/office/powerpoint/2010/main" val="3780461533"/>
              </p:ext>
            </p:extLst>
          </p:nvPr>
        </p:nvGraphicFramePr>
        <p:xfrm>
          <a:off x="284843" y="24820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65207490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3CA44425-1E76-4B7B-B9D5-1991A89B5347}"/>
              </a:ext>
            </a:extLst>
          </p:cNvPr>
          <p:cNvGraphicFramePr>
            <a:graphicFrameLocks noGrp="1"/>
          </p:cNvGraphicFramePr>
          <p:nvPr>
            <p:extLst>
              <p:ext uri="{D42A27DB-BD31-4B8C-83A1-F6EECF244321}">
                <p14:modId xmlns:p14="http://schemas.microsoft.com/office/powerpoint/2010/main" val="3503726890"/>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109080244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616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41773109"/>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389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403860" y="873610"/>
            <a:ext cx="11384280" cy="2031325"/>
          </a:xfrm>
          <a:prstGeom prst="rect">
            <a:avLst/>
          </a:prstGeom>
          <a:noFill/>
        </p:spPr>
        <p:txBody>
          <a:bodyPr wrap="square" rtlCol="0">
            <a:spAutoFit/>
          </a:bodyPr>
          <a:lstStyle/>
          <a:p>
            <a:pPr algn="just"/>
            <a:r>
              <a:rPr lang="cs-CZ" dirty="0"/>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algn="just"/>
            <a:r>
              <a:rPr lang="cs-CZ" dirty="0"/>
              <a:t>Znovu jste sedl k datovému souboru. </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414693833"/>
              </p:ext>
            </p:extLst>
          </p:nvPr>
        </p:nvGraphicFramePr>
        <p:xfrm>
          <a:off x="166914" y="2662646"/>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Ochota k veřejnému vystupování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44729" y="50843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404504949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543275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7253527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00700"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09170658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9008526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14409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14409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44791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44791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79517697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2500" y="2365775"/>
            <a:ext cx="102870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2397017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259078" y="1600200"/>
            <a:ext cx="1117092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013076071"/>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9627" y="1951672"/>
            <a:ext cx="104927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8347777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95342" y="1561684"/>
            <a:ext cx="1040130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09405785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187178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b="1" dirty="0">
                <a:solidFill>
                  <a:prstClr val="white"/>
                </a:solidFill>
                <a:latin typeface="Calibri" panose="020F0502020204030204"/>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157281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477328"/>
          </a:xfrm>
          <a:prstGeom prst="rect">
            <a:avLst/>
          </a:prstGeom>
          <a:noFill/>
        </p:spPr>
        <p:txBody>
          <a:bodyPr wrap="square" rtlCol="0">
            <a:spAutoFit/>
          </a:bodyPr>
          <a:lstStyle/>
          <a:p>
            <a:r>
              <a:rPr lang="cs-CZ" dirty="0"/>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r>
              <a:rPr lang="cs-CZ" dirty="0"/>
              <a:t>Znovu jste sedl k datovému souboru. </a:t>
            </a:r>
          </a:p>
          <a:p>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2518131826"/>
              </p:ext>
            </p:extLst>
          </p:nvPr>
        </p:nvGraphicFramePr>
        <p:xfrm>
          <a:off x="166914" y="2244112"/>
          <a:ext cx="11858172" cy="1786018"/>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Velikost bydliště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262905">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05523836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5583845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92875247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71535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88386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52726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2787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038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921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73186052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1497050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2681548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4227954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20365" y="5300027"/>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2996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9291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40063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pPr algn="just"/>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106157918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912026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229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4759102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59080" y="2015255"/>
            <a:ext cx="1167384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844842639"/>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252563624"/>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1813560"/>
            <a:ext cx="1038606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99414476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80102" y="1576924"/>
            <a:ext cx="104317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915375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36269" y="1856544"/>
            <a:ext cx="10919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70119068"/>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6195000"/>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70812713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42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55426506"/>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56305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645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825178"/>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9505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205740" y="874541"/>
            <a:ext cx="117805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074301309"/>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5932056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28255960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671777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99023"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5450428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93460551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14409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14409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44791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cs-CZ" b="1" dirty="0">
                <a:solidFill>
                  <a:prstClr val="white"/>
                </a:solidFill>
                <a:latin typeface="Calibri" panose="020F0502020204030204"/>
              </a:rPr>
              <a:t>z</a:t>
            </a:r>
            <a:r>
              <a:rPr lang="en-GB" b="1" dirty="0" err="1">
                <a:solidFill>
                  <a:prstClr val="white"/>
                </a:solidFill>
                <a:latin typeface="Calibri" panose="020F0502020204030204"/>
              </a:rPr>
              <a:t>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447911" y="506970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6897741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9160" y="2045735"/>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879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28257993"/>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44879" y="1796143"/>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04617652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7" y="182880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096440936"/>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726925"/>
            <a:ext cx="104470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3313956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07403" y="2033172"/>
            <a:ext cx="10142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55211518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83943729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29041319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50278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02990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55769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36587DC-EA4A-4A92-A5E7-10D64164FA4E}"/>
              </a:ext>
            </a:extLst>
          </p:cNvPr>
          <p:cNvGraphicFramePr>
            <a:graphicFrameLocks noGrp="1"/>
          </p:cNvGraphicFramePr>
          <p:nvPr>
            <p:extLst>
              <p:ext uri="{D42A27DB-BD31-4B8C-83A1-F6EECF244321}">
                <p14:modId xmlns:p14="http://schemas.microsoft.com/office/powerpoint/2010/main" val="2609366205"/>
              </p:ext>
            </p:extLst>
          </p:nvPr>
        </p:nvGraphicFramePr>
        <p:xfrm>
          <a:off x="353785" y="1948633"/>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728592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9204759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17458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41742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255089822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236595489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701040" y="1821656"/>
            <a:ext cx="107899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5954518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48408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939762079"/>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7498608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189019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326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852395" y="6138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74132697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1910846418"/>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993644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94085"/>
          </a:xfrm>
          <a:prstGeom prst="rect">
            <a:avLst/>
          </a:prstGeom>
          <a:noFill/>
        </p:spPr>
        <p:txBody>
          <a:bodyPr wrap="square" rtlCol="0">
            <a:spAutoFit/>
          </a:bodyPr>
          <a:lstStyle/>
          <a:p>
            <a:endParaRPr lang="cs-CZ" sz="2000"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a:t>
            </a:r>
          </a:p>
          <a:p>
            <a:r>
              <a:rPr lang="cs-CZ" dirty="0">
                <a:latin typeface="Bahnschrift" panose="020B0502040204020203" pitchFamily="34" charset="0"/>
              </a:rPr>
              <a:t>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36674"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1249900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834390" y="1187880"/>
            <a:ext cx="1052322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17932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2179322" y="477012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413137" y="4857320"/>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6413138"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316189"/>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323112523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96239" y="1047882"/>
            <a:ext cx="1139952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38341877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925829" y="1071188"/>
            <a:ext cx="1034034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8091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17236889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3979454" y="31822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3979454"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605474" y="1393960"/>
            <a:ext cx="103479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3773691493"/>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99736" y="745712"/>
            <a:ext cx="1059252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AC05197D-9C37-4162-89E1-A4A21289B05C}"/>
              </a:ext>
            </a:extLst>
          </p:cNvPr>
          <p:cNvGraphicFramePr>
            <a:graphicFrameLocks noGrp="1"/>
          </p:cNvGraphicFramePr>
          <p:nvPr>
            <p:extLst>
              <p:ext uri="{D42A27DB-BD31-4B8C-83A1-F6EECF244321}">
                <p14:modId xmlns:p14="http://schemas.microsoft.com/office/powerpoint/2010/main" val="3461043960"/>
              </p:ext>
            </p:extLst>
          </p:nvPr>
        </p:nvGraphicFramePr>
        <p:xfrm>
          <a:off x="353786" y="2090968"/>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559260141"/>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617037" y="677041"/>
            <a:ext cx="1095792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8005689" y="500819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FD94DF96-1402-4334-90B3-47C5BFB0CBCE}"/>
              </a:ext>
            </a:extLst>
          </p:cNvPr>
          <p:cNvGraphicFramePr>
            <a:graphicFrameLocks noGrp="1"/>
          </p:cNvGraphicFramePr>
          <p:nvPr>
            <p:extLst>
              <p:ext uri="{D42A27DB-BD31-4B8C-83A1-F6EECF244321}">
                <p14:modId xmlns:p14="http://schemas.microsoft.com/office/powerpoint/2010/main" val="1450224591"/>
              </p:ext>
            </p:extLst>
          </p:nvPr>
        </p:nvGraphicFramePr>
        <p:xfrm>
          <a:off x="353786" y="2576976"/>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274660005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769257" y="619468"/>
            <a:ext cx="10432143"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33D08908-7F44-49C9-8B0F-4798CE70463C}"/>
              </a:ext>
            </a:extLst>
          </p:cNvPr>
          <p:cNvGraphicFramePr>
            <a:graphicFrameLocks noGrp="1"/>
          </p:cNvGraphicFramePr>
          <p:nvPr>
            <p:extLst>
              <p:ext uri="{D42A27DB-BD31-4B8C-83A1-F6EECF244321}">
                <p14:modId xmlns:p14="http://schemas.microsoft.com/office/powerpoint/2010/main" val="1282886098"/>
              </p:ext>
            </p:extLst>
          </p:nvPr>
        </p:nvGraphicFramePr>
        <p:xfrm>
          <a:off x="353786" y="2359704"/>
          <a:ext cx="11484427" cy="2138591"/>
        </p:xfrm>
        <a:graphic>
          <a:graphicData uri="http://schemas.openxmlformats.org/drawingml/2006/table">
            <a:tbl>
              <a:tblPr>
                <a:tableStyleId>{9D7B26C5-4107-4FEC-AEDC-1716B250A1EF}</a:tableStyleId>
              </a:tblPr>
              <a:tblGrid>
                <a:gridCol w="912292">
                  <a:extLst>
                    <a:ext uri="{9D8B030D-6E8A-4147-A177-3AD203B41FA5}">
                      <a16:colId xmlns:a16="http://schemas.microsoft.com/office/drawing/2014/main" val="2627160258"/>
                    </a:ext>
                  </a:extLst>
                </a:gridCol>
                <a:gridCol w="912292">
                  <a:extLst>
                    <a:ext uri="{9D8B030D-6E8A-4147-A177-3AD203B41FA5}">
                      <a16:colId xmlns:a16="http://schemas.microsoft.com/office/drawing/2014/main" val="2747274280"/>
                    </a:ext>
                  </a:extLst>
                </a:gridCol>
                <a:gridCol w="912292">
                  <a:extLst>
                    <a:ext uri="{9D8B030D-6E8A-4147-A177-3AD203B41FA5}">
                      <a16:colId xmlns:a16="http://schemas.microsoft.com/office/drawing/2014/main" val="1092011923"/>
                    </a:ext>
                  </a:extLst>
                </a:gridCol>
                <a:gridCol w="1159371">
                  <a:extLst>
                    <a:ext uri="{9D8B030D-6E8A-4147-A177-3AD203B41FA5}">
                      <a16:colId xmlns:a16="http://schemas.microsoft.com/office/drawing/2014/main" val="123014624"/>
                    </a:ext>
                  </a:extLst>
                </a:gridCol>
                <a:gridCol w="2584827">
                  <a:extLst>
                    <a:ext uri="{9D8B030D-6E8A-4147-A177-3AD203B41FA5}">
                      <a16:colId xmlns:a16="http://schemas.microsoft.com/office/drawing/2014/main" val="2740576367"/>
                    </a:ext>
                  </a:extLst>
                </a:gridCol>
                <a:gridCol w="3064732">
                  <a:extLst>
                    <a:ext uri="{9D8B030D-6E8A-4147-A177-3AD203B41FA5}">
                      <a16:colId xmlns:a16="http://schemas.microsoft.com/office/drawing/2014/main" val="3547957639"/>
                    </a:ext>
                  </a:extLst>
                </a:gridCol>
                <a:gridCol w="1938621">
                  <a:extLst>
                    <a:ext uri="{9D8B030D-6E8A-4147-A177-3AD203B41FA5}">
                      <a16:colId xmlns:a16="http://schemas.microsoft.com/office/drawing/2014/main" val="891536587"/>
                    </a:ext>
                  </a:extLst>
                </a:gridCol>
              </a:tblGrid>
              <a:tr h="305513">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Věk</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9949841"/>
                  </a:ext>
                </a:extLst>
              </a:tr>
              <a:tr h="305513">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047417"/>
                  </a:ext>
                </a:extLst>
              </a:tr>
              <a:tr h="305513">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62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21 400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1208166"/>
                  </a:ext>
                </a:extLst>
              </a:tr>
              <a:tr h="305513">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4448042"/>
                  </a:ext>
                </a:extLst>
              </a:tr>
              <a:tr h="305513">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77570"/>
                  </a:ext>
                </a:extLst>
              </a:tr>
              <a:tr h="305513">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67</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93160"/>
                  </a:ext>
                </a:extLst>
              </a:tr>
              <a:tr h="305513">
                <a:tc>
                  <a:txBody>
                    <a:bodyPr/>
                    <a:lstStyle/>
                    <a:p>
                      <a:pPr algn="ctr" fontAlgn="b"/>
                      <a:r>
                        <a:rPr lang="cs-CZ" sz="1600" u="none" strike="noStrike">
                          <a:effectLst/>
                        </a:rPr>
                        <a:t>...</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a:effectLst/>
                        </a:rPr>
                        <a:t> </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60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853984"/>
                  </a:ext>
                </a:extLst>
              </a:tr>
            </a:tbl>
          </a:graphicData>
        </a:graphic>
      </p:graphicFrame>
    </p:spTree>
    <p:extLst>
      <p:ext uri="{BB962C8B-B14F-4D97-AF65-F5344CB8AC3E}">
        <p14:creationId xmlns:p14="http://schemas.microsoft.com/office/powerpoint/2010/main" val="395211698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735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4960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77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42950" y="920261"/>
            <a:ext cx="107061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8106366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8391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C43F131-7978-4D01-80C3-C065016EDD20}"/>
              </a:ext>
            </a:extLst>
          </p:cNvPr>
          <p:cNvSpPr txBox="1"/>
          <p:nvPr/>
        </p:nvSpPr>
        <p:spPr>
          <a:xfrm>
            <a:off x="206324" y="0"/>
            <a:ext cx="11779352" cy="6463308"/>
          </a:xfrm>
          <a:prstGeom prst="rect">
            <a:avLst/>
          </a:prstGeom>
          <a:noFill/>
        </p:spPr>
        <p:txBody>
          <a:bodyPr wrap="square" rtlCol="0">
            <a:spAutoFit/>
          </a:bodyPr>
          <a:lstStyle/>
          <a:p>
            <a:endParaRPr lang="cs-CZ" dirty="0"/>
          </a:p>
          <a:p>
            <a:r>
              <a:rPr lang="cs-CZ" dirty="0"/>
              <a:t>Sedíte za stolem ve své pracovně. Modrou složku máte položenou před sebou a zíráte na ni, jako byste mohl prohlédnout skrz její desky. Otevřít jste se ji zatím neodhodlal.</a:t>
            </a:r>
          </a:p>
          <a:p>
            <a:r>
              <a:rPr lang="cs-CZ" i="1" dirty="0"/>
              <a:t>„Takže poslední možnost zachránit si kariéru. No dobrá, tak se do toho pustíme.“</a:t>
            </a:r>
          </a:p>
          <a:p>
            <a:r>
              <a:rPr lang="cs-CZ" dirty="0"/>
              <a:t>Po otevření složky zjistíte, že se jedná o plán výzkumu na velkém množství lidí napříč populací celého Státu. Zdá se, že celý výzkum je rozdělen do několika částí, přičemž do vašich rukou se dostala pouze jedna z nich.  Samotný sběr dat zajišťuje Institut, jehož kontaktní adresu máte ve složce uvedenou. Vaší povinností je však na tuto adresu doručit materiály, pomocí kterých bude Institut data sbírat. </a:t>
            </a:r>
          </a:p>
          <a:p>
            <a:r>
              <a:rPr lang="cs-CZ" dirty="0"/>
              <a:t>Na další straně dokumentace je specifikován účel vašeho výzkumu. Klade si za cíl zodpovědět na tři otázky:</a:t>
            </a:r>
          </a:p>
          <a:p>
            <a:endParaRPr lang="cs-CZ" dirty="0"/>
          </a:p>
          <a:p>
            <a:r>
              <a:rPr lang="cs-CZ" dirty="0"/>
              <a:t>	a) Zda se lidé různých věkových kategorií liší ve schopnosti rozpoznávat spolehlivé mediální zprávy od nespolehlivých.</a:t>
            </a:r>
          </a:p>
          <a:p>
            <a:endParaRPr lang="cs-CZ" dirty="0"/>
          </a:p>
          <a:p>
            <a:r>
              <a:rPr lang="cs-CZ" dirty="0"/>
              <a:t>V této souvislosti složka obsahuje také kvalitně zpracovanou rešerši literatury, ze které vyplývá, že v současné době vědecké důkazy napovídají, že co do schopnosti rozpoznávat spolehlivost mediálních zpráv lze populaci rozdělit do tří věkových skupin:</a:t>
            </a:r>
          </a:p>
          <a:p>
            <a:pPr algn="just"/>
            <a:r>
              <a:rPr lang="cs-CZ" dirty="0"/>
              <a:t>15 – 22 let, 23 – 60 let a 60 a více let. Tyto tři skupiny obyvatel by se měly od sebe vzájemně lišit. Populace do 15 let věku úmyslně není zahrnuta, neboť se předpokládá, že není dostatečně zasažena mediálním životem.</a:t>
            </a:r>
          </a:p>
          <a:p>
            <a:r>
              <a:rPr lang="cs-CZ" dirty="0"/>
              <a:t>Je zde také přiložen již hotový testový sešit, obsahující různé zprávy, u kterých má respondent rozhodovat zda jsou či nejsou spolehlivé. Vyšší dosažený skór indikuje lepší schopnost rozpoznávat spolehlivé zprávy.</a:t>
            </a:r>
          </a:p>
          <a:p>
            <a:endParaRPr lang="cs-CZ" dirty="0"/>
          </a:p>
          <a:p>
            <a:r>
              <a:rPr lang="cs-CZ" dirty="0"/>
              <a:t>	b) Zda se u lidí liší jejich ochota k veřejnému vystupování v závislosti na výši jejich čistého příjmu. </a:t>
            </a:r>
          </a:p>
          <a:p>
            <a:endParaRPr lang="cs-CZ" dirty="0"/>
          </a:p>
          <a:p>
            <a:endParaRPr lang="cs-CZ" dirty="0"/>
          </a:p>
        </p:txBody>
      </p:sp>
      <p:sp>
        <p:nvSpPr>
          <p:cNvPr id="3" name="Šipka: doprava 2">
            <a:extLst>
              <a:ext uri="{FF2B5EF4-FFF2-40B4-BE49-F238E27FC236}">
                <a16:creationId xmlns:a16="http://schemas.microsoft.com/office/drawing/2014/main" id="{B4A13191-F95F-47FC-B712-3C310AC3CE66}"/>
              </a:ext>
            </a:extLst>
          </p:cNvPr>
          <p:cNvSpPr/>
          <p:nvPr/>
        </p:nvSpPr>
        <p:spPr>
          <a:xfrm>
            <a:off x="9296400" y="602030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Otočit na další stranu</a:t>
            </a:r>
          </a:p>
        </p:txBody>
      </p:sp>
    </p:spTree>
    <p:extLst>
      <p:ext uri="{BB962C8B-B14F-4D97-AF65-F5344CB8AC3E}">
        <p14:creationId xmlns:p14="http://schemas.microsoft.com/office/powerpoint/2010/main" val="3080751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23181071"/>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22756130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82773424"/>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9861" y="529019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00640308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55873512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17457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1745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417431" y="3534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41743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53557251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476920"/>
            <a:ext cx="1036320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126771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259078" y="1600200"/>
            <a:ext cx="1118616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155621094"/>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7" y="2061253"/>
            <a:ext cx="1050798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968798904"/>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726925"/>
            <a:ext cx="1038606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612704626"/>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3889" y="1887024"/>
            <a:ext cx="109042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6369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33984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339840" y="508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2451348737"/>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7293620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596416941"/>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767555"/>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89994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8485"/>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5641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6935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745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697230" y="875146"/>
            <a:ext cx="1079754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103403369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5601464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08825978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55827797"/>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30197"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19810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07720" y="2828835"/>
            <a:ext cx="1057656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50211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944085439"/>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018325750"/>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676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75336427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76300" y="2350535"/>
            <a:ext cx="104394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6461484"/>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31391867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1951672"/>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689158405"/>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03902" y="1592164"/>
            <a:ext cx="1058418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60112316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26769" y="1819812"/>
            <a:ext cx="105384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45682894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27188279"/>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3289092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682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88162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422592" y="1943686"/>
            <a:ext cx="10911842"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74321707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67700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61632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643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191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lang="en-GB" b="1" dirty="0" err="1">
                <a:solidFill>
                  <a:prstClr val="white"/>
                </a:solidFill>
                <a:latin typeface="Calibri" panose="020F0502020204030204"/>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951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0570" y="889781"/>
            <a:ext cx="106908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633513923"/>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3320571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89519514"/>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438487774"/>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9861"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224628214"/>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3624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106872840"/>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82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829"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30151674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44880" y="2476920"/>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86976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461007" y="2363152"/>
            <a:ext cx="11269982"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857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75293618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29639" y="1796143"/>
            <a:ext cx="103327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509669481"/>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2061253"/>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06494105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5007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45792863"/>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2174243"/>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422995157"/>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8184557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538179122"/>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59438"/>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017421"/>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368306"/>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B89B5AE7-3A91-46B9-AD9D-04C88E3F0C39}"/>
              </a:ext>
            </a:extLst>
          </p:cNvPr>
          <p:cNvSpPr/>
          <p:nvPr/>
        </p:nvSpPr>
        <p:spPr>
          <a:xfrm>
            <a:off x="4296000" y="39870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Zkompletovat sadu materiálů a odeslat na adresu Institutu</a:t>
            </a:r>
          </a:p>
        </p:txBody>
      </p:sp>
      <p:sp>
        <p:nvSpPr>
          <p:cNvPr id="4" name="Obdélník: se zakulacenými rohy 3">
            <a:hlinkClick r:id="rId4" action="ppaction://hlinksldjump"/>
            <a:extLst>
              <a:ext uri="{FF2B5EF4-FFF2-40B4-BE49-F238E27FC236}">
                <a16:creationId xmlns:a16="http://schemas.microsoft.com/office/drawing/2014/main" id="{921A9AB8-837D-406F-997A-49534BE207D3}"/>
              </a:ext>
            </a:extLst>
          </p:cNvPr>
          <p:cNvSpPr/>
          <p:nvPr/>
        </p:nvSpPr>
        <p:spPr>
          <a:xfrm>
            <a:off x="4296000" y="514463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50" normalizeH="0" baseline="0" noProof="0" dirty="0">
                <a:ln w="9525" cmpd="sng">
                  <a:no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Nespěchat s odesláním. Přemýšlet, zda by nebylo užitečné ještě něco doplnit.</a:t>
            </a:r>
          </a:p>
        </p:txBody>
      </p:sp>
      <p:sp>
        <p:nvSpPr>
          <p:cNvPr id="5" name="TextovéPole 4">
            <a:extLst>
              <a:ext uri="{FF2B5EF4-FFF2-40B4-BE49-F238E27FC236}">
                <a16:creationId xmlns:a16="http://schemas.microsoft.com/office/drawing/2014/main" id="{E3878E4D-4B66-44BB-A9AF-140488DD7D0B}"/>
              </a:ext>
            </a:extLst>
          </p:cNvPr>
          <p:cNvSpPr txBox="1"/>
          <p:nvPr/>
        </p:nvSpPr>
        <p:spPr>
          <a:xfrm>
            <a:off x="0" y="466697"/>
            <a:ext cx="12192000" cy="3970318"/>
          </a:xfrm>
          <a:prstGeom prst="rect">
            <a:avLst/>
          </a:prstGeom>
          <a:noFill/>
        </p:spPr>
        <p:txBody>
          <a:bodyPr wrap="square" rtlCol="0">
            <a:spAutoFit/>
          </a:bodyPr>
          <a:lstStyle/>
          <a:p>
            <a:r>
              <a:rPr lang="cs-CZ" dirty="0"/>
              <a:t>Rozhodl jste se pro variantu intervalů. To znamená, že finální verze vašeho Anamnestického dotazníku je strukturovaná následujícím způsobem: </a:t>
            </a:r>
          </a:p>
          <a:p>
            <a:endParaRPr lang="cs-CZ" dirty="0"/>
          </a:p>
          <a:p>
            <a:r>
              <a:rPr lang="cs-CZ" b="1" dirty="0"/>
              <a:t>Pohlaví</a:t>
            </a:r>
            <a:r>
              <a:rPr lang="cs-CZ" dirty="0"/>
              <a:t>: 1 – muži, 2 – ženy</a:t>
            </a:r>
          </a:p>
          <a:p>
            <a:r>
              <a:rPr lang="cs-CZ" b="1" dirty="0"/>
              <a:t>Věk</a:t>
            </a:r>
            <a:r>
              <a:rPr lang="cs-CZ" dirty="0"/>
              <a:t>: 1 – 15 – 22 let; 2 – 23 – 60 let; 3 – 60+ let</a:t>
            </a:r>
          </a:p>
          <a:p>
            <a:r>
              <a:rPr lang="cs-CZ" b="1" dirty="0"/>
              <a:t>Příjem</a:t>
            </a:r>
            <a:r>
              <a:rPr lang="cs-CZ" dirty="0"/>
              <a:t>: zaokrouhlovat na stovky</a:t>
            </a:r>
          </a:p>
          <a:p>
            <a:endParaRPr lang="cs-CZ" dirty="0"/>
          </a:p>
          <a:p>
            <a:r>
              <a:rPr lang="cs-CZ" dirty="0"/>
              <a:t>K tomu přikládáte Test spolehlivosti zpráv, Dotazník ochoty a Dotazník agresivity. </a:t>
            </a:r>
          </a:p>
          <a:p>
            <a:endParaRPr lang="cs-CZ" i="1" dirty="0"/>
          </a:p>
          <a:p>
            <a:r>
              <a:rPr lang="cs-CZ" i="1" dirty="0"/>
              <a:t>„V tomto formátu bych snad měl mít všechny potřebné informace.“</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613874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9128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504443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521962" y="1868610"/>
            <a:ext cx="11148065"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2624164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1066ED9-DD59-4257-830B-158D0B9FE28E}"/>
              </a:ext>
            </a:extLst>
          </p:cNvPr>
          <p:cNvSpPr txBox="1"/>
          <p:nvPr/>
        </p:nvSpPr>
        <p:spPr>
          <a:xfrm>
            <a:off x="189875" y="869430"/>
            <a:ext cx="11812249"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Následujících několik dnů přemýšlíte, co ještě přidat k Anamnestickému dotazníku. Přemýšlíte, k čemu je celý výzkum vlastně určený a co by ještě bylo dobré k tomu přidat.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„Jedna věc je splnit zadání, ale když už je tady taková příležitost, mělo by se toho pořádně využít. Přece jenom, bude to výzkum na velkém množství lidí a když přijdu navíc s nějakým zajímavým zjištěním, mohl bych napravit pošramocené jméno Akademie. Beztak za to můžu já. A co být troškař, třeba se zase stanu slavným vědcem!“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Chodíte ode zdi ke zdi a hlava se vám plní různými nápady, které ale vzápětí zase zahazujete. Nic z toho nemá potenciál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převratnému objevu, který potřebujete. Nakonec začnete uvažovat, jestli má cenu se do toho vlastně pouštět.</a:t>
            </a:r>
          </a:p>
        </p:txBody>
      </p:sp>
      <p:sp>
        <p:nvSpPr>
          <p:cNvPr id="3" name="Obdélník: se zakulacenými rohy 2">
            <a:hlinkClick r:id="rId2" action="ppaction://hlinksldjump"/>
            <a:extLst>
              <a:ext uri="{FF2B5EF4-FFF2-40B4-BE49-F238E27FC236}">
                <a16:creationId xmlns:a16="http://schemas.microsoft.com/office/drawing/2014/main" id="{5F461E63-9D49-4A26-A9CA-47511B7F39BD}"/>
              </a:ext>
            </a:extLst>
          </p:cNvPr>
          <p:cNvSpPr/>
          <p:nvPr/>
        </p:nvSpPr>
        <p:spPr>
          <a:xfrm>
            <a:off x="4295999" y="36802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Vzdát snahu o rozšíření výzkumu</a:t>
            </a:r>
          </a:p>
        </p:txBody>
      </p:sp>
      <p:sp>
        <p:nvSpPr>
          <p:cNvPr id="4" name="Obdélník: se zakulacenými rohy 3">
            <a:hlinkClick r:id="rId3" action="ppaction://hlinksldjump"/>
            <a:extLst>
              <a:ext uri="{FF2B5EF4-FFF2-40B4-BE49-F238E27FC236}">
                <a16:creationId xmlns:a16="http://schemas.microsoft.com/office/drawing/2014/main" id="{D7131C05-758D-4C60-83D7-EE66996D27E8}"/>
              </a:ext>
            </a:extLst>
          </p:cNvPr>
          <p:cNvSpPr/>
          <p:nvPr/>
        </p:nvSpPr>
        <p:spPr>
          <a:xfrm>
            <a:off x="4295999" y="49541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Dát své kreativitě ještě šanci</a:t>
            </a:r>
          </a:p>
        </p:txBody>
      </p:sp>
    </p:spTree>
    <p:extLst>
      <p:ext uri="{BB962C8B-B14F-4D97-AF65-F5344CB8AC3E}">
        <p14:creationId xmlns:p14="http://schemas.microsoft.com/office/powerpoint/2010/main" val="68236164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51E0AE-BDF4-42AC-AB17-2AF64FE06AFF}"/>
              </a:ext>
            </a:extLst>
          </p:cNvPr>
          <p:cNvSpPr txBox="1"/>
          <p:nvPr/>
        </p:nvSpPr>
        <p:spPr>
          <a:xfrm>
            <a:off x="281354" y="0"/>
            <a:ext cx="11734801" cy="64633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Vidina převratného úspěchu je tak silná, že se vám nechce hned tak vzdát. Dalších několik dní chodíte po pracovně ode zdi ke zdi. Nakonec se vám v hlavně přece jenom zrodí nápad, který stojí za pokus.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„Když k tomu přidám ještě proměnou týkající se Akademie samotné, můžou z toho být docela zajímavé výsledky. Buď se ukáže, že lidé vnímají Akademii jako užitečnou a prospěšnou organizaci, což určitě rádo uslyší naše PR oddělení a nebo se ukáže, že jsme vnímání jako zbytečný žrout peněz občanů našeho Státu. To zas bude důležité pro ředitele, protože takové smýšlení je pro nás ohrožující a budeme s tím muset něco dělat. Tak jako tak to pro nás bude užitečné. K tomu, abych něco takového zjistil ale potřebuju nějakou metodu, která zjistí vztah běžného občana k Akademii.“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Hned se do svého záměru pustíte a začnete skládat metodu, která má odhalit vztah běžného člověka k Akademii. A tak ponořen do této práce trávíte den za dnem. Až jednoho odpoledne vás ze zadumání vytrhne zaklepání na dveře. Za nimi stojí onen kolega, kterého jste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onehdá</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potkal na chodbě.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máš jít za ředitelem.“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„Jo, hned tam budu,“ odpovíte a zamíříte ven z pracovny.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„Abraháme,“ uvítá vás ředitel, „přišel mi dopis z Institutu. Poslouchejte: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Vážená Akademie, k dnešnímu dni jste nedodali materiály ke sběru dat v Celostátním víceúčelovém výzkumu. Musíme vám tedy s politováním oznámit, že vaše účast v tomto šetření je tímto zrušena. Víte, co to znamená, Abraháme? Znamená to, že jste zklamal důvěru, kterou jsem ve vás vložil!“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Jste nucen vyklidit kancelář a v tichosti opustit Akademii. Doma usedáte k počítači a začínáte procházet aktuální pracovní nabídky.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2" action="ppaction://hlinksldjump"/>
            <a:extLst>
              <a:ext uri="{FF2B5EF4-FFF2-40B4-BE49-F238E27FC236}">
                <a16:creationId xmlns:a16="http://schemas.microsoft.com/office/drawing/2014/main" id="{9830E440-1A44-4C0E-8271-4ADAF0140816}"/>
              </a:ext>
            </a:extLst>
          </p:cNvPr>
          <p:cNvSpPr/>
          <p:nvPr/>
        </p:nvSpPr>
        <p:spPr>
          <a:xfrm>
            <a:off x="281354"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D76CD448-E961-4EDA-93CB-A17A313D11ED}"/>
              </a:ext>
            </a:extLst>
          </p:cNvPr>
          <p:cNvSpPr/>
          <p:nvPr/>
        </p:nvSpPr>
        <p:spPr>
          <a:xfrm>
            <a:off x="6770868" y="6158103"/>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uLnTx/>
                <a:uFillTx/>
                <a:latin typeface="Calibri" panose="020F0502020204030204"/>
                <a:ea typeface="+mn-ea"/>
                <a:cs typeface="+mn-cs"/>
              </a:rPr>
              <a:t>Znovu</a:t>
            </a: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zahájit výzkum</a:t>
            </a:r>
          </a:p>
        </p:txBody>
      </p:sp>
    </p:spTree>
    <p:extLst>
      <p:ext uri="{BB962C8B-B14F-4D97-AF65-F5344CB8AC3E}">
        <p14:creationId xmlns:p14="http://schemas.microsoft.com/office/powerpoint/2010/main" val="185260331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74170" y="0"/>
            <a:ext cx="1184365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čas dát všechno do obálky a poslat to Institutu. Nezbývá než čekat, až data nasbírají a pošlou vám je k analýze. Chvíle klidu je zasloužená. Zatím jste odvedli dobrou práci.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Ona chvíle odpočinku ale netrvá zase příliš dlouho. Za nějaký čas obdržíte datový soubor. Když ho otevřete v počítači, uvidíte následující tabulku: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Tímto způsobem tabulka pokračuje až po ID 800.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„Výborně, a teď je čas se pustit do analýz.“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bdélník: se zakulacenými rohy 3">
            <a:hlinkClick r:id="rId2" action="ppaction://hlinksldjump"/>
            <a:extLst>
              <a:ext uri="{FF2B5EF4-FFF2-40B4-BE49-F238E27FC236}">
                <a16:creationId xmlns:a16="http://schemas.microsoft.com/office/drawing/2014/main" id="{E13A3041-1880-4958-8451-A3E11C881399}"/>
              </a:ext>
            </a:extLst>
          </p:cNvPr>
          <p:cNvSpPr/>
          <p:nvPr/>
        </p:nvSpPr>
        <p:spPr>
          <a:xfrm>
            <a:off x="7453801" y="473231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Začít analyzovat data</a:t>
            </a:r>
          </a:p>
        </p:txBody>
      </p:sp>
      <p:graphicFrame>
        <p:nvGraphicFramePr>
          <p:cNvPr id="6" name="Tabulka 5">
            <a:extLst>
              <a:ext uri="{FF2B5EF4-FFF2-40B4-BE49-F238E27FC236}">
                <a16:creationId xmlns:a16="http://schemas.microsoft.com/office/drawing/2014/main" id="{EA2D5BC9-8F44-404F-A713-8E7C4443F84B}"/>
              </a:ext>
            </a:extLst>
          </p:cNvPr>
          <p:cNvGraphicFramePr>
            <a:graphicFrameLocks noGrp="1"/>
          </p:cNvGraphicFramePr>
          <p:nvPr>
            <p:extLst>
              <p:ext uri="{D42A27DB-BD31-4B8C-83A1-F6EECF244321}">
                <p14:modId xmlns:p14="http://schemas.microsoft.com/office/powerpoint/2010/main" val="2016897710"/>
              </p:ext>
            </p:extLst>
          </p:nvPr>
        </p:nvGraphicFramePr>
        <p:xfrm>
          <a:off x="332012" y="184485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241349647"/>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D69CF05-20B6-4D8A-BE63-D7148B7FA08C}"/>
              </a:ext>
            </a:extLst>
          </p:cNvPr>
          <p:cNvSpPr txBox="1"/>
          <p:nvPr/>
        </p:nvSpPr>
        <p:spPr>
          <a:xfrm>
            <a:off x="194872" y="0"/>
            <a:ext cx="11767279"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Je na čase pustit se do další práce. Zkoumáte, jak souvisí věk se schopností posuzovat spolehlivost mediálních zpráv. V tuto chvíli je čas přidržet se známé teorie a ze všeho nejdřív sloučit respondenty do skupin podle věku tak, jak bylo uvedeno v rešerši.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Vytvoříte si tedy novou proměnnou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Věk_Int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která nabývá hodnoty 	1 pro lidi ve věku 15 – 22 let, hodnoty 2 pro lidi mezi 23 a 60 lety a hodnoty 3 pro lidi starší 60 let. Tyto tři skupiny pak porovnáte  v hrubých skórech Dotazníku mediálních zpráv.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Výsledky lze shrnout asi takto: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Všechny tři skupiny se od sebe vzájemně liší statisticky významně.</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„Což vzhledem k velikosti vzorku není nijak překvapivé.“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Věcný rozdíl mezi skupinou od 15 let a skupinou 60+ je zhruba půl směrodatné odchylky, přičemž skupina od 15 dosahuje vyššího skóru.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Skupina 23 – 60 let dosahuje v Testu schopnosti ze všech tří skupin nejlepších výsledků. Věcný rozdíl mezi skupinou od 15 let a skupinou 23 – 60 se rovná jedné směrodatné odchylce. Rozdíl mezi skupinou 23 – 60 a 60+ je tedy jedna a půl směrodatné odchylky.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Tuto otázku lze tedy uzavřít tak, že skupina od 15 let je o trochu lepší v hodnocení spolehlivosti mediálních zpráv, než skupina 60+. Skupina 23 – 60 je pak výrazněji silnější než obě zbývající skupiny. </a:t>
            </a:r>
          </a:p>
        </p:txBody>
      </p:sp>
      <p:sp>
        <p:nvSpPr>
          <p:cNvPr id="3" name="Obdélník: se zakulacenými rohy 2">
            <a:hlinkClick r:id="rId3" action="ppaction://hlinksldjump"/>
            <a:extLst>
              <a:ext uri="{FF2B5EF4-FFF2-40B4-BE49-F238E27FC236}">
                <a16:creationId xmlns:a16="http://schemas.microsoft.com/office/drawing/2014/main" id="{4EC9D2A4-4668-4DEE-A590-3E2C2105115B}"/>
              </a:ext>
            </a:extLst>
          </p:cNvPr>
          <p:cNvSpPr/>
          <p:nvPr/>
        </p:nvSpPr>
        <p:spPr>
          <a:xfrm>
            <a:off x="675747"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A9BBA106-4A22-45F1-B611-3E4FF6711712}"/>
              </a:ext>
            </a:extLst>
          </p:cNvPr>
          <p:cNvSpPr/>
          <p:nvPr/>
        </p:nvSpPr>
        <p:spPr>
          <a:xfrm>
            <a:off x="7916254" y="50020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Blíže výsledky prozkoumat</a:t>
            </a:r>
          </a:p>
        </p:txBody>
      </p:sp>
    </p:spTree>
    <p:extLst>
      <p:ext uri="{BB962C8B-B14F-4D97-AF65-F5344CB8AC3E}">
        <p14:creationId xmlns:p14="http://schemas.microsoft.com/office/powerpoint/2010/main" val="2781215135"/>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59E97A87-859D-4CB6-B516-70F3C83253DE}"/>
              </a:ext>
            </a:extLst>
          </p:cNvPr>
          <p:cNvSpPr/>
          <p:nvPr/>
        </p:nvSpPr>
        <p:spPr>
          <a:xfrm>
            <a:off x="4078513" y="4323517"/>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2" name="Obdélník 1">
            <a:extLst>
              <a:ext uri="{FF2B5EF4-FFF2-40B4-BE49-F238E27FC236}">
                <a16:creationId xmlns:a16="http://schemas.microsoft.com/office/drawing/2014/main" id="{26B0A9A6-C832-4225-A274-68A50046CCF9}"/>
              </a:ext>
            </a:extLst>
          </p:cNvPr>
          <p:cNvSpPr/>
          <p:nvPr/>
        </p:nvSpPr>
        <p:spPr>
          <a:xfrm>
            <a:off x="1074419" y="1951672"/>
            <a:ext cx="10043160" cy="147732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Vaše vědecká zvídavost vám nedá a rozhodnete se detailněji prozkoumat výsledky. Proto si v dalším kroku zobrazíte rozložení Věku pomocí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scatterplotu</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Rozložení grafu napovídá, že by v daném vzorku mohly existovat nikoli tři, ale čtyři skupiny.  Zjistíte, že dvě z těchto čtyřech skupin jsou tvořeny výhradně lidmi z věkové skupiny tři.  Protože je ale vzhledem ke struktuře vašich dat nejste schopni rozlišit, nelze nijak získat další informace.</a:t>
            </a:r>
          </a:p>
        </p:txBody>
      </p:sp>
    </p:spTree>
    <p:extLst>
      <p:ext uri="{BB962C8B-B14F-4D97-AF65-F5344CB8AC3E}">
        <p14:creationId xmlns:p14="http://schemas.microsoft.com/office/powerpoint/2010/main" val="2730409540"/>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59657" y="0"/>
            <a:ext cx="11858172"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v důsledku vlastního špatného rozhodnutí jsem se připravil o další informace. Kdybych se nerozhodl sbírat věk pomocí intervalů, mohlo z toho vzejít ještě něco zajímavého. No co, z článku, se to nikdo nemusí dozvědět. Podám to jako úspěšné potvrzení dosavadní teorie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Dále se tedy věnujete zapracování těchto informací do článku, který hodláte na konci výzkumu publikovat. Po napsání příslušné části textu je čas přistoupit k dalším analýzám.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43493" y="529743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76A58DE4-B892-42FB-B0CB-135B0E323D9D}"/>
              </a:ext>
            </a:extLst>
          </p:cNvPr>
          <p:cNvGraphicFramePr>
            <a:graphicFrameLocks noGrp="1"/>
          </p:cNvGraphicFramePr>
          <p:nvPr>
            <p:extLst>
              <p:ext uri="{D42A27DB-BD31-4B8C-83A1-F6EECF244321}">
                <p14:modId xmlns:p14="http://schemas.microsoft.com/office/powerpoint/2010/main" val="411341235"/>
              </p:ext>
            </p:extLst>
          </p:nvPr>
        </p:nvGraphicFramePr>
        <p:xfrm>
          <a:off x="324756" y="2762751"/>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017037678"/>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805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06000" y="4619158"/>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4228860" y="5593182"/>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4228860" y="3645134"/>
            <a:ext cx="378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79103322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0"/>
            <a:ext cx="1163632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342186"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637547251"/>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876300" y="1593896"/>
            <a:ext cx="104394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525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5383155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0"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63081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758190" y="2459336"/>
            <a:ext cx="10675620" cy="923330"/>
          </a:xfrm>
          <a:prstGeom prst="rect">
            <a:avLst/>
          </a:prstGeom>
          <a:noFill/>
        </p:spPr>
        <p:txBody>
          <a:bodyPr wrap="square" rtlCol="0">
            <a:spAutoFit/>
          </a:bodyPr>
          <a:lstStyle/>
          <a:p>
            <a:pPr algn="just"/>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ještě jiný postup</a:t>
            </a:r>
          </a:p>
        </p:txBody>
      </p:sp>
    </p:spTree>
    <p:extLst>
      <p:ext uri="{BB962C8B-B14F-4D97-AF65-F5344CB8AC3E}">
        <p14:creationId xmlns:p14="http://schemas.microsoft.com/office/powerpoint/2010/main" val="373343620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18366250"/>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525978227"/>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5248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853934"/>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596756"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443400"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12277993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17065809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2885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7373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30787882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691967" y="1154494"/>
            <a:ext cx="1031748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251164"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341293"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341293"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251166" y="480350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11457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1097280"/>
            <a:ext cx="1162108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ale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62441" y="6086158"/>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3886672890"/>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339090" y="1171252"/>
            <a:ext cx="1151382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v tomto rozsahu zachovává svou statistickou sílu.  Odhalila silnou pozitivní korelaci mezi výší čistého příjmu a ochotou </a:t>
            </a:r>
            <a:b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9297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52527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202641545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078514" y="361104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078514" y="5027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83DFDBB6-32C3-443D-A217-50240B9D3E5E}"/>
              </a:ext>
            </a:extLst>
          </p:cNvPr>
          <p:cNvSpPr txBox="1"/>
          <p:nvPr/>
        </p:nvSpPr>
        <p:spPr>
          <a:xfrm>
            <a:off x="346394" y="1596629"/>
            <a:ext cx="11064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18424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411164" y="1068924"/>
            <a:ext cx="10934700" cy="3416320"/>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830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354398036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792479" y="1554931"/>
            <a:ext cx="1060704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7891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516910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302124543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56992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00889" y="465835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9260BCF0-1B4D-48CC-A62D-5C52608535BF}"/>
              </a:ext>
            </a:extLst>
          </p:cNvPr>
          <p:cNvGraphicFramePr>
            <a:graphicFrameLocks noGrp="1"/>
          </p:cNvGraphicFramePr>
          <p:nvPr>
            <p:extLst>
              <p:ext uri="{D42A27DB-BD31-4B8C-83A1-F6EECF244321}">
                <p14:modId xmlns:p14="http://schemas.microsoft.com/office/powerpoint/2010/main" val="1676942504"/>
              </p:ext>
            </p:extLst>
          </p:nvPr>
        </p:nvGraphicFramePr>
        <p:xfrm>
          <a:off x="396240" y="204724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156076498"/>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332013" y="631321"/>
            <a:ext cx="11527973"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959969" y="519107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2179D77D-F0A9-4BD8-B219-C427771281F4}"/>
              </a:ext>
            </a:extLst>
          </p:cNvPr>
          <p:cNvGraphicFramePr>
            <a:graphicFrameLocks noGrp="1"/>
          </p:cNvGraphicFramePr>
          <p:nvPr>
            <p:extLst>
              <p:ext uri="{D42A27DB-BD31-4B8C-83A1-F6EECF244321}">
                <p14:modId xmlns:p14="http://schemas.microsoft.com/office/powerpoint/2010/main" val="3356949194"/>
              </p:ext>
            </p:extLst>
          </p:nvPr>
        </p:nvGraphicFramePr>
        <p:xfrm>
          <a:off x="304800" y="266264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215716356"/>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20617" y="533400"/>
            <a:ext cx="1175076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V prvním případě jste podpořil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prozatimní</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teoretické předpoklady, i když s jistou pochybností a v druhém případě vaše zjištění teorii spíše nabourávají.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670409" y="48273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8839E972-4801-4BC3-830A-EAA9D7AF560B}"/>
              </a:ext>
            </a:extLst>
          </p:cNvPr>
          <p:cNvGraphicFramePr>
            <a:graphicFrameLocks noGrp="1"/>
          </p:cNvGraphicFramePr>
          <p:nvPr>
            <p:extLst>
              <p:ext uri="{D42A27DB-BD31-4B8C-83A1-F6EECF244321}">
                <p14:modId xmlns:p14="http://schemas.microsoft.com/office/powerpoint/2010/main" val="3441225304"/>
              </p:ext>
            </p:extLst>
          </p:nvPr>
        </p:nvGraphicFramePr>
        <p:xfrm>
          <a:off x="332013" y="228772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2731767669"/>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5669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74292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311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88670" y="813581"/>
            <a:ext cx="106146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962081730"/>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01265559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525991904"/>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7396794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48184" y="5300027"/>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63127779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70538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792480" y="2381491"/>
            <a:ext cx="10607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078514"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078514"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130469655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34342"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40773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333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65596777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52500" y="2228671"/>
            <a:ext cx="102870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17002493"/>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52499" y="1689556"/>
            <a:ext cx="102870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643661262"/>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5347" y="1767840"/>
            <a:ext cx="10401302"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240750128"/>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02962" y="1576924"/>
            <a:ext cx="1038606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984221971"/>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9" y="1841304"/>
            <a:ext cx="103860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26905288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11010124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807275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005057"/>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84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995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44880" y="2228671"/>
            <a:ext cx="103022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473949844"/>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139644"/>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72651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182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493753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58190" y="1057421"/>
            <a:ext cx="1067562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040098632"/>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91720746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089588949"/>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63093254"/>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89191"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62525939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84122949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8759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41676974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3920" y="2228671"/>
            <a:ext cx="10424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2967916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689556"/>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84318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6BB7AF0-553D-4EA8-8410-C53117C56919}"/>
              </a:ext>
            </a:extLst>
          </p:cNvPr>
          <p:cNvSpPr txBox="1"/>
          <p:nvPr/>
        </p:nvSpPr>
        <p:spPr>
          <a:xfrm>
            <a:off x="182880" y="0"/>
            <a:ext cx="11830929" cy="3970318"/>
          </a:xfrm>
          <a:prstGeom prst="rect">
            <a:avLst/>
          </a:prstGeom>
          <a:noFill/>
        </p:spPr>
        <p:txBody>
          <a:bodyPr wrap="square" rtlCol="0">
            <a:spAutoFit/>
          </a:bodyPr>
          <a:lstStyle/>
          <a:p>
            <a:r>
              <a:rPr lang="cs-CZ" dirty="0"/>
              <a:t>	</a:t>
            </a:r>
          </a:p>
          <a:p>
            <a:r>
              <a:rPr lang="cs-CZ" dirty="0"/>
              <a:t>Teorie předpokládá, že lidé s vyššími příjmy budou ochotnější k vystupování na veřejnosti, neboť jejich bohatství jim dává pocit důležitosti, a také schopnosti ovlivňovat mínění davu. I k této výzkumné otázce je přiložen dotazník hodnotící ochotu respondenta k veřejnému vystupování.  Vyšší skór zde indikuje vyšší ochotu k takovému vystupování.</a:t>
            </a:r>
          </a:p>
          <a:p>
            <a:pPr algn="just"/>
            <a:endParaRPr lang="cs-CZ" dirty="0"/>
          </a:p>
          <a:p>
            <a:r>
              <a:rPr lang="cs-CZ" dirty="0"/>
              <a:t>	c) Zda se liší muži a ženy v úrovni projevované agrese vůči vládě Státu.</a:t>
            </a:r>
          </a:p>
          <a:p>
            <a:endParaRPr lang="cs-CZ" dirty="0"/>
          </a:p>
          <a:p>
            <a:r>
              <a:rPr lang="cs-CZ" dirty="0"/>
              <a:t>I k této výzkumné otázce je přiložen dotazník, hodnotící projevovanou agresivitu vůči vládě. Čím vyšší je dosažený skór, tím více agresivity daný respondent projevuje. </a:t>
            </a:r>
          </a:p>
          <a:p>
            <a:endParaRPr lang="cs-CZ" dirty="0"/>
          </a:p>
          <a:p>
            <a:r>
              <a:rPr lang="cs-CZ" i="1" dirty="0"/>
              <a:t>„Zdá se, že pro první fázi je tady už všechno připravené,“ </a:t>
            </a:r>
            <a:r>
              <a:rPr lang="cs-CZ" dirty="0"/>
              <a:t>říkáte si. </a:t>
            </a:r>
            <a:r>
              <a:rPr lang="cs-CZ" i="1" dirty="0"/>
              <a:t>„Stačí tyhle připravené materiály vzít a poslat je na adresu Institutu. Oni se už postarají o zbytek.“</a:t>
            </a:r>
          </a:p>
          <a:p>
            <a:endParaRPr lang="cs-CZ" dirty="0"/>
          </a:p>
          <a:p>
            <a:endParaRPr lang="cs-CZ" dirty="0"/>
          </a:p>
        </p:txBody>
      </p:sp>
      <p:sp>
        <p:nvSpPr>
          <p:cNvPr id="3" name="Obdélník: se zakulacenými rohy 2">
            <a:hlinkClick r:id="" action="ppaction://hlinkshowjump?jump=nextslide"/>
            <a:extLst>
              <a:ext uri="{FF2B5EF4-FFF2-40B4-BE49-F238E27FC236}">
                <a16:creationId xmlns:a16="http://schemas.microsoft.com/office/drawing/2014/main" id="{C8FD3390-0F16-4475-863C-45BFBF15F519}"/>
              </a:ext>
            </a:extLst>
          </p:cNvPr>
          <p:cNvSpPr/>
          <p:nvPr/>
        </p:nvSpPr>
        <p:spPr>
          <a:xfrm>
            <a:off x="4296000" y="3520152"/>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Vzít připravené dotazníky a odeslat je do Institutu</a:t>
            </a:r>
          </a:p>
        </p:txBody>
      </p:sp>
      <p:sp>
        <p:nvSpPr>
          <p:cNvPr id="4" name="Obdélník: se zakulacenými rohy 3">
            <a:hlinkClick r:id="rId2" action="ppaction://hlinksldjump"/>
            <a:extLst>
              <a:ext uri="{FF2B5EF4-FFF2-40B4-BE49-F238E27FC236}">
                <a16:creationId xmlns:a16="http://schemas.microsoft.com/office/drawing/2014/main" id="{D4012F7D-A240-4AA5-B7D3-9FC110FB349E}"/>
              </a:ext>
            </a:extLst>
          </p:cNvPr>
          <p:cNvSpPr/>
          <p:nvPr/>
        </p:nvSpPr>
        <p:spPr>
          <a:xfrm>
            <a:off x="4296000" y="4575229"/>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Shrnout si, co je obsahem výzkumu</a:t>
            </a:r>
          </a:p>
        </p:txBody>
      </p:sp>
      <p:sp>
        <p:nvSpPr>
          <p:cNvPr id="5" name="Obdélník: se zakulacenými rohy 4">
            <a:hlinkClick r:id="rId3" action="ppaction://hlinksldjump"/>
            <a:extLst>
              <a:ext uri="{FF2B5EF4-FFF2-40B4-BE49-F238E27FC236}">
                <a16:creationId xmlns:a16="http://schemas.microsoft.com/office/drawing/2014/main" id="{759F5E08-8A3C-412D-9240-D54226EAFAF9}"/>
              </a:ext>
            </a:extLst>
          </p:cNvPr>
          <p:cNvSpPr/>
          <p:nvPr/>
        </p:nvSpPr>
        <p:spPr>
          <a:xfrm>
            <a:off x="4296000" y="5630306"/>
            <a:ext cx="3600000" cy="90033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projít modrou složku</a:t>
            </a:r>
          </a:p>
        </p:txBody>
      </p:sp>
    </p:spTree>
    <p:extLst>
      <p:ext uri="{BB962C8B-B14F-4D97-AF65-F5344CB8AC3E}">
        <p14:creationId xmlns:p14="http://schemas.microsoft.com/office/powerpoint/2010/main" val="939672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56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6" name="Obdélník: se zakulacenými rohy 5">
            <a:hlinkClick r:id="rId4" action="ppaction://hlinksldjump"/>
            <a:extLst>
              <a:ext uri="{FF2B5EF4-FFF2-40B4-BE49-F238E27FC236}">
                <a16:creationId xmlns:a16="http://schemas.microsoft.com/office/drawing/2014/main" id="{F744CC82-CAD4-4B52-B548-BCE02DE2656B}"/>
              </a:ext>
            </a:extLst>
          </p:cNvPr>
          <p:cNvSpPr/>
          <p:nvPr/>
        </p:nvSpPr>
        <p:spPr>
          <a:xfrm>
            <a:off x="4296000" y="380162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7" name="TextovéPole 6">
            <a:extLst>
              <a:ext uri="{FF2B5EF4-FFF2-40B4-BE49-F238E27FC236}">
                <a16:creationId xmlns:a16="http://schemas.microsoft.com/office/drawing/2014/main" id="{254355E3-C335-4AF8-BCAD-E2C604567963}"/>
              </a:ext>
            </a:extLst>
          </p:cNvPr>
          <p:cNvSpPr txBox="1"/>
          <p:nvPr/>
        </p:nvSpPr>
        <p:spPr>
          <a:xfrm>
            <a:off x="982980" y="2317266"/>
            <a:ext cx="1022604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3654083042"/>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0587" y="1951672"/>
            <a:ext cx="103708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02056481"/>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49622" y="1607404"/>
            <a:ext cx="1049274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487099787"/>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1009649" y="1887024"/>
            <a:ext cx="101727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7147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690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825046385"/>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671100497"/>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3387316771"/>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64569"/>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22799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266035"/>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5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3436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529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1009650" y="905021"/>
            <a:ext cx="10172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56256811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72817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81801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624840" y="2338978"/>
            <a:ext cx="109423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2230374776"/>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44537194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9844123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9862"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449713575"/>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15736786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3" action="ppaction://hlinksldjump"/>
            <a:extLst>
              <a:ext uri="{FF2B5EF4-FFF2-40B4-BE49-F238E27FC236}">
                <a16:creationId xmlns:a16="http://schemas.microsoft.com/office/drawing/2014/main" id="{9EDE923F-E768-47BB-B0E6-7B6911BAEAC6}"/>
              </a:ext>
            </a:extLst>
          </p:cNvPr>
          <p:cNvSpPr/>
          <p:nvPr/>
        </p:nvSpPr>
        <p:spPr>
          <a:xfrm>
            <a:off x="2022171"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F0C178D6-E67C-48AA-9F52-5797A209EE81}"/>
              </a:ext>
            </a:extLst>
          </p:cNvPr>
          <p:cNvSpPr/>
          <p:nvPr/>
        </p:nvSpPr>
        <p:spPr>
          <a:xfrm>
            <a:off x="2022171"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5" action="ppaction://hlinksldjump"/>
            <a:extLst>
              <a:ext uri="{FF2B5EF4-FFF2-40B4-BE49-F238E27FC236}">
                <a16:creationId xmlns:a16="http://schemas.microsoft.com/office/drawing/2014/main" id="{8130979C-A8C4-45B4-B9FA-021503A467D0}"/>
              </a:ext>
            </a:extLst>
          </p:cNvPr>
          <p:cNvSpPr/>
          <p:nvPr/>
        </p:nvSpPr>
        <p:spPr>
          <a:xfrm>
            <a:off x="6569135" y="41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6" action="ppaction://hlinksldjump"/>
            <a:extLst>
              <a:ext uri="{FF2B5EF4-FFF2-40B4-BE49-F238E27FC236}">
                <a16:creationId xmlns:a16="http://schemas.microsoft.com/office/drawing/2014/main" id="{CBA867C8-A8D3-4250-AFF6-C498D204237D}"/>
              </a:ext>
            </a:extLst>
          </p:cNvPr>
          <p:cNvSpPr/>
          <p:nvPr/>
        </p:nvSpPr>
        <p:spPr>
          <a:xfrm>
            <a:off x="6569830" y="55367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616379061"/>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9160" y="2228671"/>
            <a:ext cx="1039368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933668113"/>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27392" y="1689556"/>
            <a:ext cx="103022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762285185"/>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7" y="1783080"/>
            <a:ext cx="103403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23627221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80102" y="1561684"/>
            <a:ext cx="1043178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745700708"/>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42009" y="1819812"/>
            <a:ext cx="105079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657380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66700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88213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392430" y="894214"/>
            <a:ext cx="11407140" cy="1477328"/>
          </a:xfrm>
          <a:prstGeom prst="rect">
            <a:avLst/>
          </a:prstGeom>
          <a:noFill/>
        </p:spPr>
        <p:txBody>
          <a:bodyPr wrap="square" rtlCol="0">
            <a:spAutoFit/>
          </a:bodyPr>
          <a:lstStyle/>
          <a:p>
            <a:r>
              <a:rPr lang="cs-CZ" dirty="0"/>
              <a:t>Třetí otázkou je, zda se liší muži a ženy v úrovni projevované agrese vůči vládě. Analýza neprokázala, že by se muži a ženy </a:t>
            </a:r>
            <a:br>
              <a:rPr lang="cs-CZ" dirty="0"/>
            </a:br>
            <a:r>
              <a:rPr lang="cs-CZ" dirty="0"/>
              <a:t>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2388144891"/>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757930764"/>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54695146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75466"/>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978100"/>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75138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3" y="614888"/>
            <a:ext cx="118581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Znovu jste sedl k datovému souboru. Je na čase pokračovat druhou částí.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137009" y="47657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6" name="Tabulka 5">
            <a:extLst>
              <a:ext uri="{FF2B5EF4-FFF2-40B4-BE49-F238E27FC236}">
                <a16:creationId xmlns:a16="http://schemas.microsoft.com/office/drawing/2014/main" id="{10343126-6A25-4877-B990-ACD92EA0C19D}"/>
              </a:ext>
            </a:extLst>
          </p:cNvPr>
          <p:cNvGraphicFramePr>
            <a:graphicFrameLocks noGrp="1"/>
          </p:cNvGraphicFramePr>
          <p:nvPr>
            <p:extLst>
              <p:ext uri="{D42A27DB-BD31-4B8C-83A1-F6EECF244321}">
                <p14:modId xmlns:p14="http://schemas.microsoft.com/office/powerpoint/2010/main" val="1641912598"/>
              </p:ext>
            </p:extLst>
          </p:nvPr>
        </p:nvGraphicFramePr>
        <p:xfrm>
          <a:off x="332012" y="2287132"/>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00359681"/>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228600" y="0"/>
            <a:ext cx="1175004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Dalším krokem je prozkoumání výzkumné otázky b). Tedy korelační vztah čistého příjmu s ochotou respondentů vystupovat na veřejnosti, která je reprezentována hrubým skórem v Dotazníku ochoty k veřejnému vystupování.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Jak tak v zamyšlení pochodujete ode zdi ke zdi po pracovně, padne vám zrak na knihu, na kterou jste dávno zapomněli. Její hřbet nese název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Pokročilé postupy řešení statistických problémů.“</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634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Pokročilých postupů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55047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Vymazat všechny nekompletní záznamy</a:t>
            </a:r>
          </a:p>
        </p:txBody>
      </p:sp>
    </p:spTree>
    <p:extLst>
      <p:ext uri="{BB962C8B-B14F-4D97-AF65-F5344CB8AC3E}">
        <p14:creationId xmlns:p14="http://schemas.microsoft.com/office/powerpoint/2010/main" val="375412898"/>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281355" y="566678"/>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Tree>
    <p:extLst>
      <p:ext uri="{BB962C8B-B14F-4D97-AF65-F5344CB8AC3E}">
        <p14:creationId xmlns:p14="http://schemas.microsoft.com/office/powerpoint/2010/main" val="119203920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579120" y="1960155"/>
            <a:ext cx="110337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2976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84445046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851593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86725278"/>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897016695"/>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Chybějící hodnoty lze rozdělit do několika typů, přičemž od konkrétního typu se pak odvíjí různé způsoby práce s nimi. Prvním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by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definition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of</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the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subpoppulation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nebo by se to také dalo nazvat </a:t>
            </a:r>
            <a:r>
              <a:rPr kumimoji="0" lang="cs-CZ" sz="2000" b="0" i="1"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„Hodnota chybějící z definice.“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Druhým typem chybějících hodnot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completely</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(MCAR)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Třetím typem je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(MAR).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Sem spadají takové chybějící hodnoty, u kterých lze pozorovat mechanismus, nicméně ten mechanismus nesouvisí přímo se zjišťovanou proměnnou. Například, když lidé neodpoví na položky týkající se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nicméně mechanismem, který za tím lze najít není samotná úroveň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ale například jejich rodinná situace. Tedy, že lidé ve špatné rodinné situaci spíše neodpovídají na otázky o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depresivitě</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než lidé kteří jsou v dobré rodinné situaci</a:t>
            </a:r>
            <a:r>
              <a:rPr kumimoji="0" lang="cs-CZ" sz="22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21164468"/>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Posledním typem je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not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random</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(MNAR)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kdy neochota odpovídat na konkrétní položku přímo souvisí s konceptem, který daná položka zjišťuje. Například když se v datovém souboru ukáže, že lidé trpící depresí neodpovídají na položky ohledně vlastní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depresivity</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Způsoby, jak se s chybějícími hodnotami vypořádat lze rozdělit na tzv.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tradiční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moderní</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tradiční způsoby patří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Pairwise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Mezi moderní se pak řadí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nebo Full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imformation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Case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 vhodné použít především u MCAR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missingů</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Jestliže se však chybějící hodnoty ve vzorku řídí nějakým pravidlem, hrozí, že tento postup dá nakonec vzniknout nereprezentativnímu vzorku (například pokud by lidé žijící na hranici chudoby odmítli  uvést svůj měsíční příjem,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těchto případů z výzkumu vyřadí tuto část populace.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Pairwaise</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u některých z nich nemám k dispozici  míru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Stejně tak pokud chci srovnat věkové skupiny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hlediska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neberu v úvahu, zda u některých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respondentů chybí uvedení míry asertivity.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0029609"/>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wellbeingu</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postup by vyžadoval Case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delation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endPar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povede ke zkreslení výsledků. Pomocí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Mean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substitution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není také vhodné doplňovat z definice chybějící hodnoty.</a:t>
            </a:r>
            <a:r>
              <a:rPr kumimoji="0" lang="cs-CZ" sz="1900" b="0" i="0" u="sng"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Indicator</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adjustment</a:t>
            </a:r>
            <a:r>
              <a:rPr kumimoji="0" lang="cs-CZ" sz="19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je lehká úprava strategie doplňování průměru. V tomto případě se do datového souboru přidá proměnná, tzv. indikátor, který nabývá hodnoty 0 v případech, kdy cílová hodnota chybí a 1 </a:t>
            </a:r>
            <a:b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kumimoji="0" lang="en-US"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ohen</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Cohen 1983) </a:t>
            </a:r>
            <a:endPar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následně</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t>
            </a:r>
            <a:r>
              <a:rPr kumimoji="0" lang="en-US"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Cohen, Cohen,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West</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and </a:t>
            </a:r>
            <a:r>
              <a:rPr kumimoji="0" lang="cs-CZ" sz="19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Aiken</a:t>
            </a:r>
            <a:r>
              <a:rPr kumimoji="0" lang="cs-CZ" sz="19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560377"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řejít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3247122095"/>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Shrneme-li jednoduše vlastnosti tradičních přístupů,  žádný z nich neposkytuje ideální řešení. Jejich použitelnost vždy závisí na konkrétních okolnostech.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moderním přístupům, které se snaží některé tyto nedostatky kompenzovat, patří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postup, který vytvoří nový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dataset</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Tento problém řeší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Multiple</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postup který vytvoří 5 – 10 datových souborů různým doplněním. Analýza je pak provedena na všech těchto souborech a uchovává všechny hodnoty parametrů </a:t>
            </a:r>
            <a:b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i standardních chyb. Pak je možné použít průměrné hodnoty.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Full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information</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maximum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likelihood</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1"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approach</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nepoužívá doplnění chybějících hodnot, ale využívá všechny dostupné informace ze vzorku, aby metodou maximální věrohodnosti poskytl co nejpřesnější odhady chybějících parametrů.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Tyto pokročilé moderní metody jsou ve srovnání s tradičními přesnější, nicméně výpočetně náročnější. Existují však softwary, které použití těchto přístupů umožňují. Jedná se například o NORM, ale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Simple</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imputation</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umí třeba i SPSS.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Více o  práci s chybějícími hodnotami i  o zmíněných softwarech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Acock</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9590313" y="5868803"/>
            <a:ext cx="252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Tree>
    <p:extLst>
      <p:ext uri="{BB962C8B-B14F-4D97-AF65-F5344CB8AC3E}">
        <p14:creationId xmlns:p14="http://schemas.microsoft.com/office/powerpoint/2010/main" val="2065671460"/>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676706"/>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25882"/>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169226566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941797" y="1015502"/>
            <a:ext cx="1030840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6826065"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Case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1766391" y="3429000"/>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Pairwise</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delation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826066" y="4811212"/>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Indicator</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Adjustment</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1766392" y="4724012"/>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Mean</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substitution</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429414"/>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281354" y="0"/>
            <a:ext cx="11734801"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vymazání všech nekompletních záznamů, vám zůstal datový soubor o velikosti sotva tří set osob. Takto redukovaný vzorek již pro tak rozsáhlou populaci jako jsou všichni občané Státu není v žádném případě dostačující.</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„Sakra,“ </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řekl jste si,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„není možné, aby dvě třetiny lidí neuvedly svůj čistý příjem. Ano, ta otázka je trochu ošemetná, ale dvě třetiny?“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 takto poničeným datovým souborem není možné ve výzkumu dále pokračovat. </a:t>
            </a:r>
          </a:p>
        </p:txBody>
      </p:sp>
    </p:spTree>
    <p:extLst>
      <p:ext uri="{BB962C8B-B14F-4D97-AF65-F5344CB8AC3E}">
        <p14:creationId xmlns:p14="http://schemas.microsoft.com/office/powerpoint/2010/main" val="403595104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678179" y="785059"/>
            <a:ext cx="10835640"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použití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Pairwise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delation</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„To by chtělo navazující kvalitativní studii, která by se bohatých lidí ptala na důvody, proč jsou ochotní vystupovat na veřejnosti a snažila se odhalit nějaký mechanismus. Hm. Tohle je dobrá věta do diskuse. To si musím někam poznačit.“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1804220592"/>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BB23DD9-FC32-4401-84C4-3B5AB986E83B}"/>
              </a:ext>
            </a:extLst>
          </p:cNvPr>
          <p:cNvSpPr txBox="1"/>
          <p:nvPr/>
        </p:nvSpPr>
        <p:spPr>
          <a:xfrm>
            <a:off x="1009649" y="744701"/>
            <a:ext cx="10172700"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aplikování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Indicator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adjustment</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postupu a doplnění chybějících hodnot Čistého příjmu průměrnými hodnotami ze vzorku jste provedl korelační analýzu. Výsledky  sice prokázaly statistickou významnost korelace čistého příjmu a hrubého skóru Dotazníku ochoty k vystupování, nicméně tato korelace se ukázala být velmi nízká. Díky indikátoru víte, že průměrný plat byl doplněn do 25% případů. Momentálně se vám tedy podařilo vyvrátit mylný předpoklad teorie, je však otázka, jak moc oněch 25% doplněných hodnot tento výsledek zkresluje.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F729EE31-B9BD-4A58-8961-5554CFEFDA3E}"/>
              </a:ext>
            </a:extLst>
          </p:cNvPr>
          <p:cNvSpPr/>
          <p:nvPr/>
        </p:nvSpPr>
        <p:spPr>
          <a:xfrm>
            <a:off x="4295999"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8D46F315-BBD8-4FB7-8BB7-DFF9AE01AAA7}"/>
              </a:ext>
            </a:extLst>
          </p:cNvPr>
          <p:cNvSpPr/>
          <p:nvPr/>
        </p:nvSpPr>
        <p:spPr>
          <a:xfrm>
            <a:off x="4295999" y="49819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Tree>
    <p:extLst>
      <p:ext uri="{BB962C8B-B14F-4D97-AF65-F5344CB8AC3E}">
        <p14:creationId xmlns:p14="http://schemas.microsoft.com/office/powerpoint/2010/main" val="4910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22140900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308671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19F6FD70-58F4-4C6D-B2AA-D3E2A82977FB}"/>
              </a:ext>
            </a:extLst>
          </p:cNvPr>
          <p:cNvSpPr/>
          <p:nvPr/>
        </p:nvSpPr>
        <p:spPr>
          <a:xfrm>
            <a:off x="4296000" y="470419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Zkusit ještě jiný postup</a:t>
            </a:r>
          </a:p>
        </p:txBody>
      </p:sp>
      <p:sp>
        <p:nvSpPr>
          <p:cNvPr id="5" name="TextovéPole 4">
            <a:extLst>
              <a:ext uri="{FF2B5EF4-FFF2-40B4-BE49-F238E27FC236}">
                <a16:creationId xmlns:a16="http://schemas.microsoft.com/office/drawing/2014/main" id="{DAFFC3B9-478B-4158-B145-F7FC1034161E}"/>
              </a:ext>
            </a:extLst>
          </p:cNvPr>
          <p:cNvSpPr txBox="1"/>
          <p:nvPr/>
        </p:nvSpPr>
        <p:spPr>
          <a:xfrm>
            <a:off x="845820" y="1393960"/>
            <a:ext cx="1050036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Tree>
    <p:extLst>
      <p:ext uri="{BB962C8B-B14F-4D97-AF65-F5344CB8AC3E}">
        <p14:creationId xmlns:p14="http://schemas.microsoft.com/office/powerpoint/2010/main" val="80062795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166914" y="715232"/>
            <a:ext cx="1185817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V prvním případě jste mezeru v teorii a v druhém případě jste teorii potvrdil.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426569" y="50088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559F452-F9AB-4DA4-92A2-82F1D70AD44B}"/>
              </a:ext>
            </a:extLst>
          </p:cNvPr>
          <p:cNvGraphicFramePr>
            <a:graphicFrameLocks noGrp="1"/>
          </p:cNvGraphicFramePr>
          <p:nvPr>
            <p:extLst>
              <p:ext uri="{D42A27DB-BD31-4B8C-83A1-F6EECF244321}">
                <p14:modId xmlns:p14="http://schemas.microsoft.com/office/powerpoint/2010/main" val="3072385539"/>
              </p:ext>
            </p:extLst>
          </p:nvPr>
        </p:nvGraphicFramePr>
        <p:xfrm>
          <a:off x="332013" y="2381707"/>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836478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73957" y="616081"/>
            <a:ext cx="11644086" cy="203132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korigovat jednu nepřesnost v teorii a v druhém případě, pokud připustíme korekci síly korelace, která je zkreslená 25% doplněných průměrných hodnot, tak by ta korelace mohla být dostatečné silná, aby to stálo za zmínku. V podstatě to teorii podporuje. Začínáte se těšit, až ho publikujete. Teď je čas přistoupit k poslední zadané výzkumné otázce.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574186" y="509807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B6F325F3-BE33-4E57-8E4B-5BE285C48F7F}"/>
              </a:ext>
            </a:extLst>
          </p:cNvPr>
          <p:cNvGraphicFramePr>
            <a:graphicFrameLocks noGrp="1"/>
          </p:cNvGraphicFramePr>
          <p:nvPr>
            <p:extLst>
              <p:ext uri="{D42A27DB-BD31-4B8C-83A1-F6EECF244321}">
                <p14:modId xmlns:p14="http://schemas.microsoft.com/office/powerpoint/2010/main" val="1276753072"/>
              </p:ext>
            </p:extLst>
          </p:nvPr>
        </p:nvGraphicFramePr>
        <p:xfrm>
          <a:off x="332013" y="2647406"/>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76607974"/>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281577" y="594360"/>
            <a:ext cx="116288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I druhou ze tří částí výzkumu máte úspěšně za sebou. Článek uspokojivě narůstá na objemu a zdá se, že přináší zajímavé poznatky. Zatím se vám podařilo najít dvě trhliny v teoretických předpokladech. Začínáte se těšit, až ho publikujete. Teď je čas přistoupit k poslední zadané výzkumné otázce.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Znovu jste sedl k datovému souboru.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731369" y="50241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Pokračovat další výzkumnou otázkou</a:t>
            </a:r>
          </a:p>
        </p:txBody>
      </p:sp>
      <p:graphicFrame>
        <p:nvGraphicFramePr>
          <p:cNvPr id="5" name="Tabulka 4">
            <a:extLst>
              <a:ext uri="{FF2B5EF4-FFF2-40B4-BE49-F238E27FC236}">
                <a16:creationId xmlns:a16="http://schemas.microsoft.com/office/drawing/2014/main" id="{71CFA178-1272-4581-B7F1-CE9BDC31A35C}"/>
              </a:ext>
            </a:extLst>
          </p:cNvPr>
          <p:cNvGraphicFramePr>
            <a:graphicFrameLocks noGrp="1"/>
          </p:cNvGraphicFramePr>
          <p:nvPr>
            <p:extLst>
              <p:ext uri="{D42A27DB-BD31-4B8C-83A1-F6EECF244321}">
                <p14:modId xmlns:p14="http://schemas.microsoft.com/office/powerpoint/2010/main" val="1298858055"/>
              </p:ext>
            </p:extLst>
          </p:nvPr>
        </p:nvGraphicFramePr>
        <p:xfrm>
          <a:off x="382450" y="2071688"/>
          <a:ext cx="11527973" cy="2283734"/>
        </p:xfrm>
        <a:graphic>
          <a:graphicData uri="http://schemas.openxmlformats.org/drawingml/2006/table">
            <a:tbl>
              <a:tblPr>
                <a:tableStyleId>{9D7B26C5-4107-4FEC-AEDC-1716B250A1EF}</a:tableStyleId>
              </a:tblPr>
              <a:tblGrid>
                <a:gridCol w="915752">
                  <a:extLst>
                    <a:ext uri="{9D8B030D-6E8A-4147-A177-3AD203B41FA5}">
                      <a16:colId xmlns:a16="http://schemas.microsoft.com/office/drawing/2014/main" val="3079368828"/>
                    </a:ext>
                  </a:extLst>
                </a:gridCol>
                <a:gridCol w="915752">
                  <a:extLst>
                    <a:ext uri="{9D8B030D-6E8A-4147-A177-3AD203B41FA5}">
                      <a16:colId xmlns:a16="http://schemas.microsoft.com/office/drawing/2014/main" val="2009938755"/>
                    </a:ext>
                  </a:extLst>
                </a:gridCol>
                <a:gridCol w="915752">
                  <a:extLst>
                    <a:ext uri="{9D8B030D-6E8A-4147-A177-3AD203B41FA5}">
                      <a16:colId xmlns:a16="http://schemas.microsoft.com/office/drawing/2014/main" val="933458748"/>
                    </a:ext>
                  </a:extLst>
                </a:gridCol>
                <a:gridCol w="1163766">
                  <a:extLst>
                    <a:ext uri="{9D8B030D-6E8A-4147-A177-3AD203B41FA5}">
                      <a16:colId xmlns:a16="http://schemas.microsoft.com/office/drawing/2014/main" val="2371308574"/>
                    </a:ext>
                  </a:extLst>
                </a:gridCol>
                <a:gridCol w="2594628">
                  <a:extLst>
                    <a:ext uri="{9D8B030D-6E8A-4147-A177-3AD203B41FA5}">
                      <a16:colId xmlns:a16="http://schemas.microsoft.com/office/drawing/2014/main" val="1931458886"/>
                    </a:ext>
                  </a:extLst>
                </a:gridCol>
                <a:gridCol w="3076352">
                  <a:extLst>
                    <a:ext uri="{9D8B030D-6E8A-4147-A177-3AD203B41FA5}">
                      <a16:colId xmlns:a16="http://schemas.microsoft.com/office/drawing/2014/main" val="3403789335"/>
                    </a:ext>
                  </a:extLst>
                </a:gridCol>
                <a:gridCol w="1945971">
                  <a:extLst>
                    <a:ext uri="{9D8B030D-6E8A-4147-A177-3AD203B41FA5}">
                      <a16:colId xmlns:a16="http://schemas.microsoft.com/office/drawing/2014/main" val="1151923364"/>
                    </a:ext>
                  </a:extLst>
                </a:gridCol>
              </a:tblGrid>
              <a:tr h="336364">
                <a:tc>
                  <a:txBody>
                    <a:bodyPr/>
                    <a:lstStyle/>
                    <a:p>
                      <a:pPr algn="ctr" fontAlgn="b"/>
                      <a:r>
                        <a:rPr lang="cs-CZ" sz="1600" u="none" strike="noStrike" dirty="0">
                          <a:effectLst/>
                        </a:rPr>
                        <a:t>ID</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Věk</a:t>
                      </a:r>
                      <a:endParaRPr lang="cs-CZ"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Pohlaví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Čistý příjem</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Schopnost rozlišování zpráv</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Ochota k veřejnému vystupování</a:t>
                      </a:r>
                      <a:endParaRPr lang="cs-CZ"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Agresivita vůči vládě</a:t>
                      </a:r>
                      <a:endParaRPr lang="cs-CZ"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0641371"/>
                  </a:ext>
                </a:extLst>
              </a:tr>
              <a:tr h="336364">
                <a:tc>
                  <a:txBody>
                    <a:bodyPr/>
                    <a:lstStyle/>
                    <a:p>
                      <a:pPr algn="ctr" fontAlgn="b"/>
                      <a:r>
                        <a:rPr lang="cs-CZ" sz="1600" u="none" strike="noStrike">
                          <a:effectLst/>
                        </a:rPr>
                        <a:t>001</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NA</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28</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8337947"/>
                  </a:ext>
                </a:extLst>
              </a:tr>
              <a:tr h="336364">
                <a:tc>
                  <a:txBody>
                    <a:bodyPr/>
                    <a:lstStyle/>
                    <a:p>
                      <a:pPr algn="ctr" fontAlgn="b"/>
                      <a:r>
                        <a:rPr lang="cs-CZ" sz="1600" u="none" strike="noStrike">
                          <a:effectLst/>
                        </a:rPr>
                        <a:t>002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21 400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46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7</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8612764"/>
                  </a:ext>
                </a:extLst>
              </a:tr>
              <a:tr h="336364">
                <a:tc>
                  <a:txBody>
                    <a:bodyPr/>
                    <a:lstStyle/>
                    <a:p>
                      <a:pPr algn="ctr" fontAlgn="b"/>
                      <a:r>
                        <a:rPr lang="cs-CZ" sz="1600" u="none" strike="noStrike">
                          <a:effectLst/>
                        </a:rPr>
                        <a:t>003</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20 200</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45</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28</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3</a:t>
                      </a:r>
                      <a:endParaRPr lang="cs-CZ"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0529333"/>
                  </a:ext>
                </a:extLst>
              </a:tr>
              <a:tr h="336364">
                <a:tc>
                  <a:txBody>
                    <a:bodyPr/>
                    <a:lstStyle/>
                    <a:p>
                      <a:pPr algn="ctr" fontAlgn="b"/>
                      <a:r>
                        <a:rPr lang="cs-CZ" sz="1600" u="none" strike="noStrike">
                          <a:effectLst/>
                        </a:rPr>
                        <a:t>004</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134 700</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26</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16</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5</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7388063"/>
                  </a:ext>
                </a:extLst>
              </a:tr>
              <a:tr h="336364">
                <a:tc>
                  <a:txBody>
                    <a:bodyPr/>
                    <a:lstStyle/>
                    <a:p>
                      <a:pPr algn="ctr" fontAlgn="b"/>
                      <a:r>
                        <a:rPr lang="cs-CZ" sz="1600" u="none" strike="noStrike">
                          <a:effectLst/>
                        </a:rPr>
                        <a:t>005</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3</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2</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NA</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12</a:t>
                      </a:r>
                      <a:endParaRPr lang="cs-CZ"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a:effectLst/>
                        </a:rPr>
                        <a:t>19</a:t>
                      </a:r>
                      <a:endParaRPr lang="cs-CZ"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600" u="none" strike="noStrike" dirty="0">
                          <a:effectLst/>
                        </a:rPr>
                        <a:t>46</a:t>
                      </a:r>
                      <a:endParaRPr lang="cs-CZ"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0975512"/>
                  </a:ext>
                </a:extLst>
              </a:tr>
              <a:tr h="265550">
                <a:tc>
                  <a:txBody>
                    <a:bodyPr/>
                    <a:lstStyle/>
                    <a:p>
                      <a:pPr algn="ctr" fontAlgn="b"/>
                      <a:r>
                        <a:rPr lang="cs-CZ" sz="1100" u="none" strike="noStrike">
                          <a:effectLst/>
                        </a:rPr>
                        <a:t>...</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0548958"/>
                  </a:ext>
                </a:extLst>
              </a:tr>
            </a:tbl>
          </a:graphicData>
        </a:graphic>
      </p:graphicFrame>
    </p:spTree>
    <p:extLst>
      <p:ext uri="{BB962C8B-B14F-4D97-AF65-F5344CB8AC3E}">
        <p14:creationId xmlns:p14="http://schemas.microsoft.com/office/powerpoint/2010/main" val="3405199536"/>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65520" y="258276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75011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a:t>
            </a:r>
            <a:r>
              <a:rPr kumimoji="0" lang="en-GB" sz="1800" b="1" i="0" u="none" strike="noStrike" kern="1200" cap="none" spc="0" normalizeH="0" baseline="0" noProof="0" dirty="0" err="1">
                <a:ln>
                  <a:noFill/>
                </a:ln>
                <a:solidFill>
                  <a:prstClr val="white"/>
                </a:solidFill>
                <a:effectLst/>
                <a:uLnTx/>
                <a:uFillTx/>
                <a:latin typeface="Calibri" panose="020F0502020204030204"/>
                <a:ea typeface="+mn-ea"/>
                <a:cs typeface="+mn-cs"/>
              </a:rPr>
              <a:t>znovu</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65520" y="49174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819150" y="816771"/>
            <a:ext cx="1055370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389215425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9027246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206578046"/>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5334789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38351" y="526069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2178308076"/>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2351831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91946003"/>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0"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135"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135" y="50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1917809089"/>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14400" y="2000015"/>
            <a:ext cx="1036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69303105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89292" y="1796143"/>
            <a:ext cx="1037844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1338569112"/>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82979" y="1752600"/>
            <a:ext cx="104470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755249954"/>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56168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006871361"/>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72489" y="1856544"/>
            <a:ext cx="104470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74518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5342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Vyzkoušet</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jiný postup</a:t>
            </a:r>
          </a:p>
        </p:txBody>
      </p:sp>
    </p:spTree>
    <p:extLst>
      <p:ext uri="{BB962C8B-B14F-4D97-AF65-F5344CB8AC3E}">
        <p14:creationId xmlns:p14="http://schemas.microsoft.com/office/powerpoint/2010/main" val="400248289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785622231"/>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684051304"/>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211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219601"/>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537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247864"/>
          </a:xfrm>
          <a:prstGeom prst="rect">
            <a:avLst/>
          </a:prstGeom>
          <a:noFill/>
        </p:spPr>
        <p:txBody>
          <a:bodyPr wrap="square" rtlCol="0">
            <a:spAutoFit/>
          </a:bodyPr>
          <a:lstStyle/>
          <a:p>
            <a:pPr algn="just"/>
            <a:endParaRPr lang="cs-CZ" sz="2000" dirty="0"/>
          </a:p>
          <a:p>
            <a:pPr algn="just"/>
            <a:r>
              <a:rPr lang="cs-CZ" sz="2000"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pPr algn="just"/>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z nich vyloučíme. </a:t>
            </a:r>
          </a:p>
          <a:p>
            <a:pPr algn="just"/>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algn="just"/>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pPr algn="just"/>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pPr algn="just"/>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pPr algn="just"/>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416336" y="506106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229390706"/>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752397"/>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4914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69780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490417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860929"/>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607406842"/>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589948844"/>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456550004"/>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161886963"/>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328519" y="5280363"/>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1845923499"/>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30340675"/>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3720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3757652929"/>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9640" y="2228671"/>
            <a:ext cx="10332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572176904"/>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7139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719772" y="1943686"/>
            <a:ext cx="103174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3680862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4894220"/>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64867" y="1798320"/>
            <a:ext cx="1046226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1573856038"/>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72482" y="1576924"/>
            <a:ext cx="104470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342497666"/>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9" y="1819812"/>
            <a:ext cx="104165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6648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3657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2623071702"/>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208457395"/>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2157578081"/>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80611"/>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59948"/>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07043"/>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2" action="ppaction://hlinksldjump"/>
            <a:extLst>
              <a:ext uri="{FF2B5EF4-FFF2-40B4-BE49-F238E27FC236}">
                <a16:creationId xmlns:a16="http://schemas.microsoft.com/office/drawing/2014/main" id="{DEBD2E69-F946-49BA-8C48-2E4D95A2660A}"/>
              </a:ext>
            </a:extLst>
          </p:cNvPr>
          <p:cNvSpPr/>
          <p:nvPr/>
        </p:nvSpPr>
        <p:spPr>
          <a:xfrm>
            <a:off x="4296000" y="275699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5D3F8318-01D6-44E2-BE63-5EFBA0A19142}"/>
              </a:ext>
            </a:extLst>
          </p:cNvPr>
          <p:cNvSpPr/>
          <p:nvPr/>
        </p:nvSpPr>
        <p:spPr>
          <a:xfrm>
            <a:off x="4296000" y="3894481"/>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5" name="Obdélník: se zakulacenými rohy 4">
            <a:hlinkClick r:id="rId4" action="ppaction://hlinksldjump"/>
            <a:extLst>
              <a:ext uri="{FF2B5EF4-FFF2-40B4-BE49-F238E27FC236}">
                <a16:creationId xmlns:a16="http://schemas.microsoft.com/office/drawing/2014/main" id="{380A8526-EB0D-4842-B1D5-37C5D32ABA8C}"/>
              </a:ext>
            </a:extLst>
          </p:cNvPr>
          <p:cNvSpPr/>
          <p:nvPr/>
        </p:nvSpPr>
        <p:spPr>
          <a:xfrm>
            <a:off x="4296000" y="503196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Nahlédnout do knihy „</a:t>
            </a:r>
            <a:r>
              <a:rPr kumimoji="0" lang="cs-CZ" sz="1800" b="1" i="1" u="none" strike="noStrike" kern="1200" cap="none" spc="0" normalizeH="0" baseline="0" noProof="0" dirty="0">
                <a:ln>
                  <a:noFill/>
                </a:ln>
                <a:solidFill>
                  <a:prstClr val="white"/>
                </a:solidFill>
                <a:effectLst/>
                <a:uLnTx/>
                <a:uFillTx/>
                <a:latin typeface="Calibri" panose="020F0502020204030204"/>
                <a:ea typeface="+mn-ea"/>
                <a:cs typeface="+mn-cs"/>
              </a:rPr>
              <a:t>Pokročilé postupy řešení statistických problémů“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90DD4840-70AB-4EAE-BBF8-644CED0BBE38}"/>
              </a:ext>
            </a:extLst>
          </p:cNvPr>
          <p:cNvSpPr txBox="1"/>
          <p:nvPr/>
        </p:nvSpPr>
        <p:spPr>
          <a:xfrm>
            <a:off x="727710" y="1042181"/>
            <a:ext cx="1073658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Třetí otázkou je, zda se liší muži a ženy v úrovni projevované agrese vůči vládě. Analýza neprokázala, že by se muži a ženy v tomto ohledu lišili.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Kromě toho jste dodatečnými analýzami odhalil přítomnost řady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v obou skupinách.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„V tom množství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se může potenciálně skrývat docela problém. No, můžu </a:t>
            </a:r>
            <a:r>
              <a:rPr kumimoji="0" lang="cs-CZ" sz="1800" b="0" i="1" u="none" strike="noStrike" kern="1200" cap="none" spc="0" normalizeH="0" baseline="0" noProof="0" dirty="0" err="1">
                <a:ln>
                  <a:noFill/>
                </a:ln>
                <a:solidFill>
                  <a:prstClr val="black"/>
                </a:solidFill>
                <a:effectLst/>
                <a:uLnTx/>
                <a:uFillTx/>
                <a:latin typeface="Calibri" panose="020F0502020204030204"/>
                <a:ea typeface="+mn-ea"/>
                <a:cs typeface="+mn-cs"/>
              </a:rPr>
              <a:t>outliery</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 z analýz vyřadit a zkusit to znovu. Počkat! Někde jsem tu měl tu knihu. Třeba něco vyčtu.“</a:t>
            </a:r>
          </a:p>
        </p:txBody>
      </p:sp>
    </p:spTree>
    <p:extLst>
      <p:ext uri="{BB962C8B-B14F-4D97-AF65-F5344CB8AC3E}">
        <p14:creationId xmlns:p14="http://schemas.microsoft.com/office/powerpoint/2010/main" val="287282076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43995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419100" y="1879888"/>
            <a:ext cx="113538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49582" y="342900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49582"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42418" y="34429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42418" y="49524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769859634"/>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Otočit na další stranu</a:t>
            </a:r>
          </a:p>
        </p:txBody>
      </p:sp>
    </p:spTree>
    <p:extLst>
      <p:ext uri="{BB962C8B-B14F-4D97-AF65-F5344CB8AC3E}">
        <p14:creationId xmlns:p14="http://schemas.microsoft.com/office/powerpoint/2010/main" val="2619291613"/>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Přidržíme se předpokladu, že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První, nejběžnější a nejlépe řešitelná varianta je, že tato hodna je způsobená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prostou chybou </a:t>
            </a:r>
            <a:b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v přepisu dat.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K tomu může snadno docházet při manuálním přepisu fyzických dat to elektronické podoby. Řešením je samozřejmě kontrola původních dat a korekce takových chybových hodnot.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Druhým typem chyby, která vede k přítomnosti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datech jsou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chyby na straně respondenta</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které mohou plynout z nepochopení zadání, špatné interpretaci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odpověďové</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škály a tak podobně. V tomto případě nezbývá, než takové hodnoty vyloučit z analýzy, protože jejich zachování by vedlo ke zkreslení výsledků.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Třetí zdroj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lze shrnout jako </a:t>
            </a: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netypické projevy.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Zde již narážíme na všudypřítomný problém „sto lidí sto názorů.“ Netypické projevy samozřejmě zahrnují některé jednotlivce, kteří ve srovnání s ostatními jednoduše dosahují v konkrétní proměnné extrémních hodnot. Je však popisována řada definic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některé odvozené od konkrétních statistických postupů. Od toho se potom odvíjí jak způsoby identifikace takových případů tak způsoby nakládání s nimi.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Samozřejmě, existuje také přístup, který nenakládá s </a:t>
            </a:r>
            <a:r>
              <a:rPr kumimoji="0" lang="cs-CZ" sz="2000"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sz="20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jako s problémem, který musí být nutně vyřešen, ale jako se zdrojem zajímavého druhu informací</a:t>
            </a: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Oto</a:t>
            </a:r>
            <a:r>
              <a:rPr kumimoji="0" lang="cs-CZ" sz="1800" b="1" i="0" u="none" strike="noStrike" kern="1200" cap="none" spc="0" normalizeH="0" baseline="0" noProof="0" dirty="0">
                <a:ln w="10160">
                  <a:noFill/>
                  <a:prstDash val="solid"/>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čit na další stranu</a:t>
            </a:r>
          </a:p>
        </p:txBody>
      </p:sp>
    </p:spTree>
    <p:extLst>
      <p:ext uri="{BB962C8B-B14F-4D97-AF65-F5344CB8AC3E}">
        <p14:creationId xmlns:p14="http://schemas.microsoft.com/office/powerpoint/2010/main" val="776647889"/>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Může se zdát, že v případě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outlierových</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hodnot. Zde buď zahrneme takové hodnoty do analýz nebo je </a:t>
            </a:r>
            <a:b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b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z nich vyloučíme.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Tou třetí možností je publikování dvojích výsledků, jak včetně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tak bez nich. Takový postup lze označit za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sebeprotektivní</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protože přesouvá část zodpovědnosti za interpretaci na čtenáře.  Je to však způsob, jak se vyhnout náročné individuální analýze i problémům plynoucím z plošných řešení.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To je jen plošné shrnutí toho, co lze říct o práci s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outliery</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V tomto ohledu důrazně doporučuji nahlédnout do článku autorů </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Herman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Aguinis</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Ryan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a:t>
            </a:r>
            <a:r>
              <a:rPr kumimoji="0" lang="sv-SE"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 Gottfredson</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a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a</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Harryho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Joo</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publikovaného v roce 2013,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který shrnuje 14 definic </a:t>
            </a:r>
            <a:r>
              <a:rPr kumimoji="0" lang="cs-CZ" b="0" i="0" u="none" strike="noStrike" kern="1200" cap="none" spc="0" normalizeH="0" baseline="0" noProof="0" dirty="0" err="1">
                <a:ln>
                  <a:noFill/>
                </a:ln>
                <a:solidFill>
                  <a:prstClr val="black"/>
                </a:solidFill>
                <a:effectLst/>
                <a:uLnTx/>
                <a:uFillTx/>
                <a:latin typeface="Bahnschrift" panose="020B0502040204020203" pitchFamily="34" charset="0"/>
                <a:ea typeface="+mn-ea"/>
                <a:cs typeface="+mn-cs"/>
              </a:rPr>
              <a:t>otlierů</a:t>
            </a:r>
            <a:r>
              <a:rPr kumimoji="0" lang="cs-CZ"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39 způsobů jejich identifikace a 20 postupů nakládání s nimi. Některé jsou poměrně komplikované, takže se i já v tomto místě zbavím části interpretační zodpovědnosti. </a:t>
            </a: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89190" y="5290194"/>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Zavřít knihu</a:t>
            </a:r>
          </a:p>
        </p:txBody>
      </p:sp>
    </p:spTree>
    <p:extLst>
      <p:ext uri="{BB962C8B-B14F-4D97-AF65-F5344CB8AC3E}">
        <p14:creationId xmlns:p14="http://schemas.microsoft.com/office/powerpoint/2010/main" val="3719825293"/>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Vrátit se k tomuto odkazu</a:t>
            </a:r>
          </a:p>
        </p:txBody>
      </p:sp>
    </p:spTree>
    <p:extLst>
      <p:ext uri="{BB962C8B-B14F-4D97-AF65-F5344CB8AC3E}">
        <p14:creationId xmlns:p14="http://schemas.microsoft.com/office/powerpoint/2010/main" val="502088975"/>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výsledky včetně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outlierů</a:t>
            </a:r>
            <a:endPar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8443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29" y="322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Vyřadit </a:t>
            </a:r>
            <a:r>
              <a:rPr kumimoji="0" lang="cs-CZ" sz="1800" b="1" i="0" u="none" strike="noStrike" kern="1200" cap="none" spc="0" normalizeH="0" baseline="0" noProof="0" dirty="0" err="1">
                <a:ln>
                  <a:noFill/>
                </a:ln>
                <a:solidFill>
                  <a:prstClr val="white"/>
                </a:solidFill>
                <a:effectLst/>
                <a:uLnTx/>
                <a:uFillTx/>
                <a:latin typeface="Calibri" panose="020F0502020204030204"/>
                <a:ea typeface="+mn-ea"/>
                <a:cs typeface="+mn-cs"/>
              </a:rPr>
              <a:t>outliery</a:t>
            </a: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29" y="484899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Investovat čas a energii do individuální analýzy</a:t>
            </a:r>
          </a:p>
        </p:txBody>
      </p:sp>
    </p:spTree>
    <p:extLst>
      <p:ext uri="{BB962C8B-B14F-4D97-AF65-F5344CB8AC3E}">
        <p14:creationId xmlns:p14="http://schemas.microsoft.com/office/powerpoint/2010/main" val="286907930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44880" y="2228671"/>
            <a:ext cx="103022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38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3401572351"/>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35791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296000" y="500307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914399" y="1796143"/>
            <a:ext cx="103632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No, výsledky jsou výsledky. Navíc, tak velký vzorek by měl být poměrně reprezentativní. Jsou holt více a méně agresivní muži a agresivnější a méně agresivní ženy. V průměru to bude asi jedno.“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takovou úvahou se rozhodnete ušetřit čas na dalších analýzách a vynaložit ho k dokončení článku.</a:t>
            </a:r>
          </a:p>
        </p:txBody>
      </p:sp>
    </p:spTree>
    <p:extLst>
      <p:ext uri="{BB962C8B-B14F-4D97-AF65-F5344CB8AC3E}">
        <p14:creationId xmlns:p14="http://schemas.microsoft.com/office/powerpoint/2010/main" val="2671919925"/>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87727" y="1767840"/>
            <a:ext cx="10416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4112270369"/>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910582" y="1726925"/>
            <a:ext cx="10370825"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„Je pravděpodobné, že extrémní hodnoty jsou výsledkem nějakých chyb. Bude lepší je z dalších analýz vyřadit.“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provede analýzu znovu na vzorku očištěném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3286390844"/>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25829" y="1819812"/>
            <a:ext cx="103403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Varianta včetně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neprokázala žádný rozdíl mezi muži a ženami. Analýza očištěná od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295999" y="38061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295999"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Vyzkoušet jiný postup</a:t>
            </a:r>
          </a:p>
        </p:txBody>
      </p:sp>
    </p:spTree>
    <p:extLst>
      <p:ext uri="{BB962C8B-B14F-4D97-AF65-F5344CB8AC3E}">
        <p14:creationId xmlns:p14="http://schemas.microsoft.com/office/powerpoint/2010/main" val="1324986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70560" y="2365775"/>
            <a:ext cx="10850880" cy="1200329"/>
          </a:xfrm>
          <a:prstGeom prst="rect">
            <a:avLst/>
          </a:prstGeom>
          <a:noFill/>
        </p:spPr>
        <p:txBody>
          <a:bodyPr wrap="square" rtlCol="0">
            <a:spAutoFit/>
          </a:bodyPr>
          <a:lstStyle/>
          <a:p>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dirty="0"/>
          </a:p>
          <a:p>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92972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82968052"/>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„Asi bude nejlepší investovat ještě nějaký čas a úsilí do podrobnější analýzy. Ty výsledky zatím nejsou vlastně nijak vypovídající.“</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Veden touto myšlenkou se pouštíte do detailního rozboru všech </a:t>
            </a:r>
            <a:r>
              <a:rPr kumimoji="0" lang="cs-CZ" sz="1800" b="0" i="0" u="none" strike="noStrike" kern="1200" cap="none" spc="0" normalizeH="0" baseline="0" noProof="0" dirty="0" err="1">
                <a:ln>
                  <a:noFill/>
                </a:ln>
                <a:solidFill>
                  <a:prstClr val="black"/>
                </a:solidFill>
                <a:effectLst/>
                <a:uLnTx/>
                <a:uFillTx/>
                <a:latin typeface="Calibri" panose="020F0502020204030204"/>
                <a:ea typeface="+mn-ea"/>
                <a:cs typeface="+mn-cs"/>
              </a:rPr>
              <a:t>outlierů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Od Institutu jste si vyžádal původní data včetně odpovědí na jednotlivé položky všech metod a upravoval, třídil a interpretoval jste jako divý. </a:t>
            </a:r>
          </a:p>
          <a:p>
            <a:pPr algn="ju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Úsilí se ovšem vyplatilo. Nápravou několika chybně zadaných hodnot a vyřazením několika lidí, jejichž odpovědi byly dostatečně podivné na to, aby se dalo usuzovat na nepochopení</a:t>
            </a:r>
            <a:r>
              <a:rPr lang="cs-CZ" dirty="0"/>
              <a:t>, jste docílil toho, že následná analýza prokázala rozdíl mezi muži a ženami, jehož věcná významnost není zanedbatelná.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Navíc se zdá, že prostředí, v jakém se lidé běžně nachází a jejich politická aktivita či neaktivita může radikalizovat či umírňovat agresivní projevy. A to jak u žen tak u mužů.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Zapracovat tyto výsledky do článku</a:t>
            </a:r>
          </a:p>
        </p:txBody>
      </p:sp>
    </p:spTree>
    <p:extLst>
      <p:ext uri="{BB962C8B-B14F-4D97-AF65-F5344CB8AC3E}">
        <p14:creationId xmlns:p14="http://schemas.microsoft.com/office/powerpoint/2010/main" val="2473569368"/>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0538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Tree>
    <p:extLst>
      <p:ext uri="{BB962C8B-B14F-4D97-AF65-F5344CB8AC3E}">
        <p14:creationId xmlns:p14="http://schemas.microsoft.com/office/powerpoint/2010/main" val="1654705241"/>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60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85D7FFC9-1FAC-461A-A0F7-03805C87F785}"/>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491905"/>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8883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D79268D3-257F-403D-942D-BBA658B7E196}"/>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692365"/>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39950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5" name="TextovéPole 4">
            <a:extLst>
              <a:ext uri="{FF2B5EF4-FFF2-40B4-BE49-F238E27FC236}">
                <a16:creationId xmlns:a16="http://schemas.microsoft.com/office/drawing/2014/main" id="{463CD6CC-2B68-4742-B76E-92037F7DEA5E}"/>
              </a:ext>
            </a:extLst>
          </p:cNvPr>
          <p:cNvSpPr txBox="1"/>
          <p:nvPr/>
        </p:nvSpPr>
        <p:spPr>
          <a:xfrm>
            <a:off x="510540" y="2782669"/>
            <a:ext cx="111709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750204"/>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29F4635-E43A-4EA8-9D34-669E5D51BDAA}"/>
              </a:ext>
            </a:extLst>
          </p:cNvPr>
          <p:cNvSpPr txBox="1"/>
          <p:nvPr/>
        </p:nvSpPr>
        <p:spPr>
          <a:xfrm>
            <a:off x="314178" y="956603"/>
            <a:ext cx="11563644" cy="2308324"/>
          </a:xfrm>
          <a:prstGeom prst="rect">
            <a:avLst/>
          </a:prstGeom>
          <a:noFill/>
        </p:spPr>
        <p:txBody>
          <a:bodyPr wrap="square" rtlCol="0">
            <a:spAutoFit/>
          </a:bodyPr>
          <a:lstStyle/>
          <a:p>
            <a:pPr algn="just"/>
            <a:r>
              <a:rPr lang="cs-CZ" dirty="0"/>
              <a:t>„Abraháme, jste si tím jistý? Je vám jasné, že to znamená odchod z Akademie?“</a:t>
            </a:r>
          </a:p>
          <a:p>
            <a:pPr algn="just"/>
            <a:r>
              <a:rPr lang="cs-CZ" dirty="0"/>
              <a:t>„Ano, vím. Přemýšlel jsem o tom a myslím, že je na čase vyklidit pole.“</a:t>
            </a:r>
          </a:p>
          <a:p>
            <a:pPr algn="just"/>
            <a:r>
              <a:rPr lang="cs-CZ" dirty="0"/>
              <a:t>„No dobrá, v tom případě mi bylo ctí s vámi pracovat. Doufám, že se potkáme někdy někde jinde.“</a:t>
            </a:r>
          </a:p>
          <a:p>
            <a:pPr algn="just"/>
            <a:endParaRPr lang="cs-CZ" dirty="0"/>
          </a:p>
          <a:p>
            <a:pPr algn="just"/>
            <a:r>
              <a:rPr lang="cs-CZ" dirty="0"/>
              <a:t>Potom, co jste opustil ředitelovu kancelář, opustil jste Akademii a došel domů. Tam jste dlouhou dobu prostě jenom seděl na gauči a přemýšlel co dál. Nakonec jste začal přebírat věci, které jste si přinesl z teď už bývalého zaměstnání. Hrneček na čaj, zarámovaný diplom, nějaké knihy. Strukturální modelování, Kvalitativní analýza a tak dále. Nakonec vám v ruce zůstanou „</a:t>
            </a:r>
            <a:r>
              <a:rPr lang="cs-CZ" i="1" dirty="0"/>
              <a:t>Pokročilé postupy řešení statistických problémů</a:t>
            </a:r>
            <a:r>
              <a:rPr lang="cs-CZ" dirty="0"/>
              <a:t>“. Lehnete si na gauči a začnete knihou listovat. </a:t>
            </a:r>
          </a:p>
        </p:txBody>
      </p:sp>
      <p:sp>
        <p:nvSpPr>
          <p:cNvPr id="3" name="Obdélník: se zakulacenými rohy 2">
            <a:hlinkClick r:id="rId3" action="ppaction://hlinksldjump"/>
            <a:extLst>
              <a:ext uri="{FF2B5EF4-FFF2-40B4-BE49-F238E27FC236}">
                <a16:creationId xmlns:a16="http://schemas.microsoft.com/office/drawing/2014/main" id="{7CA5170E-3C52-45CF-9FF9-7FDBBB260358}"/>
              </a:ext>
            </a:extLst>
          </p:cNvPr>
          <p:cNvSpPr/>
          <p:nvPr/>
        </p:nvSpPr>
        <p:spPr>
          <a:xfrm>
            <a:off x="4178105" y="35930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Číst si v „</a:t>
            </a:r>
            <a:r>
              <a:rPr lang="cs-CZ" b="1" i="1" dirty="0"/>
              <a:t>Pokročilých postupech“</a:t>
            </a:r>
            <a:endParaRPr lang="cs-CZ" b="1" dirty="0"/>
          </a:p>
        </p:txBody>
      </p:sp>
      <p:sp>
        <p:nvSpPr>
          <p:cNvPr id="4" name="Obdélník: se zakulacenými rohy 3">
            <a:hlinkClick r:id="rId4" action="ppaction://hlinksldjump"/>
            <a:extLst>
              <a:ext uri="{FF2B5EF4-FFF2-40B4-BE49-F238E27FC236}">
                <a16:creationId xmlns:a16="http://schemas.microsoft.com/office/drawing/2014/main" id="{20CDB3E9-524C-4CAE-9B68-899DC955DC8B}"/>
              </a:ext>
            </a:extLst>
          </p:cNvPr>
          <p:cNvSpPr/>
          <p:nvPr/>
        </p:nvSpPr>
        <p:spPr>
          <a:xfrm>
            <a:off x="4178105" y="50013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Vzteky knihu zahodit</a:t>
            </a:r>
          </a:p>
        </p:txBody>
      </p:sp>
    </p:spTree>
    <p:extLst>
      <p:ext uri="{BB962C8B-B14F-4D97-AF65-F5344CB8AC3E}">
        <p14:creationId xmlns:p14="http://schemas.microsoft.com/office/powerpoint/2010/main" val="2292913205"/>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8"/>
            <a:ext cx="3024555" cy="67524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456497351"/>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52183337"/>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pPr algn="just"/>
            <a:r>
              <a:rPr lang="cs-CZ" sz="2000" dirty="0"/>
              <a:t>	</a:t>
            </a:r>
          </a:p>
          <a:p>
            <a:pPr algn="just"/>
            <a:r>
              <a:rPr lang="cs-CZ" sz="2000" dirty="0"/>
              <a:t>	</a:t>
            </a:r>
            <a:endParaRPr lang="cs-CZ" sz="2200" dirty="0">
              <a:latin typeface="Agency FB" panose="020B0503020202020204" pitchFamily="34" charset="0"/>
            </a:endParaRPr>
          </a:p>
          <a:p>
            <a:pPr algn="just"/>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pPr algn="just"/>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45757431"/>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817251"/>
          </a:xfrm>
          <a:prstGeom prst="rect">
            <a:avLst/>
          </a:prstGeom>
          <a:noFill/>
        </p:spPr>
        <p:txBody>
          <a:bodyPr wrap="square" rtlCol="0">
            <a:spAutoFit/>
          </a:bodyPr>
          <a:lstStyle/>
          <a:p>
            <a:pPr algn="just"/>
            <a:r>
              <a:rPr lang="cs-CZ" sz="1900" dirty="0"/>
              <a:t>	</a:t>
            </a:r>
            <a:endParaRPr lang="cs-CZ" sz="1900" dirty="0">
              <a:latin typeface="Agency FB" panose="020B0503020202020204" pitchFamily="34" charset="0"/>
            </a:endParaRPr>
          </a:p>
          <a:p>
            <a:pPr algn="just"/>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pPr algn="just"/>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pPr algn="just"/>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1900" dirty="0">
                <a:latin typeface="Bahnschrift" panose="020B0502040204020203" pitchFamily="34" charset="0"/>
              </a:rPr>
            </a:br>
            <a:r>
              <a:rPr lang="cs-CZ" sz="1900" dirty="0">
                <a:latin typeface="Bahnschrift" panose="020B0502040204020203" pitchFamily="34" charset="0"/>
              </a:rPr>
              <a:t>míry asertivity.  </a:t>
            </a:r>
          </a:p>
          <a:p>
            <a:pPr algn="just"/>
            <a:r>
              <a:rPr lang="cs-CZ" sz="1900" dirty="0"/>
              <a:t>	</a:t>
            </a:r>
          </a:p>
          <a:p>
            <a:pPr algn="just"/>
            <a:r>
              <a:rPr lang="cs-CZ" sz="1900"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39445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D347265-8E41-451D-97EB-3358EB179074}"/>
              </a:ext>
            </a:extLst>
          </p:cNvPr>
          <p:cNvSpPr txBox="1"/>
          <p:nvPr/>
        </p:nvSpPr>
        <p:spPr>
          <a:xfrm>
            <a:off x="5641144" y="2968283"/>
            <a:ext cx="914400" cy="914400"/>
          </a:xfrm>
          <a:prstGeom prst="rect">
            <a:avLst/>
          </a:prstGeom>
          <a:noFill/>
        </p:spPr>
        <p:txBody>
          <a:bodyPr wrap="square" rtlCol="0">
            <a:spAutoFit/>
          </a:bodyPr>
          <a:lstStyle/>
          <a:p>
            <a:endParaRPr lang="cs-CZ" dirty="0"/>
          </a:p>
        </p:txBody>
      </p:sp>
      <p:sp>
        <p:nvSpPr>
          <p:cNvPr id="3" name="TextovéPole 2">
            <a:extLst>
              <a:ext uri="{FF2B5EF4-FFF2-40B4-BE49-F238E27FC236}">
                <a16:creationId xmlns:a16="http://schemas.microsoft.com/office/drawing/2014/main" id="{FE45B9ED-012D-43D0-AECB-7569256C1B8C}"/>
              </a:ext>
            </a:extLst>
          </p:cNvPr>
          <p:cNvSpPr txBox="1"/>
          <p:nvPr/>
        </p:nvSpPr>
        <p:spPr>
          <a:xfrm>
            <a:off x="175844" y="0"/>
            <a:ext cx="11840311" cy="6740307"/>
          </a:xfrm>
          <a:prstGeom prst="rect">
            <a:avLst/>
          </a:prstGeom>
          <a:noFill/>
        </p:spPr>
        <p:txBody>
          <a:bodyPr wrap="square" rtlCol="0">
            <a:spAutoFit/>
          </a:bodyPr>
          <a:lstStyle/>
          <a:p>
            <a:endParaRPr lang="cs-CZ" dirty="0"/>
          </a:p>
          <a:p>
            <a:pPr algn="just"/>
            <a:r>
              <a:rPr lang="cs-CZ" dirty="0"/>
              <a:t>Nadšený z toho, jak kvalitní materiály byly obsaženy v modré složce, a že vám neznámý autor všech těch metod ušetřil spoustu práce, vkládáte Dotazník rozpoznávání spolehlivosti zpráv, Dotazník ochoty k veřejnému vystupování a Dotazník projevované agresivity vůči vládě do obálky a podle instrukcí odesíláte na uvedenou adresu. </a:t>
            </a:r>
          </a:p>
          <a:p>
            <a:r>
              <a:rPr lang="cs-CZ" dirty="0"/>
              <a:t>Teď nezbývá než čekat, až institut dodá požadovaná data.</a:t>
            </a:r>
          </a:p>
          <a:p>
            <a:r>
              <a:rPr lang="cs-CZ" dirty="0"/>
              <a:t>Za nějaký čas skutečně obdržíte datový soubor. Když ho otevřete v počítači, uvidíte následující tabulku:</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Takto tabulka pokračuje až po ID 800, nicméně je vám jasné, že v tomto datovém souboru chybí zásadní informace. Z této tabulky nelze testovat jedinou z výzkumných otázek! Kontaktujete Institut s tím, že zapomněli doplnit anamnestická data. </a:t>
            </a:r>
          </a:p>
          <a:p>
            <a:r>
              <a:rPr lang="cs-CZ" dirty="0"/>
              <a:t>Institut však odvětí, že nasbírali data z obdržených materiálů tak, jak bylo dohodnuto. Žádná další data pro vás k dispozici nemají a nelze je již doplnit, protože sběr dat byl ukončen. </a:t>
            </a:r>
          </a:p>
          <a:p>
            <a:r>
              <a:rPr lang="cs-CZ" dirty="0"/>
              <a:t>Nezbývá, než řediteli oznámit neúspěch zapříčiněný vlastní roztržitostí. Jste nucen vyklidit kancelář a v tichosti opustit Akademii.</a:t>
            </a:r>
          </a:p>
          <a:p>
            <a:r>
              <a:rPr lang="cs-CZ" dirty="0"/>
              <a:t>Doma usedáte k počítači a začínáte procházet aktuální pracovní nabídky.</a:t>
            </a:r>
          </a:p>
          <a:p>
            <a:endParaRPr lang="cs-CZ" dirty="0"/>
          </a:p>
          <a:p>
            <a:endParaRPr lang="cs-CZ" dirty="0"/>
          </a:p>
        </p:txBody>
      </p:sp>
      <p:graphicFrame>
        <p:nvGraphicFramePr>
          <p:cNvPr id="4" name="Tabulka 3">
            <a:extLst>
              <a:ext uri="{FF2B5EF4-FFF2-40B4-BE49-F238E27FC236}">
                <a16:creationId xmlns:a16="http://schemas.microsoft.com/office/drawing/2014/main" id="{88CFB9D3-0867-4113-BCCD-412719FE01CA}"/>
              </a:ext>
            </a:extLst>
          </p:cNvPr>
          <p:cNvGraphicFramePr>
            <a:graphicFrameLocks noGrp="1"/>
          </p:cNvGraphicFramePr>
          <p:nvPr>
            <p:extLst>
              <p:ext uri="{D42A27DB-BD31-4B8C-83A1-F6EECF244321}">
                <p14:modId xmlns:p14="http://schemas.microsoft.com/office/powerpoint/2010/main" val="2314009959"/>
              </p:ext>
            </p:extLst>
          </p:nvPr>
        </p:nvGraphicFramePr>
        <p:xfrm>
          <a:off x="921433" y="1902570"/>
          <a:ext cx="9439421" cy="1986915"/>
        </p:xfrm>
        <a:graphic>
          <a:graphicData uri="http://schemas.openxmlformats.org/drawingml/2006/table">
            <a:tbl>
              <a:tblPr>
                <a:tableStyleId>{9D7B26C5-4107-4FEC-AEDC-1716B250A1EF}</a:tableStyleId>
              </a:tblPr>
              <a:tblGrid>
                <a:gridCol w="976492">
                  <a:extLst>
                    <a:ext uri="{9D8B030D-6E8A-4147-A177-3AD203B41FA5}">
                      <a16:colId xmlns:a16="http://schemas.microsoft.com/office/drawing/2014/main" val="2062869180"/>
                    </a:ext>
                  </a:extLst>
                </a:gridCol>
                <a:gridCol w="3153255">
                  <a:extLst>
                    <a:ext uri="{9D8B030D-6E8A-4147-A177-3AD203B41FA5}">
                      <a16:colId xmlns:a16="http://schemas.microsoft.com/office/drawing/2014/main" val="3748535029"/>
                    </a:ext>
                  </a:extLst>
                </a:gridCol>
                <a:gridCol w="3234629">
                  <a:extLst>
                    <a:ext uri="{9D8B030D-6E8A-4147-A177-3AD203B41FA5}">
                      <a16:colId xmlns:a16="http://schemas.microsoft.com/office/drawing/2014/main" val="110345526"/>
                    </a:ext>
                  </a:extLst>
                </a:gridCol>
                <a:gridCol w="2075045">
                  <a:extLst>
                    <a:ext uri="{9D8B030D-6E8A-4147-A177-3AD203B41FA5}">
                      <a16:colId xmlns:a16="http://schemas.microsoft.com/office/drawing/2014/main" val="1318309676"/>
                    </a:ext>
                  </a:extLst>
                </a:gridCol>
              </a:tblGrid>
              <a:tr h="225740">
                <a:tc>
                  <a:txBody>
                    <a:bodyPr/>
                    <a:lstStyle/>
                    <a:p>
                      <a:pPr algn="ctr" fontAlgn="b"/>
                      <a:r>
                        <a:rPr lang="cs-CZ" sz="1800" u="none" strike="noStrike" dirty="0">
                          <a:effectLst/>
                        </a:rPr>
                        <a:t>ID</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Schopnost rozlišování zpráv</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Ochota k veřejnému vystupování</a:t>
                      </a:r>
                      <a:endParaRPr lang="cs-CZ"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Agresivita vůči vládě</a:t>
                      </a:r>
                      <a:endParaRPr lang="cs-CZ"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3711505"/>
                  </a:ext>
                </a:extLst>
              </a:tr>
              <a:tr h="214990">
                <a:tc>
                  <a:txBody>
                    <a:bodyPr/>
                    <a:lstStyle/>
                    <a:p>
                      <a:pPr algn="ctr" fontAlgn="b"/>
                      <a:r>
                        <a:rPr lang="cs-CZ" sz="1800" u="none" strike="noStrike" dirty="0">
                          <a:effectLst/>
                        </a:rPr>
                        <a:t>001</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41</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4424236"/>
                  </a:ext>
                </a:extLst>
              </a:tr>
              <a:tr h="214990">
                <a:tc>
                  <a:txBody>
                    <a:bodyPr/>
                    <a:lstStyle/>
                    <a:p>
                      <a:pPr algn="ctr" fontAlgn="b"/>
                      <a:r>
                        <a:rPr lang="cs-CZ" sz="1800" u="none" strike="noStrike">
                          <a:effectLst/>
                        </a:rPr>
                        <a:t>002</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49</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32</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5994817"/>
                  </a:ext>
                </a:extLst>
              </a:tr>
              <a:tr h="214990">
                <a:tc>
                  <a:txBody>
                    <a:bodyPr/>
                    <a:lstStyle/>
                    <a:p>
                      <a:pPr algn="ctr" fontAlgn="b"/>
                      <a:r>
                        <a:rPr lang="cs-CZ" sz="1800" u="none" strike="noStrike">
                          <a:effectLst/>
                        </a:rPr>
                        <a:t>003</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0</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36</a:t>
                      </a:r>
                      <a:endParaRPr lang="cs-CZ"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2436578"/>
                  </a:ext>
                </a:extLst>
              </a:tr>
              <a:tr h="214990">
                <a:tc>
                  <a:txBody>
                    <a:bodyPr/>
                    <a:lstStyle/>
                    <a:p>
                      <a:pPr algn="ctr" fontAlgn="b"/>
                      <a:r>
                        <a:rPr lang="cs-CZ" sz="1800" u="none" strike="noStrike">
                          <a:effectLst/>
                        </a:rPr>
                        <a:t>004</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19</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24</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462906"/>
                  </a:ext>
                </a:extLst>
              </a:tr>
              <a:tr h="214990">
                <a:tc>
                  <a:txBody>
                    <a:bodyPr/>
                    <a:lstStyle/>
                    <a:p>
                      <a:pPr algn="ctr" fontAlgn="b"/>
                      <a:r>
                        <a:rPr lang="cs-CZ" sz="1800" u="none" strike="noStrike">
                          <a:effectLst/>
                        </a:rPr>
                        <a:t>005</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7</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15</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33</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9112703"/>
                  </a:ext>
                </a:extLst>
              </a:tr>
              <a:tr h="225740">
                <a:tc>
                  <a:txBody>
                    <a:bodyPr/>
                    <a:lstStyle/>
                    <a:p>
                      <a:pPr algn="ctr" fontAlgn="b"/>
                      <a:r>
                        <a:rPr lang="cs-CZ" sz="1800" u="none" strike="noStrike">
                          <a:effectLst/>
                        </a:rPr>
                        <a:t>…</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a:effectLst/>
                        </a:rPr>
                        <a:t> </a:t>
                      </a:r>
                      <a:endParaRPr lang="cs-CZ"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cs-CZ" sz="1800" u="none" strike="noStrike" dirty="0">
                          <a:effectLst/>
                        </a:rPr>
                        <a:t> </a:t>
                      </a:r>
                      <a:endParaRPr lang="cs-CZ"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361536"/>
                  </a:ext>
                </a:extLst>
              </a:tr>
            </a:tbl>
          </a:graphicData>
        </a:graphic>
      </p:graphicFrame>
      <p:sp>
        <p:nvSpPr>
          <p:cNvPr id="5" name="Obdélník: se zakulacenými rohy 4">
            <a:hlinkClick r:id="rId2" action="ppaction://hlinksldjump"/>
            <a:extLst>
              <a:ext uri="{FF2B5EF4-FFF2-40B4-BE49-F238E27FC236}">
                <a16:creationId xmlns:a16="http://schemas.microsoft.com/office/drawing/2014/main" id="{37C81D93-C358-47C3-819C-8CBDF0A9007A}"/>
              </a:ext>
            </a:extLst>
          </p:cNvPr>
          <p:cNvSpPr/>
          <p:nvPr/>
        </p:nvSpPr>
        <p:spPr>
          <a:xfrm>
            <a:off x="302453" y="623627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6" name="Obdélník: se zakulacenými rohy 5">
            <a:hlinkClick r:id="rId3" action="ppaction://hlinksldjump"/>
            <a:extLst>
              <a:ext uri="{FF2B5EF4-FFF2-40B4-BE49-F238E27FC236}">
                <a16:creationId xmlns:a16="http://schemas.microsoft.com/office/drawing/2014/main" id="{AF0271A7-D5F5-4A62-97A9-9D9F60A93F62}"/>
              </a:ext>
            </a:extLst>
          </p:cNvPr>
          <p:cNvSpPr/>
          <p:nvPr/>
        </p:nvSpPr>
        <p:spPr>
          <a:xfrm>
            <a:off x="6849549" y="6239366"/>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2605102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94258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93421" y="1943686"/>
            <a:ext cx="10805158"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endParaRPr lang="cs-CZ" i="1" dirty="0"/>
          </a:p>
          <a:p>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3471867880"/>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817251"/>
          </a:xfrm>
          <a:prstGeom prst="rect">
            <a:avLst/>
          </a:prstGeom>
          <a:noFill/>
        </p:spPr>
        <p:txBody>
          <a:bodyPr wrap="square" rtlCol="0">
            <a:spAutoFit/>
          </a:bodyPr>
          <a:lstStyle/>
          <a:p>
            <a:pPr algn="just"/>
            <a:r>
              <a:rPr lang="cs-CZ" sz="1900" dirty="0">
                <a:latin typeface="Bahnschrift" panose="020B0502040204020203" pitchFamily="34" charset="0"/>
              </a:rPr>
              <a:t>		</a:t>
            </a:r>
          </a:p>
          <a:p>
            <a:pPr algn="just"/>
            <a:r>
              <a:rPr lang="cs-CZ" sz="1900" dirty="0">
                <a:latin typeface="Bahnschrift" panose="020B0502040204020203" pitchFamily="34" charset="0"/>
              </a:rPr>
              <a:t>	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t>
            </a:r>
            <a:br>
              <a:rPr lang="cs-CZ" sz="1900" dirty="0">
                <a:latin typeface="Bahnschrift" panose="020B0502040204020203" pitchFamily="34" charset="0"/>
              </a:rPr>
            </a:br>
            <a:r>
              <a:rPr lang="cs-CZ" sz="1900" dirty="0">
                <a:latin typeface="Bahnschrift" panose="020B0502040204020203" pitchFamily="34" charset="0"/>
              </a:rPr>
              <a:t>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t>
            </a:r>
          </a:p>
          <a:p>
            <a:pPr algn="just"/>
            <a:r>
              <a:rPr lang="cs-CZ" sz="1900" dirty="0">
                <a:latin typeface="Bahnschrift" panose="020B0502040204020203" pitchFamily="34" charset="0"/>
              </a:rPr>
              <a:t>a 1 v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endParaRPr lang="cs-CZ" sz="1900" dirty="0">
              <a:latin typeface="Bahnschrift" panose="020B0502040204020203" pitchFamily="34" charset="0"/>
            </a:endParaRPr>
          </a:p>
          <a:p>
            <a:pPr algn="just"/>
            <a:r>
              <a:rPr lang="cs-CZ" sz="1900" dirty="0">
                <a:latin typeface="Bahnschrift" panose="020B0502040204020203" pitchFamily="34" charset="0"/>
              </a:rPr>
              <a:t>a následně</a:t>
            </a:r>
            <a:r>
              <a:rPr lang="en-US" sz="1900" dirty="0">
                <a:latin typeface="Bahnschrift" panose="020B0502040204020203" pitchFamily="34" charset="0"/>
              </a:rPr>
              <a:t> </a:t>
            </a:r>
            <a:r>
              <a:rPr lang="cs-CZ" sz="1900" dirty="0">
                <a:latin typeface="Bahnschrift" panose="020B0502040204020203" pitchFamily="34" charset="0"/>
              </a:rPr>
              <a:t> (</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sz="1900"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5642008" y="6246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15184790"/>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5" name="Obdélník: se zakulacenými rohy 4">
            <a:hlinkClick r:id="rId2" action="ppaction://hlinksldjump"/>
            <a:extLst>
              <a:ext uri="{FF2B5EF4-FFF2-40B4-BE49-F238E27FC236}">
                <a16:creationId xmlns:a16="http://schemas.microsoft.com/office/drawing/2014/main" id="{0B7B0ACF-793F-4FA5-BF3F-A0D1B9AB09CE}"/>
              </a:ext>
            </a:extLst>
          </p:cNvPr>
          <p:cNvSpPr/>
          <p:nvPr/>
        </p:nvSpPr>
        <p:spPr>
          <a:xfrm>
            <a:off x="1070429" y="5933275"/>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6" name="Šipka: doprava 5">
            <a:hlinkClick r:id="rId3" action="ppaction://hlinksldjump"/>
            <a:extLst>
              <a:ext uri="{FF2B5EF4-FFF2-40B4-BE49-F238E27FC236}">
                <a16:creationId xmlns:a16="http://schemas.microsoft.com/office/drawing/2014/main" id="{ED0D9913-83DF-46EF-A162-26E97511B597}"/>
              </a:ext>
            </a:extLst>
          </p:cNvPr>
          <p:cNvSpPr/>
          <p:nvPr/>
        </p:nvSpPr>
        <p:spPr>
          <a:xfrm>
            <a:off x="9544275"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436584902"/>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32688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613790294"/>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pPr algn="just"/>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3816136"/>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pPr algn="just"/>
            <a:r>
              <a:rPr lang="cs-CZ" sz="2000" dirty="0"/>
              <a:t>	</a:t>
            </a:r>
          </a:p>
          <a:p>
            <a:pPr algn="just"/>
            <a:r>
              <a:rPr lang="cs-CZ" sz="2000" dirty="0"/>
              <a:t>		</a:t>
            </a:r>
          </a:p>
          <a:p>
            <a:pPr algn="just"/>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pPr algn="just"/>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pPr algn="just"/>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pPr algn="just"/>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pPr algn="just"/>
            <a:r>
              <a:rPr lang="cs-CZ" dirty="0"/>
              <a:t>	</a:t>
            </a:r>
          </a:p>
          <a:p>
            <a:pPr algn="just"/>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33232722"/>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186309"/>
          </a:xfrm>
          <a:prstGeom prst="rect">
            <a:avLst/>
          </a:prstGeom>
          <a:noFill/>
        </p:spPr>
        <p:txBody>
          <a:bodyPr wrap="square" rtlCol="0">
            <a:spAutoFit/>
          </a:bodyPr>
          <a:lstStyle/>
          <a:p>
            <a:endParaRPr lang="cs-CZ"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s daty záměrně takovým způsobem, abychom získali výsledky, které se nám, abych tak řekl, hodí do krámu. 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40030" y="5270531"/>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2725741240"/>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fontScale="92500" lnSpcReduction="10000"/>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a:p>
            <a:endParaRPr lang="cs-CZ" dirty="0"/>
          </a:p>
          <a:p>
            <a:r>
              <a:rPr lang="en-US" sz="2200" dirty="0" err="1">
                <a:latin typeface="Bahnschrift" panose="020B0502040204020203" pitchFamily="34" charset="0"/>
              </a:rPr>
              <a:t>Aguinis</a:t>
            </a:r>
            <a:r>
              <a:rPr lang="en-US" sz="2200" dirty="0">
                <a:latin typeface="Bahnschrift" panose="020B0502040204020203" pitchFamily="34" charset="0"/>
              </a:rPr>
              <a:t>, H., Gottfredson, R. K., &amp; </a:t>
            </a:r>
            <a:r>
              <a:rPr lang="en-US" sz="2200" dirty="0" err="1">
                <a:latin typeface="Bahnschrift" panose="020B0502040204020203" pitchFamily="34" charset="0"/>
              </a:rPr>
              <a:t>Joo</a:t>
            </a:r>
            <a:r>
              <a:rPr lang="en-US" sz="2200" dirty="0">
                <a:latin typeface="Bahnschrift" panose="020B0502040204020203" pitchFamily="34" charset="0"/>
              </a:rPr>
              <a:t>, H. (2013). Best-practice recommendations for defining, identifying, and handling outliers. </a:t>
            </a:r>
            <a:r>
              <a:rPr lang="en-US" sz="2200" i="1" dirty="0">
                <a:latin typeface="Bahnschrift" panose="020B0502040204020203" pitchFamily="34" charset="0"/>
              </a:rPr>
              <a:t>Organizational Research Methods</a:t>
            </a:r>
            <a:r>
              <a:rPr lang="en-US" sz="2200" dirty="0">
                <a:latin typeface="Bahnschrift" panose="020B0502040204020203" pitchFamily="34" charset="0"/>
              </a:rPr>
              <a:t>, </a:t>
            </a:r>
            <a:r>
              <a:rPr lang="en-US" sz="2200" i="1" dirty="0">
                <a:latin typeface="Bahnschrift" panose="020B0502040204020203" pitchFamily="34" charset="0"/>
              </a:rPr>
              <a:t>16</a:t>
            </a:r>
            <a:r>
              <a:rPr lang="en-US" sz="2200" dirty="0">
                <a:latin typeface="Bahnschrift" panose="020B0502040204020203" pitchFamily="34" charset="0"/>
              </a:rPr>
              <a:t>(2), 270-301.</a:t>
            </a:r>
            <a:endParaRPr lang="cs-CZ" sz="2200" dirty="0">
              <a:latin typeface="Bahnschrift" panose="020B0502040204020203" pitchFamily="34" charset="0"/>
            </a:endParaRPr>
          </a:p>
          <a:p>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8473800" y="358909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8473800" y="2235671"/>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8473800" y="466856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8" name="Obdélník: se zakulacenými rohy 7">
            <a:hlinkClick r:id="rId4" action="ppaction://hlinksldjump"/>
            <a:extLst>
              <a:ext uri="{FF2B5EF4-FFF2-40B4-BE49-F238E27FC236}">
                <a16:creationId xmlns:a16="http://schemas.microsoft.com/office/drawing/2014/main" id="{6CC86BB1-38BF-4E3A-9EFA-E4F1E85AA1C5}"/>
              </a:ext>
            </a:extLst>
          </p:cNvPr>
          <p:cNvSpPr/>
          <p:nvPr/>
        </p:nvSpPr>
        <p:spPr>
          <a:xfrm>
            <a:off x="8473800" y="6021985"/>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324983312"/>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je mi k ničemu!“ </a:t>
            </a:r>
          </a:p>
          <a:p>
            <a:r>
              <a:rPr lang="cs-CZ" dirty="0"/>
              <a:t>Kniha letí přes pokoj a otevřená zůstane ležet u stěny, do které narazila.</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t>
            </a:r>
          </a:p>
        </p:txBody>
      </p:sp>
      <p:sp>
        <p:nvSpPr>
          <p:cNvPr id="4" name="Hvězda: pěticípá 3">
            <a:extLst>
              <a:ext uri="{FF2B5EF4-FFF2-40B4-BE49-F238E27FC236}">
                <a16:creationId xmlns:a16="http://schemas.microsoft.com/office/drawing/2014/main" id="{EB7497FB-F8B0-4985-822E-3B65701D24D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54C4876-FE56-48D1-BFE5-EAE28A692E5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5571AA-B3CA-4F3E-810F-E280F6553D0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7F35F6F-61BD-4CE2-9A6E-E0F5FC893C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768C507-5630-4D91-ABF2-2DD6BAC502D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ED1C913-7834-47ED-AAE7-F9F11F5BEF2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1481D95-68AC-4A3B-8314-38F33DDFBA8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3F27C17B-646D-41C3-AD50-D2BE1563B0B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DBF811C-E767-4E23-BB80-7E516ED488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274ADEB8-178B-4AD9-9E8F-373D358FBFB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AA4B193F-868C-41EE-9C55-DF1756775992}"/>
              </a:ext>
            </a:extLst>
          </p:cNvPr>
          <p:cNvSpPr/>
          <p:nvPr/>
        </p:nvSpPr>
        <p:spPr>
          <a:xfrm>
            <a:off x="326994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712219718"/>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016FEF-15FF-4BA0-AB5F-4A9D50C9C1EB}"/>
              </a:ext>
            </a:extLst>
          </p:cNvPr>
          <p:cNvSpPr txBox="1"/>
          <p:nvPr/>
        </p:nvSpPr>
        <p:spPr>
          <a:xfrm>
            <a:off x="248264" y="988142"/>
            <a:ext cx="11695471" cy="3416320"/>
          </a:xfrm>
          <a:prstGeom prst="rect">
            <a:avLst/>
          </a:prstGeom>
          <a:noFill/>
        </p:spPr>
        <p:txBody>
          <a:bodyPr wrap="square" rtlCol="0">
            <a:spAutoFit/>
          </a:bodyPr>
          <a:lstStyle/>
          <a:p>
            <a:r>
              <a:rPr lang="cs-CZ" i="1" dirty="0"/>
              <a:t>„Tohle všechno já vím! Bohužel, mně to nijak Nepomáhá! Sakra, co teď budu dělat?</a:t>
            </a:r>
          </a:p>
          <a:p>
            <a:endParaRPr lang="cs-CZ" i="1" dirty="0"/>
          </a:p>
          <a:p>
            <a:r>
              <a:rPr lang="cs-CZ" dirty="0"/>
              <a:t>Od té chvíle Abrahám upadl do apatie. Zmizela všechna motivace k práci a k čemukoliv dalšímu. Snad to brzo přejde a najde si jiné místo.  Přejme mu, aby se zase dostal k vědecké činnosti, která pro něj je tak důležitá. </a:t>
            </a:r>
          </a:p>
          <a:p>
            <a:endParaRPr lang="cs-CZ" dirty="0"/>
          </a:p>
          <a:p>
            <a:endParaRPr lang="cs-CZ" dirty="0"/>
          </a:p>
          <a:p>
            <a:endParaRPr lang="cs-CZ" dirty="0"/>
          </a:p>
          <a:p>
            <a:endParaRPr lang="cs-CZ" dirty="0"/>
          </a:p>
          <a:p>
            <a:endParaRPr lang="cs-CZ" dirty="0"/>
          </a:p>
          <a:p>
            <a:endParaRPr lang="cs-CZ" dirty="0"/>
          </a:p>
          <a:p>
            <a:endParaRPr lang="cs-CZ" dirty="0"/>
          </a:p>
          <a:p>
            <a:r>
              <a:rPr lang="cs-CZ" dirty="0"/>
              <a:t>Odmítl jste svoji šanci a tak vaše cesta skončila velmi záhy, ale alespoň něco jste se dozvěděl. </a:t>
            </a:r>
          </a:p>
        </p:txBody>
      </p:sp>
      <p:sp>
        <p:nvSpPr>
          <p:cNvPr id="4" name="Hvězda: pěticípá 3">
            <a:extLst>
              <a:ext uri="{FF2B5EF4-FFF2-40B4-BE49-F238E27FC236}">
                <a16:creationId xmlns:a16="http://schemas.microsoft.com/office/drawing/2014/main" id="{82EE1775-6C71-4CC6-A0DE-3EB5245F59C3}"/>
              </a:ext>
            </a:extLst>
          </p:cNvPr>
          <p:cNvSpPr/>
          <p:nvPr/>
        </p:nvSpPr>
        <p:spPr>
          <a:xfrm>
            <a:off x="35134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A7F8971-5611-4099-BEFF-5E00606D17DB}"/>
              </a:ext>
            </a:extLst>
          </p:cNvPr>
          <p:cNvSpPr/>
          <p:nvPr/>
        </p:nvSpPr>
        <p:spPr>
          <a:xfrm>
            <a:off x="408822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E5DB6BB-08AD-4126-B4B4-DAA4380E481B}"/>
              </a:ext>
            </a:extLst>
          </p:cNvPr>
          <p:cNvSpPr/>
          <p:nvPr/>
        </p:nvSpPr>
        <p:spPr>
          <a:xfrm>
            <a:off x="47217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9E5359E-945A-4BCE-B55A-7FC525ED71F0}"/>
              </a:ext>
            </a:extLst>
          </p:cNvPr>
          <p:cNvSpPr/>
          <p:nvPr/>
        </p:nvSpPr>
        <p:spPr>
          <a:xfrm>
            <a:off x="52965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5605CCB-3A3A-4D9D-8E6D-52CB38E60386}"/>
              </a:ext>
            </a:extLst>
          </p:cNvPr>
          <p:cNvSpPr/>
          <p:nvPr/>
        </p:nvSpPr>
        <p:spPr>
          <a:xfrm>
            <a:off x="587130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DE38527-192F-423F-8DD0-5A91856D35CB}"/>
              </a:ext>
            </a:extLst>
          </p:cNvPr>
          <p:cNvSpPr/>
          <p:nvPr/>
        </p:nvSpPr>
        <p:spPr>
          <a:xfrm>
            <a:off x="64068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6ED4EFB-7A06-459C-90D5-153660B536BE}"/>
              </a:ext>
            </a:extLst>
          </p:cNvPr>
          <p:cNvSpPr/>
          <p:nvPr/>
        </p:nvSpPr>
        <p:spPr>
          <a:xfrm>
            <a:off x="69816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274F7C-09D5-4256-B9F1-A4E686ACD635}"/>
              </a:ext>
            </a:extLst>
          </p:cNvPr>
          <p:cNvSpPr/>
          <p:nvPr/>
        </p:nvSpPr>
        <p:spPr>
          <a:xfrm>
            <a:off x="7556469" y="5329858"/>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41106C0C-BAF5-4BE1-97DD-3CF784FF21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F7B2C3B4-7A96-4552-A2F6-C7680D736FC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4" name="Veselý obličej 13">
            <a:extLst>
              <a:ext uri="{FF2B5EF4-FFF2-40B4-BE49-F238E27FC236}">
                <a16:creationId xmlns:a16="http://schemas.microsoft.com/office/drawing/2014/main" id="{253F50FB-0815-469D-8336-B78D371DEF30}"/>
              </a:ext>
            </a:extLst>
          </p:cNvPr>
          <p:cNvSpPr/>
          <p:nvPr/>
        </p:nvSpPr>
        <p:spPr>
          <a:xfrm>
            <a:off x="3046629" y="5437858"/>
            <a:ext cx="432000" cy="432000"/>
          </a:xfrm>
          <a:prstGeom prst="smileyFac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84824150"/>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D0B0A8E-991A-4102-BCCD-BF58337CE848}"/>
              </a:ext>
            </a:extLst>
          </p:cNvPr>
          <p:cNvSpPr txBox="1"/>
          <p:nvPr/>
        </p:nvSpPr>
        <p:spPr>
          <a:xfrm>
            <a:off x="293880" y="2199511"/>
            <a:ext cx="11673840" cy="1754326"/>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Zájem vyvolalo i potvrzení toho, že výše příjmů koreluje s ochotou lidí k veřejnému vystupování. Různé týmy se pustily do vámi navrhované kvalitativní analýzy mechanismu, který se zatím skrývá. Vaše vědecké renomé dále narůstá. Neprokázání rozdílů v agresivitě mezi muži a ženami zapadlo mezi ostatními, významnějšími výsledky z poslední doby. Touto částí svého článku jste ke znovuvzkříšení své vědecké pověsti nijak nepřispěl.</a:t>
            </a:r>
          </a:p>
        </p:txBody>
      </p:sp>
      <p:sp>
        <p:nvSpPr>
          <p:cNvPr id="22" name="Hvězda: pěticípá 21">
            <a:extLst>
              <a:ext uri="{FF2B5EF4-FFF2-40B4-BE49-F238E27FC236}">
                <a16:creationId xmlns:a16="http://schemas.microsoft.com/office/drawing/2014/main" id="{3CA56436-5C3F-46C8-ADAD-C9F69862F26B}"/>
              </a:ext>
            </a:extLst>
          </p:cNvPr>
          <p:cNvSpPr/>
          <p:nvPr/>
        </p:nvSpPr>
        <p:spPr>
          <a:xfrm>
            <a:off x="32568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3" name="Hvězda: pěticípá 22">
            <a:extLst>
              <a:ext uri="{FF2B5EF4-FFF2-40B4-BE49-F238E27FC236}">
                <a16:creationId xmlns:a16="http://schemas.microsoft.com/office/drawing/2014/main" id="{74E4C250-F8E9-4EFB-BB3C-ADB796C82107}"/>
              </a:ext>
            </a:extLst>
          </p:cNvPr>
          <p:cNvSpPr/>
          <p:nvPr/>
        </p:nvSpPr>
        <p:spPr>
          <a:xfrm>
            <a:off x="38316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4" name="Hvězda: pěticípá 23">
            <a:extLst>
              <a:ext uri="{FF2B5EF4-FFF2-40B4-BE49-F238E27FC236}">
                <a16:creationId xmlns:a16="http://schemas.microsoft.com/office/drawing/2014/main" id="{67751C4A-3C60-44CD-AEE5-8FB4B7700990}"/>
              </a:ext>
            </a:extLst>
          </p:cNvPr>
          <p:cNvSpPr/>
          <p:nvPr/>
        </p:nvSpPr>
        <p:spPr>
          <a:xfrm>
            <a:off x="44064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5" name="Hvězda: pěticípá 24">
            <a:extLst>
              <a:ext uri="{FF2B5EF4-FFF2-40B4-BE49-F238E27FC236}">
                <a16:creationId xmlns:a16="http://schemas.microsoft.com/office/drawing/2014/main" id="{7C471EC9-95D2-43B1-93B6-4DEF5BECB7BF}"/>
              </a:ext>
            </a:extLst>
          </p:cNvPr>
          <p:cNvSpPr/>
          <p:nvPr/>
        </p:nvSpPr>
        <p:spPr>
          <a:xfrm>
            <a:off x="503988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26" name="Hvězda: pěticípá 25">
            <a:extLst>
              <a:ext uri="{FF2B5EF4-FFF2-40B4-BE49-F238E27FC236}">
                <a16:creationId xmlns:a16="http://schemas.microsoft.com/office/drawing/2014/main" id="{800D2A2B-94DF-45FF-BDE1-1F52A2EE296A}"/>
              </a:ext>
            </a:extLst>
          </p:cNvPr>
          <p:cNvSpPr/>
          <p:nvPr/>
        </p:nvSpPr>
        <p:spPr>
          <a:xfrm>
            <a:off x="5556000" y="53929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dirty="0"/>
          </a:p>
        </p:txBody>
      </p:sp>
      <p:sp>
        <p:nvSpPr>
          <p:cNvPr id="27" name="Hvězda: pěticípá 26">
            <a:extLst>
              <a:ext uri="{FF2B5EF4-FFF2-40B4-BE49-F238E27FC236}">
                <a16:creationId xmlns:a16="http://schemas.microsoft.com/office/drawing/2014/main" id="{E0B7DF5E-2F0B-4240-B2C7-81EE3F3A0679}"/>
              </a:ext>
            </a:extLst>
          </p:cNvPr>
          <p:cNvSpPr/>
          <p:nvPr/>
        </p:nvSpPr>
        <p:spPr>
          <a:xfrm>
            <a:off x="618948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8" name="Hvězda: pěticípá 27">
            <a:extLst>
              <a:ext uri="{FF2B5EF4-FFF2-40B4-BE49-F238E27FC236}">
                <a16:creationId xmlns:a16="http://schemas.microsoft.com/office/drawing/2014/main" id="{01BFB157-9493-4C5E-989C-BA48350D7A69}"/>
              </a:ext>
            </a:extLst>
          </p:cNvPr>
          <p:cNvSpPr/>
          <p:nvPr/>
        </p:nvSpPr>
        <p:spPr>
          <a:xfrm>
            <a:off x="67250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29" name="Hvězda: pěticípá 28">
            <a:extLst>
              <a:ext uri="{FF2B5EF4-FFF2-40B4-BE49-F238E27FC236}">
                <a16:creationId xmlns:a16="http://schemas.microsoft.com/office/drawing/2014/main" id="{24FADFC5-AA58-4B1B-8D7C-333E29C43413}"/>
              </a:ext>
            </a:extLst>
          </p:cNvPr>
          <p:cNvSpPr/>
          <p:nvPr/>
        </p:nvSpPr>
        <p:spPr>
          <a:xfrm>
            <a:off x="72998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30" name="Hvězda: pěticípá 29">
            <a:extLst>
              <a:ext uri="{FF2B5EF4-FFF2-40B4-BE49-F238E27FC236}">
                <a16:creationId xmlns:a16="http://schemas.microsoft.com/office/drawing/2014/main" id="{5BB7168A-2A45-47D1-9229-9B5BEF029BAF}"/>
              </a:ext>
            </a:extLst>
          </p:cNvPr>
          <p:cNvSpPr/>
          <p:nvPr/>
        </p:nvSpPr>
        <p:spPr>
          <a:xfrm>
            <a:off x="7874640" y="5392920"/>
            <a:ext cx="540000" cy="540000"/>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076FC17-ACA8-46B5-833A-F2EFBE90AF4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1F28AA3-7C16-453F-BD06-08BE793F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1288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529588" y="2362200"/>
            <a:ext cx="11132819" cy="1477328"/>
          </a:xfrm>
          <a:prstGeom prst="rect">
            <a:avLst/>
          </a:prstGeom>
          <a:noFill/>
        </p:spPr>
        <p:txBody>
          <a:bodyPr wrap="square" rtlCol="0">
            <a:spAutoFit/>
          </a:bodyPr>
          <a:lstStyle/>
          <a:p>
            <a:pPr algn="just"/>
            <a:r>
              <a:rPr lang="cs-CZ" i="1" dirty="0"/>
              <a:t>„Je pravděpodobné, že extrémní hodnoty jsou výsledkem nějakých chyb. Bude lepší je z dalších analýz vyřadit.“</a:t>
            </a:r>
          </a:p>
          <a:p>
            <a:pPr algn="just"/>
            <a:endParaRPr lang="cs-CZ" i="1" dirty="0"/>
          </a:p>
          <a:p>
            <a:pPr algn="just"/>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7" y="49796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169275468"/>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0F503B0-8466-405A-B111-747057F595D0}"/>
              </a:ext>
            </a:extLst>
          </p:cNvPr>
          <p:cNvSpPr txBox="1"/>
          <p:nvPr/>
        </p:nvSpPr>
        <p:spPr>
          <a:xfrm>
            <a:off x="259080" y="362607"/>
            <a:ext cx="11673840"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45C7BB05-9CEA-4890-95C7-83F45AD3F13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1958F9C-2F21-4127-B5DA-335216E72F9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50AA726-7927-40F9-B35D-FCEE28AA249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96E7A3-1287-4391-AD8E-D1A8F07C21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4D53976-A584-4101-9AA2-8288B2483B4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3676B5E-C485-42B4-BDD6-4F6F48EDA44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0A8A44D-3347-4BA9-8742-0F86DEC1F5C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6B52EE1-5E2A-40D3-897B-4525873BA67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FA5E9116-A54A-4D41-8111-E15103F8216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E97C051-9944-41AE-B83A-36C206A5AE4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3BC18791-7FBE-40B2-A3F8-F53AA68A5A45}"/>
              </a:ext>
            </a:extLst>
          </p:cNvPr>
          <p:cNvSpPr/>
          <p:nvPr/>
        </p:nvSpPr>
        <p:spPr>
          <a:xfrm>
            <a:off x="6108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509466159"/>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5D0232D-7713-4C92-AE6C-64A5EC901056}"/>
              </a:ext>
            </a:extLst>
          </p:cNvPr>
          <p:cNvSpPr txBox="1"/>
          <p:nvPr/>
        </p:nvSpPr>
        <p:spPr>
          <a:xfrm>
            <a:off x="293880" y="137160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značný rozruch ve společnosti .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00F5FAD0-7D92-4D0E-90ED-5EB802E7F7E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E96729A-5606-4022-8F13-74C95710C66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4D367AA-CB36-4ADC-8986-7F376AD7A91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9E5E5C-0552-408F-BC02-F8DD3170FD3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40F53E7-DDCE-4F3D-84AD-221AF557B7D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E9DC333-F6AE-4F63-A602-AB9E16BCD9C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C6B3057-229F-4768-B5AF-9517B203AFA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FB5265B-376E-4C37-8B69-4D676A70FE0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258105A-FF84-4D55-99F1-31A3971724F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F4563EFF-FC7B-4586-B8B5-C5F81288AE46}"/>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789198D9-C94A-4F09-8C30-A30316861550}"/>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73587297"/>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939986B-EDAC-40A7-B2F0-0C70112D6953}"/>
              </a:ext>
            </a:extLst>
          </p:cNvPr>
          <p:cNvSpPr txBox="1"/>
          <p:nvPr/>
        </p:nvSpPr>
        <p:spPr>
          <a:xfrm>
            <a:off x="228600" y="0"/>
            <a:ext cx="11673840" cy="5632311"/>
          </a:xfrm>
          <a:prstGeom prst="rect">
            <a:avLst/>
          </a:prstGeom>
          <a:noFill/>
        </p:spPr>
        <p:txBody>
          <a:bodyPr wrap="square" rtlCol="0">
            <a:spAutoFit/>
          </a:bodyPr>
          <a:lstStyle/>
          <a:p>
            <a:pPr algn="just"/>
            <a:endParaRPr lang="cs-CZ" dirty="0"/>
          </a:p>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Zájem vyvolalo i potvrzení toho, že výše příjmů koreluje s ochotou lidí k veřejnému vystupování. Různé týmy se pustily do vámi navrhované kvalitativní analýzy mechanismu, který se zatím skrývá. Vaše vědecké renomé narůstá. Důkaz, že se muži </a:t>
            </a:r>
            <a:br>
              <a:rPr lang="cs-CZ" dirty="0"/>
            </a:br>
            <a:r>
              <a:rPr lang="cs-CZ" dirty="0"/>
              <a:t>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A7B51DA-806F-4599-963F-0E0DA2E2A2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0A0053A-228C-410C-99B9-85312300DB4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42C0599-C5F9-4EC9-8D8E-7A973891F3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D4F1745-4B23-487B-B804-5CBB4B73CDF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BCF9785-4F6C-4AD2-BBAD-A86127C790F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D9CFB62-D4F6-4D06-92E6-DA76F003F2B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EC69687-386C-44FE-9F42-7EA80324EE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D4CEF52-F61C-48DF-AA1B-4482A5F19DC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E9B4526-5EE5-4CA8-A3BB-0B2F343606E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F4F4EE4-99A1-4629-A306-215FB0B6D071}"/>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19E002F-C98E-4963-BD06-D7F7AB3BEC39}"/>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50029443"/>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6BE81B-85D3-4AE5-9FF7-4B4F94D6B76F}"/>
              </a:ext>
            </a:extLst>
          </p:cNvPr>
          <p:cNvSpPr txBox="1"/>
          <p:nvPr/>
        </p:nvSpPr>
        <p:spPr>
          <a:xfrm>
            <a:off x="259080" y="1986455"/>
            <a:ext cx="11673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p:txBody>
      </p:sp>
      <p:sp>
        <p:nvSpPr>
          <p:cNvPr id="3" name="Hvězda: pěticípá 2">
            <a:extLst>
              <a:ext uri="{FF2B5EF4-FFF2-40B4-BE49-F238E27FC236}">
                <a16:creationId xmlns:a16="http://schemas.microsoft.com/office/drawing/2014/main" id="{0549DCDB-BE3A-4B3E-A181-BF42CA3226E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A298483-D2DD-4D8D-87F5-725AA237542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CEA8EE6-8D51-4C8B-A569-DBBB6E73A7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2F2F9C8-4F7F-4355-A5A5-868B7769835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6134A04-93E7-437A-B84A-B76F0C029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111CAA5-DD64-455B-A5AE-A06E9B1B3E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111AE42-D36B-4BD5-A179-4ADA4366B03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D9184A4-EBBA-44F2-8418-4097EC4650D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6E263C7-DAD7-44C3-9F30-70110E659B3B}"/>
              </a:ext>
            </a:extLst>
          </p:cNvPr>
          <p:cNvSpPr/>
          <p:nvPr/>
        </p:nvSpPr>
        <p:spPr>
          <a:xfrm>
            <a:off x="7815960" y="5329858"/>
            <a:ext cx="540000" cy="540000"/>
          </a:xfrm>
          <a:prstGeom prst="star5">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AD274D6D-4B8B-4268-B53D-55E3882F7638}"/>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7503BB8B-5846-4B75-B307-833AA29E662B}"/>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70240471"/>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1576841-B2B3-4B25-8AEB-8A281C5ABE5D}"/>
              </a:ext>
            </a:extLst>
          </p:cNvPr>
          <p:cNvSpPr txBox="1"/>
          <p:nvPr/>
        </p:nvSpPr>
        <p:spPr>
          <a:xfrm>
            <a:off x="224281" y="798544"/>
            <a:ext cx="11673840"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t>
            </a:r>
            <a:br>
              <a:rPr lang="cs-CZ" dirty="0"/>
            </a:br>
            <a:r>
              <a:rPr lang="cs-CZ" dirty="0"/>
              <a:t>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t>
            </a:r>
            <a:br>
              <a:rPr lang="cs-CZ" dirty="0"/>
            </a:br>
            <a:r>
              <a:rPr lang="cs-CZ" dirty="0"/>
              <a:t>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0A49780-4493-42C7-BA35-6F89161B7DC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DA403E-E17A-4F56-A9B7-9C206C89D54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D566C4C-3454-41E4-BEF4-85A5E55700E0}"/>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B63040C-D450-4D88-B97F-BEB2D31FCAB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326BF6C-E6F2-4F9D-BEA0-AD7991A5124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904C32D-B337-4053-8B56-0F15190D88A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86DE813-15BD-415E-BDC0-6A94AF1B8A5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7CBCB18-061E-4D0C-A62F-C43AEB49C7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35E7D24-5F3E-4F8B-9131-761B66E87F59}"/>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F442A02-5FA0-4BFE-84B7-55A46CE3154D}"/>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426AD923-FA2B-4B23-9138-04379EDF170F}"/>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44240321"/>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F55518A-9909-4480-A8D0-D83A357A90B4}"/>
              </a:ext>
            </a:extLst>
          </p:cNvPr>
          <p:cNvSpPr txBox="1"/>
          <p:nvPr/>
        </p:nvSpPr>
        <p:spPr>
          <a:xfrm>
            <a:off x="293880" y="1970690"/>
            <a:ext cx="1167384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a:t>
            </a:r>
          </a:p>
          <a:p>
            <a:pPr algn="just"/>
            <a:r>
              <a:rPr lang="cs-CZ" dirty="0"/>
              <a:t>Důkaz, že se muži a ženy liší v úrovni projevované agresivity vůči Vládě vyvolal ve společnosti značný rozruch. Mluví se </a:t>
            </a:r>
            <a:br>
              <a:rPr lang="cs-CZ" dirty="0"/>
            </a:br>
            <a:r>
              <a:rPr lang="cs-CZ" dirty="0"/>
              <a:t>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46AD4FBC-170D-4875-B4A3-17FC2C0597E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38F8FCFB-7F23-44C2-B19B-94B8C58455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A9847BF-C613-490F-9432-B1C901EF1EB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C4B77B0-602D-438C-9D7B-60BA7BE00EB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D13EFAD-43AB-4A2D-99AE-A22895F2B3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0F3A03F-0415-4C47-8A4F-92E2A23EB34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853A362-4803-420B-9A57-8ECCEBD9EB4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AF98936-A98B-48B6-ACE9-360060701C01}"/>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169DA7-108F-4E2F-AD69-56056903A42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4EC492E-CD5D-45C3-A0F9-BDE7A924D1B7}"/>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7BD1B04-4782-4EAA-A7D6-240B8A3A2CE1}"/>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56830979"/>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A546FC7-2C0E-4684-AF21-AF83F309D4AF}"/>
              </a:ext>
            </a:extLst>
          </p:cNvPr>
          <p:cNvSpPr txBox="1"/>
          <p:nvPr/>
        </p:nvSpPr>
        <p:spPr>
          <a:xfrm>
            <a:off x="251460" y="2049517"/>
            <a:ext cx="11529060"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také nijak nepřispěl.</a:t>
            </a:r>
          </a:p>
          <a:p>
            <a:pPr algn="just"/>
            <a:endParaRPr lang="cs-CZ" dirty="0"/>
          </a:p>
        </p:txBody>
      </p:sp>
      <p:sp>
        <p:nvSpPr>
          <p:cNvPr id="4" name="Hvězda: pěticípá 3">
            <a:extLst>
              <a:ext uri="{FF2B5EF4-FFF2-40B4-BE49-F238E27FC236}">
                <a16:creationId xmlns:a16="http://schemas.microsoft.com/office/drawing/2014/main" id="{4B606E41-D984-46C6-9903-FB09B9E4AE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7E4EA83-5A49-485A-A801-A5B2E30669B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E7D4268-BD55-412F-8CEC-284D4CFAB9C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965F917-4F6F-477E-95F9-DD61F6D7323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D353A6E-FA20-4CAA-A1C0-F464DB65B28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D6348B4-66E4-47D6-977B-3CF6CFCE206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F22AE25-8017-4D13-84EE-79997B7619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068944B-C895-4966-AB94-59FAF4BCE31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8120C730-2889-423B-8C89-C727B973C7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739A38F-1F1E-4152-8027-4126D483161C}"/>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6B3675A-0554-4D12-8808-9C7A7D9DB702}"/>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23974273"/>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8D21A95-7266-4C0D-8C3D-59A844E142BF}"/>
              </a:ext>
            </a:extLst>
          </p:cNvPr>
          <p:cNvSpPr txBox="1"/>
          <p:nvPr/>
        </p:nvSpPr>
        <p:spPr>
          <a:xfrm>
            <a:off x="228600" y="0"/>
            <a:ext cx="11673840" cy="646331"/>
          </a:xfrm>
          <a:prstGeom prst="rect">
            <a:avLst/>
          </a:prstGeom>
          <a:noFill/>
        </p:spPr>
        <p:txBody>
          <a:bodyPr wrap="square" rtlCol="0">
            <a:spAutoFit/>
          </a:bodyPr>
          <a:lstStyle/>
          <a:p>
            <a:endParaRPr lang="cs-CZ" dirty="0"/>
          </a:p>
          <a:p>
            <a:endParaRPr lang="cs-CZ" dirty="0"/>
          </a:p>
        </p:txBody>
      </p:sp>
      <p:sp>
        <p:nvSpPr>
          <p:cNvPr id="4" name="TextovéPole 3">
            <a:extLst>
              <a:ext uri="{FF2B5EF4-FFF2-40B4-BE49-F238E27FC236}">
                <a16:creationId xmlns:a16="http://schemas.microsoft.com/office/drawing/2014/main" id="{E6DB2BE1-1EC6-4AB3-B48F-48D7F34F3A11}"/>
              </a:ext>
            </a:extLst>
          </p:cNvPr>
          <p:cNvSpPr txBox="1"/>
          <p:nvPr/>
        </p:nvSpPr>
        <p:spPr>
          <a:xfrm>
            <a:off x="293879" y="889843"/>
            <a:ext cx="11673841"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také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5" name="Hvězda: pěticípá 4">
            <a:extLst>
              <a:ext uri="{FF2B5EF4-FFF2-40B4-BE49-F238E27FC236}">
                <a16:creationId xmlns:a16="http://schemas.microsoft.com/office/drawing/2014/main" id="{1D9DF314-DCC1-4C15-B430-327C70FEC81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32BC0D8-F592-4723-B567-B938AA70336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021AAC-3072-47BF-8BFF-B8F971C48B1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24F0BAA-23E7-4493-83BE-B80A6CE391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A1B9AC3-4D95-4B4E-B954-42F1BEB1316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9457E45-17F8-4D2B-BA78-932578A7216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A998B1A-6476-4D05-9C6E-AC9A215C9EA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F2194573-0B05-4DBF-B894-DE407E11E3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74F8589C-9765-479E-A7A3-62664239389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61166E14-8AAA-4AE0-8535-757BB9AC68BA}"/>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17B1091D-A147-415A-8F70-BA719071A7A6}"/>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583258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76943DE-15AE-42F3-A590-0C003ED43827}"/>
              </a:ext>
            </a:extLst>
          </p:cNvPr>
          <p:cNvSpPr txBox="1"/>
          <p:nvPr/>
        </p:nvSpPr>
        <p:spPr>
          <a:xfrm>
            <a:off x="360620" y="1891863"/>
            <a:ext cx="11540359"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7F72D15D-6EBC-4F91-BC09-E0EB0EDBD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1EBE2C8-D2E9-457D-AFC8-B0CA6610E20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FE3AF2-CE17-4AE4-8934-F20D51A0F38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A6183BE-80CD-4092-B9A4-395E4D02DAC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24B60D4-276A-4131-99B9-BE4C7E2F07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F1E6665-F2DB-4120-95B0-DC68BF650B0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BDBA59-9BB9-4390-A15B-9FD773921DA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49B51FB-6759-4EE3-B476-4143F77E336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0F563E9-94E0-42E3-9BCE-6E0247EC6D6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6A8714F-585A-4CB3-98DB-2484985FF832}"/>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E9463D7-6EB0-4580-AAA2-A88138FA4B8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97646710"/>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71EC2A8-A7CD-49BA-94F1-1BFC7A6317A3}"/>
              </a:ext>
            </a:extLst>
          </p:cNvPr>
          <p:cNvSpPr txBox="1"/>
          <p:nvPr/>
        </p:nvSpPr>
        <p:spPr>
          <a:xfrm>
            <a:off x="205156" y="439423"/>
            <a:ext cx="11781687" cy="5632311"/>
          </a:xfrm>
          <a:prstGeom prst="rect">
            <a:avLst/>
          </a:prstGeom>
          <a:noFill/>
        </p:spPr>
        <p:txBody>
          <a:bodyPr wrap="square" rtlCol="0">
            <a:spAutoFit/>
          </a:bodyPr>
          <a:lstStyle/>
          <a:p>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r>
              <a:rPr lang="cs-CZ" dirty="0"/>
              <a:t>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a:t>
            </a:r>
          </a:p>
          <a:p>
            <a:r>
              <a:rPr lang="cs-CZ" dirty="0"/>
              <a:t>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r>
              <a:rPr lang="cs-CZ" dirty="0"/>
              <a:t> </a:t>
            </a:r>
          </a:p>
          <a:p>
            <a:endParaRPr lang="cs-CZ" dirty="0"/>
          </a:p>
          <a:p>
            <a:endParaRPr lang="cs-CZ" dirty="0"/>
          </a:p>
        </p:txBody>
      </p:sp>
      <p:sp>
        <p:nvSpPr>
          <p:cNvPr id="3" name="Hvězda: pěticípá 2">
            <a:extLst>
              <a:ext uri="{FF2B5EF4-FFF2-40B4-BE49-F238E27FC236}">
                <a16:creationId xmlns:a16="http://schemas.microsoft.com/office/drawing/2014/main" id="{51901D8B-A970-4078-92A9-A7FC1FB15E3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C1DDFE7-7212-4089-99C2-A3461F92EB7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EB69DA5-0078-4160-A794-9BBDAC6830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153B1B3-27B3-463A-A02A-3680D1517D3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FEDB78C-5D43-4408-BE9D-AD9246E9FBD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8E4B873-E4D3-41B0-BAF4-890ED46138C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CFEF48F-FAC1-484A-9AC0-9CA9C01F3FD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EA9CFE4-49C2-4B4C-8B5C-2708F017989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7ED7812-109C-40AF-9F92-FE161DE82DF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3356B0C-7A33-40E5-A9FE-BF5C263580D5}"/>
              </a:ext>
            </a:extLst>
          </p:cNvPr>
          <p:cNvSpPr/>
          <p:nvPr/>
        </p:nvSpPr>
        <p:spPr>
          <a:xfrm>
            <a:off x="91837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E880282-C74F-4130-9828-56906660A498}"/>
              </a:ext>
            </a:extLst>
          </p:cNvPr>
          <p:cNvSpPr/>
          <p:nvPr/>
        </p:nvSpPr>
        <p:spPr>
          <a:xfrm>
            <a:off x="678120" y="6220556"/>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0236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4" y="379090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942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742942" y="1726925"/>
            <a:ext cx="1070610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1145971284"/>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751218-EDD0-4A0A-B018-C0EE77BEB794}"/>
              </a:ext>
            </a:extLst>
          </p:cNvPr>
          <p:cNvSpPr txBox="1"/>
          <p:nvPr/>
        </p:nvSpPr>
        <p:spPr>
          <a:xfrm>
            <a:off x="368503" y="1781503"/>
            <a:ext cx="11524593"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6AF76328-ABA2-4770-88D4-DC6F7E39647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D94EDEA-D7AF-4BB4-929A-F4B18B2340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0563A58-14F8-4B11-908A-EA4B6EA594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DC92262-57E5-409D-8DCD-64E9C213F07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0B71702-1196-4D36-9C3D-2BC169A1FB7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D833225-045D-4F7A-9598-7C833B1A926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5285A34-4BA8-4AA1-AF45-F436F070FC5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8024871-56BE-4DEB-A6C4-8EE68B6C23D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3477917-39D9-4A40-9969-D23FA26865C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1E6DD9F-42FB-4BC5-81ED-4D21F962CC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23024520-2402-468E-B10D-313207A9CB6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06521685"/>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8C6376C-64E1-4A99-B33F-410ED2DFE959}"/>
              </a:ext>
            </a:extLst>
          </p:cNvPr>
          <p:cNvSpPr txBox="1"/>
          <p:nvPr/>
        </p:nvSpPr>
        <p:spPr>
          <a:xfrm>
            <a:off x="334901" y="530312"/>
            <a:ext cx="1152219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r>
              <a:rPr lang="cs-CZ" dirty="0"/>
              <a:t>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C358397-FC3A-478A-A0E1-683294F340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F00CA21-ECDF-487A-A898-9721DD24777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9D97867-E1E3-4821-8543-010C86A9B40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DA1C2C3-710A-47C7-83A5-35CFEF8269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3A0C1B-6D9A-420A-A5E1-299E277BB9F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38E3B22-0482-475F-9FA7-636F3F0DDF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087AFDA-A861-43EA-8A8F-D23FC2BBAA1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1A20A21-9798-408B-AC68-A3936AB4A37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60F5C3F-9132-4FF4-B59D-05938B5CD8E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0633C7-F740-4898-B549-7C6959B54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E82F69C1-96AF-44A1-89AD-266AD5FBED04}"/>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742744875"/>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31AADCA-70C4-468E-8C59-A570E721F221}"/>
              </a:ext>
            </a:extLst>
          </p:cNvPr>
          <p:cNvSpPr txBox="1"/>
          <p:nvPr/>
        </p:nvSpPr>
        <p:spPr>
          <a:xfrm>
            <a:off x="329089" y="1529255"/>
            <a:ext cx="11603422"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3" name="Hvězda: pěticípá 2">
            <a:extLst>
              <a:ext uri="{FF2B5EF4-FFF2-40B4-BE49-F238E27FC236}">
                <a16:creationId xmlns:a16="http://schemas.microsoft.com/office/drawing/2014/main" id="{10A16CD9-D068-4AC6-BA0D-CB43F44A87F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AF1AD20-DD0F-4729-976C-82E82E5F5D9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D3C25BA-EE08-4F24-A9E5-AAC6D348636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050CBE8-25E4-482A-A4B2-75078100776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27ACF08-29B9-4D9F-B20D-61B643456FD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74A7ABD-C153-40DA-8C8E-29830C42BA2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060098F-2135-4563-AD82-6240204962D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036AB44-995B-4BB3-8C7D-861A64A4600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665EEC4-5F4D-4FBC-A9CC-1DE87D2129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01CC01A-90BF-4DFE-AF32-42CF1CDCD4D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25B9280-E318-452A-A5AE-1F3E6E7B141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2245473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4FDCF1C-727E-4B1E-9EE7-3417E0BE7A62}"/>
              </a:ext>
            </a:extLst>
          </p:cNvPr>
          <p:cNvSpPr txBox="1"/>
          <p:nvPr/>
        </p:nvSpPr>
        <p:spPr>
          <a:xfrm>
            <a:off x="376386" y="2136338"/>
            <a:ext cx="11508828"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7D13267E-0FB0-461D-9967-274A5AE6219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E7C7868-5F96-46A4-8255-15094F121FA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EA9659E-AB4C-4223-BF4A-C21D0C7F714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4329F4A-602A-4D47-AB8E-9B0B8195448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C440EF2-CB4A-4EE2-9751-F3F63BA4F5C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BFADCAA-00D5-4C77-B9EE-E547B0A0E03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468F4F-E75B-49F0-AB95-DE964A3CDE0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D3BD58D-DD55-460B-B0ED-95A8CA1474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576A2F0-5171-483A-8C2E-D14AAAC5C83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D792CC7-690D-4741-B89C-9AF072B5BAE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5E5A804-782F-4073-AED5-613F56BBBA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0970814"/>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0B8FE4-A806-4BC0-AA01-BC7CAC8CA800}"/>
              </a:ext>
            </a:extLst>
          </p:cNvPr>
          <p:cNvSpPr txBox="1"/>
          <p:nvPr/>
        </p:nvSpPr>
        <p:spPr>
          <a:xfrm>
            <a:off x="281793" y="537311"/>
            <a:ext cx="11698014" cy="507831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EBB6092-8004-4F05-8F66-BF5FBF4F31A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B23C7D6-B243-4128-8A63-EFB8B935B1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0FB5E5F-9AAA-4A93-B5ED-B2A5BC68079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6DDCBB-5FE2-4CB3-A555-B97D051A462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4694CCD-EFE2-4E58-8E9B-169E9C35CA6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462868-EFD3-43BE-A8BD-001F0D9BA0C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CA5EC41-7971-48E2-8E26-1EBF762697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0DE011F-9E36-40E4-9D12-D6F5028C600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2FF06DA-E780-4CEA-AB63-21710DEBB65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33377DD-87A9-4E51-AC9C-6A4CFA2AA0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D1AA962-3A09-40DB-AD76-B2AE7324368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72830212"/>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B3D4997-4CA8-4EFB-9CD5-742E69570712}"/>
              </a:ext>
            </a:extLst>
          </p:cNvPr>
          <p:cNvSpPr txBox="1"/>
          <p:nvPr/>
        </p:nvSpPr>
        <p:spPr>
          <a:xfrm>
            <a:off x="126124" y="1371600"/>
            <a:ext cx="11939752"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E84890B8-C8D6-4DD0-94EE-352F462D16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93AD23-A63E-464C-A41E-CB6BB45FB0D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DBB054E-AEC8-4C8E-A3E7-AB156270D59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B291A6A-1EA0-472D-B82D-448C176411D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F250E34-DCDD-47B9-A710-0D916FD08A4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B287441-611C-4729-A81A-3ACBD3BAC9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7BC3D3-2E8B-41B9-A1C0-001F8200BB0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3A86AEA-8FB0-4B69-B4A0-DCCA9BCDDE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42C4A3-8728-4D94-8191-7F18C7764DE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7B444AB-F83B-4BAA-BFD3-7806BC93BE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6F2C440-C110-45EB-BB72-C4459962A8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32904620"/>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9A4DFA3-E705-441A-8576-B58B98366534}"/>
              </a:ext>
            </a:extLst>
          </p:cNvPr>
          <p:cNvSpPr txBox="1"/>
          <p:nvPr/>
        </p:nvSpPr>
        <p:spPr>
          <a:xfrm>
            <a:off x="407917" y="237547"/>
            <a:ext cx="11445766" cy="563231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BA7D814-3838-4D2F-82DD-59B1AA28DCB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4038E0C-3455-42E6-9329-4BCF198A9F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A8DBA43-EBE4-41B8-A58A-7818F48124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9BB8E29-6980-4094-A0A6-9E4E1F7DA1B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DD86A2A-B126-467F-8D10-8451471C5B5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46BB74F-8638-463D-BC80-AC29451F9D1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C294547-AFD6-4E20-AAD4-8854C997567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DF0A822-DDC9-4374-BB64-D285070849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BBC4138-9B75-4950-BED9-373A5A4D144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3628612-0A92-494E-AC1F-2AB08CFA384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ABEE8A-E59A-4681-A6A0-C9D7780B54E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62759508"/>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B6F5272-90B0-4992-B113-CCCD7BDF59E3}"/>
              </a:ext>
            </a:extLst>
          </p:cNvPr>
          <p:cNvSpPr txBox="1"/>
          <p:nvPr/>
        </p:nvSpPr>
        <p:spPr>
          <a:xfrm>
            <a:off x="336972" y="2167869"/>
            <a:ext cx="11587655"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759CF625-FAE3-44A8-BFAB-8E03829B387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A243E71-5839-40B2-87D3-399D7B76B89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D553648-77FB-4E4F-A4CA-F37C744D2B8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11D2427-956E-48CC-A0CA-2F9B98A4103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8CD9575-58E8-4BAA-8BFC-4D0E153180EA}"/>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62C5562-5BF0-436A-B7D8-FCA784005C2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1FC4D69-478A-45A6-BF38-536353BDA68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9FEF2AB-A1E9-410A-B953-35A89FCAE0A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CA4D93A-EAEB-4DD2-A7EF-E6032E6282D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4351CFE-FDC7-4188-A195-5459524248E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7087C55-8F7A-4C95-B77B-6A0BAD347B4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88766056"/>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0212C3-D4D9-4BC7-99EF-1EF061668617}"/>
              </a:ext>
            </a:extLst>
          </p:cNvPr>
          <p:cNvSpPr txBox="1"/>
          <p:nvPr/>
        </p:nvSpPr>
        <p:spPr>
          <a:xfrm>
            <a:off x="286406" y="514546"/>
            <a:ext cx="11619187" cy="535531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id="{2FE07045-D428-48F8-BD98-A4DB276A877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C29B36E-587F-4559-BE04-7824F553A5B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E9275FD-77E8-47F8-A2D0-48A7BDE5F19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89B1C44-9A5C-4A44-8A88-24B3D319C35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23FE620-D48A-4C2A-8628-5D5E7BAB534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9654D77-D154-4BA8-A49B-49B5AD9034C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33C6707-CD06-4972-B43D-7F0567209B2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2B573F8-D24C-4C16-9A35-7BC8B763A64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0E3C0A8-19A8-4400-9826-CC55BEDC3DF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9FA3C6C-13B2-4143-A6FB-92AE8FB457F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3D9358A-4561-4915-AAAB-2ADEBA05B90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1659148"/>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E027ACF-D51E-4863-B5FF-A722A8C7A1B4}"/>
              </a:ext>
            </a:extLst>
          </p:cNvPr>
          <p:cNvSpPr txBox="1"/>
          <p:nvPr/>
        </p:nvSpPr>
        <p:spPr>
          <a:xfrm>
            <a:off x="297558" y="1623848"/>
            <a:ext cx="11666484"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317DCFC1-3D13-4ECA-B36C-F41A436CAB83}"/>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F5A7CB4-93C2-42F8-ABA2-A9CEFD14FF0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9D725B2-0418-4D3C-A186-D0C962A685E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D3E7612-130E-43F8-9118-5874B894B20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3E8E06B-57F2-48E1-AC85-35FD400F1A8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323B949-6B88-4AC0-8647-C8A77D752F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BE21898-3202-4A88-8CE4-92DBBAE9FAF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E6AE406-39F9-4656-8171-E8BBEE5153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CC1B8AB-4A67-4D17-B815-07C27E4B1B0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B4041101-1D20-47B1-877F-5FEB2931C1AC}"/>
              </a:ext>
            </a:extLst>
          </p:cNvPr>
          <p:cNvSpPr/>
          <p:nvPr/>
        </p:nvSpPr>
        <p:spPr>
          <a:xfrm>
            <a:off x="323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3A6A0C11-CE17-44E5-84EB-D659B68AB847}"/>
              </a:ext>
            </a:extLst>
          </p:cNvPr>
          <p:cNvSpPr/>
          <p:nvPr/>
        </p:nvSpPr>
        <p:spPr>
          <a:xfrm>
            <a:off x="380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6" name="Obdélník: se zakulacenými rohy 15">
            <a:hlinkClick r:id="rId3" action="ppaction://hlinksldjump"/>
            <a:extLst>
              <a:ext uri="{FF2B5EF4-FFF2-40B4-BE49-F238E27FC236}">
                <a16:creationId xmlns:a16="http://schemas.microsoft.com/office/drawing/2014/main" id="{FD1F4C65-6DDF-4F8C-8F06-3342C54E8D1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7" name="Obdélník: se zakulacenými rohy 16">
            <a:hlinkClick r:id="" action="ppaction://hlinkshowjump?jump=endshow"/>
            <a:extLst>
              <a:ext uri="{FF2B5EF4-FFF2-40B4-BE49-F238E27FC236}">
                <a16:creationId xmlns:a16="http://schemas.microsoft.com/office/drawing/2014/main" id="{65C3EA59-473C-488B-9A37-5F82F99C416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558316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891540" y="2459336"/>
            <a:ext cx="10408920"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outlierů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882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21307476"/>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CA948B7-2FA0-4559-B5A1-4BCE68226D59}"/>
              </a:ext>
            </a:extLst>
          </p:cNvPr>
          <p:cNvSpPr txBox="1"/>
          <p:nvPr/>
        </p:nvSpPr>
        <p:spPr>
          <a:xfrm>
            <a:off x="321207" y="2413337"/>
            <a:ext cx="11619186"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6AF6A49D-C2D2-4B27-BEBA-FE8BB005846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81D7FFA-D981-434F-B866-530EE2A814E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04CB06E-1E6E-45F3-A092-0EA3A4777F5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B95D8D7-C9DD-4C78-8F00-9735C40AF1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6240A46-3AB4-4C61-9ED1-999CD54205C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963D8DA-9C30-4543-8EAB-897F54FA313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7FB8056-A59E-401B-BCD2-D8AC2C4A3BB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C813573-DD8B-416F-847F-9D723FF75B2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177B100-8876-4AFB-AD6C-418D7155BDD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6AF469B-06E8-40CA-B8DC-F00B5F64DD4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0B5381A-0B35-484A-868F-3F81ABDCB3B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8157931"/>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EB81695-80AA-4843-B058-D914DE93EB6C}"/>
              </a:ext>
            </a:extLst>
          </p:cNvPr>
          <p:cNvSpPr txBox="1"/>
          <p:nvPr/>
        </p:nvSpPr>
        <p:spPr>
          <a:xfrm>
            <a:off x="283138" y="814310"/>
            <a:ext cx="11556125" cy="4247317"/>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p:txBody>
      </p:sp>
      <p:sp>
        <p:nvSpPr>
          <p:cNvPr id="3" name="Hvězda: pěticípá 2">
            <a:extLst>
              <a:ext uri="{FF2B5EF4-FFF2-40B4-BE49-F238E27FC236}">
                <a16:creationId xmlns:a16="http://schemas.microsoft.com/office/drawing/2014/main" id="{C9BFDC24-42CA-4862-AC70-185763E5533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66622F-9EC1-4760-8E0E-8D427EB2A05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E843383-3C72-4D4A-83BC-AF4B27BE728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59342D-E9EE-4CB4-BB28-1717BA38981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7F49A94-4EF1-4D4B-9675-FF49F1870F0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E5C1578-4D83-4E71-A7FC-7C2355DAEDA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C3A1387-1FA5-4CF9-8886-B6C94EC9CC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41068A0-2519-4BA2-912C-C415F36130D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74E40AF-47A3-4369-86F6-79DABC2E06B5}"/>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5620B512-C38A-4EE6-9C15-0B6A0024E1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E64BEBF-3D92-4373-A87C-170846906F0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9486856"/>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0B8445-C9C7-4262-98B3-5087D0B3B0D2}"/>
              </a:ext>
            </a:extLst>
          </p:cNvPr>
          <p:cNvSpPr txBox="1"/>
          <p:nvPr/>
        </p:nvSpPr>
        <p:spPr>
          <a:xfrm>
            <a:off x="349469" y="2380593"/>
            <a:ext cx="1149306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287387BB-34DE-41F0-8DE3-644B24055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215A45C-43AD-45D3-BF08-6BB2004946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8108667-D0F8-47D0-9F1B-A195536D329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0EA3AF4-BE1C-4DB3-81BD-10EA0A2D2E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261DFFB-D266-42B8-9B5A-1ABB1D7E95F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EA2F584-FEED-4AB7-A8A3-07ECE88EAAB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C76FC95-80F3-4EAE-A020-1CBAA649F14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A19C7F0-F1F4-416D-94F4-EEE17256753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6C91089-5843-48E3-82FE-877715B83D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DE23599-B94F-4312-B578-FE48EA3FFE8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EACC14C-247C-4D84-9ACD-D5DE605860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67374055"/>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A8E1EA4-0EA8-461F-ACA2-BA9D77175183}"/>
              </a:ext>
            </a:extLst>
          </p:cNvPr>
          <p:cNvSpPr txBox="1"/>
          <p:nvPr/>
        </p:nvSpPr>
        <p:spPr>
          <a:xfrm>
            <a:off x="346200" y="577317"/>
            <a:ext cx="1143000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67AA2A56-3E1D-4C73-97FA-7504B090C419}"/>
              </a:ext>
            </a:extLst>
          </p:cNvPr>
          <p:cNvSpPr/>
          <p:nvPr/>
        </p:nvSpPr>
        <p:spPr>
          <a:xfrm>
            <a:off x="31981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E68C412-34C0-4A3C-81D9-F8014DF74320}"/>
              </a:ext>
            </a:extLst>
          </p:cNvPr>
          <p:cNvSpPr/>
          <p:nvPr/>
        </p:nvSpPr>
        <p:spPr>
          <a:xfrm>
            <a:off x="377292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E0C3870-BB15-4B7E-9AF8-4EAF9B0EF4C3}"/>
              </a:ext>
            </a:extLst>
          </p:cNvPr>
          <p:cNvSpPr/>
          <p:nvPr/>
        </p:nvSpPr>
        <p:spPr>
          <a:xfrm>
            <a:off x="434772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5B18D21-06A5-4FCB-9FD4-D8784728ECD8}"/>
              </a:ext>
            </a:extLst>
          </p:cNvPr>
          <p:cNvSpPr/>
          <p:nvPr/>
        </p:nvSpPr>
        <p:spPr>
          <a:xfrm>
            <a:off x="49812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C726177-6A8D-4640-832F-AF0A9FF93621}"/>
              </a:ext>
            </a:extLst>
          </p:cNvPr>
          <p:cNvSpPr/>
          <p:nvPr/>
        </p:nvSpPr>
        <p:spPr>
          <a:xfrm>
            <a:off x="55560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6359DC-A3E2-4CF2-8E9D-1F2F5DAB0422}"/>
              </a:ext>
            </a:extLst>
          </p:cNvPr>
          <p:cNvSpPr/>
          <p:nvPr/>
        </p:nvSpPr>
        <p:spPr>
          <a:xfrm>
            <a:off x="613080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E8A1338-AC6A-4A81-A488-C4FEEE352693}"/>
              </a:ext>
            </a:extLst>
          </p:cNvPr>
          <p:cNvSpPr/>
          <p:nvPr/>
        </p:nvSpPr>
        <p:spPr>
          <a:xfrm>
            <a:off x="6666360" y="574068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36B4FD5-2C4F-4C89-9894-C8D6F104002C}"/>
              </a:ext>
            </a:extLst>
          </p:cNvPr>
          <p:cNvSpPr/>
          <p:nvPr/>
        </p:nvSpPr>
        <p:spPr>
          <a:xfrm>
            <a:off x="7241160" y="574068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CDEC0B3-3E60-4074-A3D7-F3351847F32D}"/>
              </a:ext>
            </a:extLst>
          </p:cNvPr>
          <p:cNvSpPr/>
          <p:nvPr/>
        </p:nvSpPr>
        <p:spPr>
          <a:xfrm>
            <a:off x="7815960" y="574068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F37DF0C-8BE3-47D0-ADD6-0F445FDB2B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B675F74-E83A-429F-B570-3E354586E01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3502045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E930922-6AED-4F02-A994-613ED5F103B6}"/>
              </a:ext>
            </a:extLst>
          </p:cNvPr>
          <p:cNvSpPr txBox="1"/>
          <p:nvPr/>
        </p:nvSpPr>
        <p:spPr>
          <a:xfrm>
            <a:off x="254876" y="2136338"/>
            <a:ext cx="11682248"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AAF10750-6025-4FAC-883B-B5E2629CF4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842ADE2-1588-408C-B367-F4609140F2F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488548E-D4C4-496D-A16A-847A1ADA747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DC34910-700A-41E6-B559-6D221F9D59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538E8A2-86C1-41F2-8022-70A11492E17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DA55F60-F81C-4877-AB67-6D69CDDE611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95FBB5E-CDC9-45A2-BE3B-738F0F17235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AFFE480-127C-4F6A-B1B3-FDBCDF32F3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2B5AD29-1E1B-4069-9220-69BEBCFD2A4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8A09BE5-AD63-4D32-AA8B-BB9008D03AE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9902569-7EEE-47AD-9384-A1CDF23ADEF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75520023"/>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0EFA30-CA78-429D-A48B-9DB76631CE23}"/>
              </a:ext>
            </a:extLst>
          </p:cNvPr>
          <p:cNvSpPr txBox="1"/>
          <p:nvPr/>
        </p:nvSpPr>
        <p:spPr>
          <a:xfrm>
            <a:off x="294289" y="791545"/>
            <a:ext cx="11603421"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id="{D27541C8-0572-41B5-9F68-0CE378CB9D1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3988940E-17D2-4879-9900-59067567D4D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CE70525-77E8-4A8B-9CB0-8EFD5CD86D6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084371-6BB3-4C3F-ABDF-084A4C9CDA2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1D66D25-AFB2-40CF-AA28-C0022414E2A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3DA33C3-A7AA-484C-9B59-39A668DFBC9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E1FE297-1859-4602-AF2A-591F20B442E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E96C349-1043-48EC-9496-006D63391DD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88322D0-8BE8-437D-8EC0-31A177C342C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62216AA-340E-4849-9553-709979EB42B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C4AAF72-EB27-442A-8073-B2DC59CDA6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0315414"/>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840CE0-F830-45E5-A846-780EDEAB1C0C}"/>
              </a:ext>
            </a:extLst>
          </p:cNvPr>
          <p:cNvSpPr txBox="1"/>
          <p:nvPr/>
        </p:nvSpPr>
        <p:spPr>
          <a:xfrm>
            <a:off x="278524" y="2002221"/>
            <a:ext cx="11634952"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F84D25A7-6981-4730-A233-0FA027AF53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E3B782D-6E33-4746-9AD4-261B2550060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15DC8D5-439F-4C22-9097-9F2138A7358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9E1B6A-FCF2-4910-9EF4-9A280707F16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89F2454-2346-459E-9BCB-E2EF2A7D448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6D3C720-EB60-4420-B245-05F880094F0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52F3A52-5502-413E-ABCF-C9D4CB012C0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4EC3E4D-4667-493A-A8A9-FB650B1303F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415F77E-09D0-4138-BB46-3B4F09FC28C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F0F4D5E-5178-4728-AD8E-8A8CBB38B36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B4A106A-A86E-464C-95FB-A46130CB72E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3167913"/>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222ED8B-5265-4EF8-9551-2760CFBA6967}"/>
              </a:ext>
            </a:extLst>
          </p:cNvPr>
          <p:cNvSpPr txBox="1"/>
          <p:nvPr/>
        </p:nvSpPr>
        <p:spPr>
          <a:xfrm>
            <a:off x="313323" y="2680138"/>
            <a:ext cx="11634953" cy="147732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p:txBody>
      </p:sp>
      <p:sp>
        <p:nvSpPr>
          <p:cNvPr id="3" name="Hvězda: pěticípá 2">
            <a:extLst>
              <a:ext uri="{FF2B5EF4-FFF2-40B4-BE49-F238E27FC236}">
                <a16:creationId xmlns:a16="http://schemas.microsoft.com/office/drawing/2014/main" id="{CC619200-BB62-43A3-9F4E-3CD024946D6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043A6DC-D8FE-45A2-A599-797508B947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8E10C69-3C1A-4A0B-B462-FA2B2596D43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E34F55E-40F3-4013-8D85-1083146F580B}"/>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D80373C-8577-4130-ADEA-288B0AD3B8A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4EE6FC8-1B57-4995-8BC2-C264EA359D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3FB98CB-7235-4F68-83F9-43A822A25CF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BDDAB38-16EC-4EBA-9B22-74E1FB5E42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0F0A80-0597-4A02-984A-2AE761589DA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C85BB08-95B1-479A-A9D1-24A156A1C86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5E686FA-DFD4-4773-9B6C-2087D63529D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77292652"/>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A0E8DB9-58A5-4E69-8C78-1989DE9CD3CC}"/>
              </a:ext>
            </a:extLst>
          </p:cNvPr>
          <p:cNvSpPr txBox="1"/>
          <p:nvPr/>
        </p:nvSpPr>
        <p:spPr>
          <a:xfrm>
            <a:off x="368503" y="900136"/>
            <a:ext cx="11524594"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E2E0EEAF-EAC2-4C17-8D1E-D9080425455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E54E48E-24FB-4E70-AF76-4229A16BDD0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E0F89C-14EF-422A-B9C1-5F85E27C84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EF86FB3-3032-4C39-9BE4-071FD66AFA8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1055711-B2B8-4A17-A08D-EA05D66F21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FD2B9F4-5484-49AA-A472-63AD77FBA17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AA178C6-84E6-4782-B9DD-8BA763AA02E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F75A292-75F8-430B-937E-238EDEBE3B5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8BE7CB-DAD9-4433-9C1A-EA7BF8BF2DD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4092C9D-D1FF-4296-8AAC-860891FB899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EE8D5BD-A950-47AE-81B1-24451258923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74242901"/>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BFE363-B0B7-4EF6-8D8D-279E2B64C5A5}"/>
              </a:ext>
            </a:extLst>
          </p:cNvPr>
          <p:cNvSpPr txBox="1"/>
          <p:nvPr/>
        </p:nvSpPr>
        <p:spPr>
          <a:xfrm>
            <a:off x="321206" y="2274838"/>
            <a:ext cx="11619188"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p:txBody>
      </p:sp>
      <p:sp>
        <p:nvSpPr>
          <p:cNvPr id="3" name="Hvězda: pěticípá 2">
            <a:extLst>
              <a:ext uri="{FF2B5EF4-FFF2-40B4-BE49-F238E27FC236}">
                <a16:creationId xmlns:a16="http://schemas.microsoft.com/office/drawing/2014/main" id="{C61EDB82-44F2-413B-99F8-6E7A52161C7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3ABE66-A8C9-4459-9073-41DEB3C36F7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3B738C8-E6F9-46C0-9FDB-8FEC78FB3E4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FF78675-E43D-4A68-8F8A-BD4DAF7D48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0ABA07D-E918-4FDE-B7E8-259FAAE314F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6C2E556-6C09-47EA-B038-4EBF53EFDDD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050713A-C1AD-4DA5-A9BA-E77CB434844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0DA74B2-E620-4768-AF83-142899A58D1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AF7588D-59D2-4E7E-989B-43A0C742BBE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1ADFBFE-9C75-4098-997C-3B36841E401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2C988B5-A4E9-458E-AD58-2F48EF461F7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2386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139321"/>
          </a:xfrm>
          <a:prstGeom prst="rect">
            <a:avLst/>
          </a:prstGeom>
          <a:noFill/>
        </p:spPr>
        <p:txBody>
          <a:bodyPr wrap="square" rtlCol="0">
            <a:spAutoFit/>
          </a:bodyPr>
          <a:lstStyle/>
          <a:p>
            <a:pPr algn="just"/>
            <a:r>
              <a:rPr lang="cs-CZ" i="1" dirty="0"/>
              <a:t>„Asi bude nejlepší investovat ještě nějaký čas a úsilí do podrobnější analýzy. Ty výsledky zatím nejsou vlastně nijak vypovídající.“</a:t>
            </a:r>
          </a:p>
          <a:p>
            <a:pPr algn="just"/>
            <a:endParaRPr lang="cs-CZ" i="1" dirty="0"/>
          </a:p>
          <a:p>
            <a:pPr algn="just"/>
            <a:r>
              <a:rPr lang="cs-CZ" dirty="0"/>
              <a:t>Veden touto myšlenkou se pouštíte do detailního rozboru všech </a:t>
            </a:r>
            <a:r>
              <a:rPr lang="cs-CZ" dirty="0" err="1"/>
              <a:t>outlierů</a:t>
            </a:r>
            <a:r>
              <a:rPr lang="cs-CZ" dirty="0"/>
              <a:t>. Od Institutu jste si vyžádal původní data včetně odpovědí na jednotlivé položky všech metod a upravoval, třídil a interpretoval jste jako divý. </a:t>
            </a:r>
          </a:p>
          <a:p>
            <a:pPr algn="just"/>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pPr algn="just"/>
            <a:endParaRPr lang="cs-CZ" dirty="0"/>
          </a:p>
          <a:p>
            <a:pPr algn="just"/>
            <a:r>
              <a:rPr lang="cs-CZ" dirty="0"/>
              <a:t>Navíc se zdá, že prostředí, v jakém se lidé běžně nachází a jejich politická aktivita či neaktivita může radikalizovat či umírňovat agresivní projevy. A to jak u žen tak u mužů. </a:t>
            </a:r>
          </a:p>
          <a:p>
            <a:pPr algn="just"/>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295999" y="507687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2222676748"/>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C61F3C2-2578-46CC-9183-16799D94B6AD}"/>
              </a:ext>
            </a:extLst>
          </p:cNvPr>
          <p:cNvSpPr txBox="1"/>
          <p:nvPr/>
        </p:nvSpPr>
        <p:spPr>
          <a:xfrm>
            <a:off x="235842" y="521545"/>
            <a:ext cx="11650718"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p:txBody>
      </p:sp>
      <p:sp>
        <p:nvSpPr>
          <p:cNvPr id="3" name="Hvězda: pěticípá 2">
            <a:extLst>
              <a:ext uri="{FF2B5EF4-FFF2-40B4-BE49-F238E27FC236}">
                <a16:creationId xmlns:a16="http://schemas.microsoft.com/office/drawing/2014/main" id="{D7F9CAA0-8710-4140-82CE-29611693211C}"/>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6AC1BAD-1AD0-4D86-A030-71F289C74A6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CA39B82-6B6C-4368-8139-D006D75FAEB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5A890C8-2401-4EC7-8BBB-B45AF39833D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59738E6-CE1A-4E5D-9557-7AF604874C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EC54674-52E5-4FF1-95FE-1E291F4AB85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D804BA4-6812-4877-9475-2BA87A3CEB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BD12A5D-6A9B-417F-993E-477E2560E67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159CB94-FDE0-4A18-A878-445CA294647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1A7CF89-FB6E-46CF-A78D-E995CA2CDF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90F011C2-11D9-4AF9-8003-D4CFA619E3C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9602048"/>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6B2B586-0AC8-48E9-B728-A0B2C4C46A26}"/>
              </a:ext>
            </a:extLst>
          </p:cNvPr>
          <p:cNvSpPr txBox="1"/>
          <p:nvPr/>
        </p:nvSpPr>
        <p:spPr>
          <a:xfrm>
            <a:off x="302172" y="2551837"/>
            <a:ext cx="11587655" cy="1754326"/>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1ABDC751-388F-4FF5-A04C-0250927E1F0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8D9B9E3-DD2F-4DE8-ACAD-C115D43F8AF9}"/>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5FC8FA6-5A46-42D8-B3E0-1351887751F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EEF23CB-79A3-4723-A7F5-F098663C7A7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A734378-A7F3-4282-8355-D813DCBD849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5647E8E-8F21-49C3-8AB6-95FF458D6DB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301F7BD-B7BA-4976-8554-F0FA69AE392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63FD9B4-E779-4D70-A510-88AC8E0A2B80}"/>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A68BA89-7028-447F-8C59-B2B7B8AC822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FF92F9B-1AB1-40EE-B630-F7CBAD515A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EB5D8B4-DB1F-48EC-89CC-05A3251C75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912276808"/>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2E84322-3D1E-4E3E-896C-1DDFA68EB40E}"/>
              </a:ext>
            </a:extLst>
          </p:cNvPr>
          <p:cNvSpPr txBox="1"/>
          <p:nvPr/>
        </p:nvSpPr>
        <p:spPr>
          <a:xfrm>
            <a:off x="368503" y="805543"/>
            <a:ext cx="11524593"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970B746D-74D5-4B04-9113-C599317A76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9163850-77F7-4A17-9DD6-CC6393A6CD4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0FA61AE-A829-488D-9763-2A4CDBE36C5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2A97B4C-3487-4BF1-B25F-B4F32C31A5D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93F994F-5DFB-4508-BA6D-7698A20D71E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D5BBC1C-E116-4996-AC95-44F9D61C13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B31514E-4EDA-48BA-848A-2575D9E97E8D}"/>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361B663-76E9-484D-9F2C-26027E2A3448}"/>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85B3235-5519-4417-9EDF-995DE45A656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192AFA5-6C3E-44D1-ACA5-E626A328C7C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
        <p:nvSpPr>
          <p:cNvPr id="16" name="Hvězda: pěticípá 15">
            <a:extLst>
              <a:ext uri="{FF2B5EF4-FFF2-40B4-BE49-F238E27FC236}">
                <a16:creationId xmlns:a16="http://schemas.microsoft.com/office/drawing/2014/main" id="{DA5886E6-CB98-452D-9252-0CE836B71600}"/>
              </a:ext>
            </a:extLst>
          </p:cNvPr>
          <p:cNvSpPr/>
          <p:nvPr/>
        </p:nvSpPr>
        <p:spPr>
          <a:xfrm>
            <a:off x="72411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038600037"/>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0AC988C-B5FD-4C8A-8A30-0DDAEE61D9FA}"/>
              </a:ext>
            </a:extLst>
          </p:cNvPr>
          <p:cNvSpPr txBox="1"/>
          <p:nvPr/>
        </p:nvSpPr>
        <p:spPr>
          <a:xfrm>
            <a:off x="388241" y="2286000"/>
            <a:ext cx="11415517"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3" name="Hvězda: pěticípá 2">
            <a:extLst>
              <a:ext uri="{FF2B5EF4-FFF2-40B4-BE49-F238E27FC236}">
                <a16:creationId xmlns:a16="http://schemas.microsoft.com/office/drawing/2014/main" id="{021640DD-8F67-453E-A96F-01D3544AED4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050EE95-CF0B-4472-8D8C-70E921866B2F}"/>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1FBD8B3-E63A-4DF1-8B60-45FB6A0DDC4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5615D3E-CF9F-4973-8166-C7628913421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85B0F9A-D151-46B8-84EF-AD10C74B668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787876C-C619-4284-81BA-41FFB0645DB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C0A788D-B6F1-4424-8359-449A380FF61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7FD1FAC-50CF-43A9-B066-D558B126842B}"/>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24C06E3-F26A-4A4D-8901-920929E8FB3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28267E4-1953-4095-86C3-691B2A7DB28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04C91F-C99F-43FD-9FC1-CEC877B6487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38323373"/>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60ADEE2-8532-43A1-B870-63D2BBFD3A60}"/>
              </a:ext>
            </a:extLst>
          </p:cNvPr>
          <p:cNvSpPr txBox="1"/>
          <p:nvPr/>
        </p:nvSpPr>
        <p:spPr>
          <a:xfrm>
            <a:off x="231227" y="2274838"/>
            <a:ext cx="11729545"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FAE59F7F-FF2B-4272-9AB2-5E68D09B53B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A7E109D-49B6-4432-A9E9-DC1B62CABC6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BA77FC7-7124-4E27-B88A-9C88C1E06F3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D4CE27E-8A87-46AB-9B11-1B487991301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F509F63-4A74-4552-934F-D19D66410C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A772D2D-1FD4-4BD3-AA4B-AE62B1654D3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FB720C3-8925-4452-A313-7DB48D1152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591661D-2C21-4E2F-8C9E-EA29F05AFE4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C5A5766-EE8D-4A4C-B301-7150F24AD18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9FB9353-0B6B-491A-9DDA-793F30BE49A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979B1A-54AF-4020-B937-15E5BEC8FD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326120"/>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26EE426-72CA-45DD-A045-FA5E591A8456}"/>
              </a:ext>
            </a:extLst>
          </p:cNvPr>
          <p:cNvSpPr txBox="1"/>
          <p:nvPr/>
        </p:nvSpPr>
        <p:spPr>
          <a:xfrm>
            <a:off x="325820" y="988142"/>
            <a:ext cx="1154036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4DC352A-28AE-43FA-8817-D929DE67812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A7BF9EA-A81F-4BDA-B31C-603D56C9ACB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DB4EA32-958E-436C-9AAB-1135436C1F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3780608-FB78-4530-B486-DE00C9FD793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314639E-551F-45EB-948E-BA6DFCF8377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0E6AD5C-D62B-4837-A2E6-F20C77FF26E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4290932-1CE9-4DE1-8F2E-25B59D72FC7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CEE63D0-DCAB-4E3E-9E23-AC5E944AD45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B3E696F-D8C0-4C61-8737-66B770E60026}"/>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6B2E372-12C1-4F06-B535-E324982F943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74EF65A-A550-4C33-9FF1-75E54E12E47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4469851"/>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373D92C-B254-4706-86DA-B0410D3E4133}"/>
              </a:ext>
            </a:extLst>
          </p:cNvPr>
          <p:cNvSpPr txBox="1"/>
          <p:nvPr/>
        </p:nvSpPr>
        <p:spPr>
          <a:xfrm>
            <a:off x="627977" y="2065283"/>
            <a:ext cx="11005645"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76A1D7DA-B10E-4962-A420-F79B1B65E29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EF063BC-FC8A-473C-9500-6F768E6D8E0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AD84DFF-209C-40BE-BE13-7382FA3969F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DEE17BF-2FD0-4A0E-9574-F0C6776AFD2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A5D2375-80BC-4105-AB44-D5BBE0D94FA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D138EBB-0960-44D6-9E9D-20ECFC5E0EB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8AEB019-15EA-43AC-A6F2-B5B0A2ED21B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A6F53D0-AB37-46A8-A6F8-BF070E1FFA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AEECEA1-9966-464F-AC49-73BC902E6FA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E8C9728-B467-4502-9A4D-3E30C6DAB36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44227FD1-8C8D-483C-98D2-52B79A4899A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05117978"/>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48CCBFF-17E0-440D-AFA0-D73266F3FBD1}"/>
              </a:ext>
            </a:extLst>
          </p:cNvPr>
          <p:cNvSpPr txBox="1"/>
          <p:nvPr/>
        </p:nvSpPr>
        <p:spPr>
          <a:xfrm>
            <a:off x="463096" y="634593"/>
            <a:ext cx="11335408"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neprospěl.Vaše</a:t>
            </a:r>
            <a:r>
              <a:rPr lang="cs-CZ" dirty="0"/>
              <a:t>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r>
              <a:rPr lang="cs-CZ" dirty="0"/>
              <a:t>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Nyní se musíte vypořádat s etickými aspekty těchto důsledků.</a:t>
            </a:r>
          </a:p>
          <a:p>
            <a:endParaRPr lang="cs-CZ" dirty="0"/>
          </a:p>
          <a:p>
            <a:endParaRPr lang="cs-CZ" dirty="0"/>
          </a:p>
        </p:txBody>
      </p:sp>
      <p:sp>
        <p:nvSpPr>
          <p:cNvPr id="3" name="Hvězda: pěticípá 2">
            <a:extLst>
              <a:ext uri="{FF2B5EF4-FFF2-40B4-BE49-F238E27FC236}">
                <a16:creationId xmlns:a16="http://schemas.microsoft.com/office/drawing/2014/main" id="{3A86B4F9-DC2A-4D5D-A96A-2B40493BE239}"/>
              </a:ext>
            </a:extLst>
          </p:cNvPr>
          <p:cNvSpPr/>
          <p:nvPr/>
        </p:nvSpPr>
        <p:spPr>
          <a:xfrm>
            <a:off x="34681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83E23E9-E9D4-498E-8FED-87531AF3886D}"/>
              </a:ext>
            </a:extLst>
          </p:cNvPr>
          <p:cNvSpPr/>
          <p:nvPr/>
        </p:nvSpPr>
        <p:spPr>
          <a:xfrm>
            <a:off x="404292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EFC7D18-A8BF-413A-9E5B-D6AD156FE683}"/>
              </a:ext>
            </a:extLst>
          </p:cNvPr>
          <p:cNvSpPr/>
          <p:nvPr/>
        </p:nvSpPr>
        <p:spPr>
          <a:xfrm>
            <a:off x="461772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E783502-30ED-49DA-BD2B-82AA0A43A098}"/>
              </a:ext>
            </a:extLst>
          </p:cNvPr>
          <p:cNvSpPr/>
          <p:nvPr/>
        </p:nvSpPr>
        <p:spPr>
          <a:xfrm>
            <a:off x="52512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E4F92C7-F75E-45EF-BBCD-4CA49B33CE29}"/>
              </a:ext>
            </a:extLst>
          </p:cNvPr>
          <p:cNvSpPr/>
          <p:nvPr/>
        </p:nvSpPr>
        <p:spPr>
          <a:xfrm>
            <a:off x="5826000" y="6003903"/>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997BD30-B4E4-472F-BC07-CFEDCC15E4CC}"/>
              </a:ext>
            </a:extLst>
          </p:cNvPr>
          <p:cNvSpPr/>
          <p:nvPr/>
        </p:nvSpPr>
        <p:spPr>
          <a:xfrm>
            <a:off x="640080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233F5B8-A8EA-4D18-9874-7EBE5F301AA2}"/>
              </a:ext>
            </a:extLst>
          </p:cNvPr>
          <p:cNvSpPr/>
          <p:nvPr/>
        </p:nvSpPr>
        <p:spPr>
          <a:xfrm>
            <a:off x="751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3526762-C444-4452-B107-90913A0340C2}"/>
              </a:ext>
            </a:extLst>
          </p:cNvPr>
          <p:cNvSpPr/>
          <p:nvPr/>
        </p:nvSpPr>
        <p:spPr>
          <a:xfrm>
            <a:off x="8085960" y="6003903"/>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A763010B-05D0-4CD5-AB31-8D891A1691D2}"/>
              </a:ext>
            </a:extLst>
          </p:cNvPr>
          <p:cNvSpPr/>
          <p:nvPr/>
        </p:nvSpPr>
        <p:spPr>
          <a:xfrm>
            <a:off x="6971160" y="6003903"/>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id="{52E82E5A-9C9B-4ED6-9C2D-6CE48B606DB7}"/>
              </a:ext>
            </a:extLst>
          </p:cNvPr>
          <p:cNvSpPr/>
          <p:nvPr/>
        </p:nvSpPr>
        <p:spPr>
          <a:xfrm>
            <a:off x="9208904"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id="{AD70925E-8AF2-4E87-AEDB-3A34138FEF79}"/>
              </a:ext>
            </a:extLst>
          </p:cNvPr>
          <p:cNvSpPr/>
          <p:nvPr/>
        </p:nvSpPr>
        <p:spPr>
          <a:xfrm>
            <a:off x="532889" y="617931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15612562"/>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7CA0120-7A0A-4EF8-9498-F8138EF6DF35}"/>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A9C64BC8-B2FE-4552-896C-807CAB23DFB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F3DA20B-42DB-4473-8BCA-3893194A8AEC}"/>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2F903BC-F9E7-447A-8029-BCE62C8EC28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3F3A1EB-0F10-48FE-8649-4B44C3EE073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068D782-F61E-4486-929A-BEA33C9B002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26ED7EF-6F85-474E-8C5F-416576BA675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84AC11-2ABB-4B8E-AA93-8F34DF1613A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8E342B9-C9AC-48AA-8F78-2CD7C9C83BC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7EE1A6B-A456-41E5-8BFC-A232B039DB5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0738A74-3D5B-4EB8-84AA-79A84B0829C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5A2FC79-78F3-499B-A893-FB2B502B54B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879630"/>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4C70EC0-9D9F-436F-83F6-2EE19DB7667B}"/>
              </a:ext>
            </a:extLst>
          </p:cNvPr>
          <p:cNvSpPr txBox="1"/>
          <p:nvPr/>
        </p:nvSpPr>
        <p:spPr>
          <a:xfrm>
            <a:off x="286406" y="561843"/>
            <a:ext cx="11619187"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29FC90A-EEE5-4F87-9813-0E72762DCB9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62DC3D9-B79B-4750-8643-DCEC04E665A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F1A02F5-A868-49ED-8614-AC3CEEB93D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7F70256-A6C6-4D4F-A7FF-E190B451091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1B454E9-0E6C-4161-AEDE-8CC42A1EAF6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435CE31-D5C0-4905-B89F-5B5976BE325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FE4E602-26E2-4B0D-8EA5-DAA7251D3AF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08DB1C5-6D61-469A-9FF4-A1410CAD7F74}"/>
              </a:ext>
            </a:extLst>
          </p:cNvPr>
          <p:cNvSpPr/>
          <p:nvPr/>
        </p:nvSpPr>
        <p:spPr>
          <a:xfrm>
            <a:off x="7768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2D897C7-91F8-47D9-B019-EBED5DACA9E2}"/>
              </a:ext>
            </a:extLst>
          </p:cNvPr>
          <p:cNvSpPr/>
          <p:nvPr/>
        </p:nvSpPr>
        <p:spPr>
          <a:xfrm>
            <a:off x="721728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850DC7C-8B23-47FE-9E70-7ADC1574C4A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6FE1721-6C12-42FD-BE46-55AC3CF090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3045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1150620" y="2335771"/>
            <a:ext cx="989076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13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82503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3400830113"/>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9745772-1D45-4725-A732-16472EB06BD1}"/>
              </a:ext>
            </a:extLst>
          </p:cNvPr>
          <p:cNvSpPr txBox="1"/>
          <p:nvPr/>
        </p:nvSpPr>
        <p:spPr>
          <a:xfrm>
            <a:off x="400034" y="2286000"/>
            <a:ext cx="11461531"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B70C03B8-2357-4DC4-9C93-82BE122D4F81}"/>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8684747-8B5A-4D0D-92E3-783BA4912310}"/>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4BDED9E-BB1F-4133-859C-8E3A528143EC}"/>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72BE043-DA04-47EB-AB96-AB921443793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7D9FADC-3749-4190-B722-08DAF0CE23C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636DED-DBEB-48D4-9A4C-9C319282329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9BD8DBD-BF03-43D1-950A-F60503EE878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377653A-EAFF-4FDB-90B2-4E93C5E64015}"/>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338ADD5-ECDB-44FE-AFD6-D9155046D28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384DAB1-E942-4AC7-916F-7A63332BCEE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58E9A54-A4FB-4825-A2EE-E68AE962968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40385948"/>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03EC876-8C1F-42B3-AFA8-03F28D07CFC7}"/>
              </a:ext>
            </a:extLst>
          </p:cNvPr>
          <p:cNvSpPr txBox="1"/>
          <p:nvPr/>
        </p:nvSpPr>
        <p:spPr>
          <a:xfrm>
            <a:off x="349469" y="2743200"/>
            <a:ext cx="11493062"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3" name="Hvězda: pěticípá 2">
            <a:extLst>
              <a:ext uri="{FF2B5EF4-FFF2-40B4-BE49-F238E27FC236}">
                <a16:creationId xmlns:a16="http://schemas.microsoft.com/office/drawing/2014/main" id="{DEC6FFD9-0B75-4436-8117-445FE1BF63F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D4F1BCE-B72C-4205-A758-514A15FAD62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4652AD5-7CF2-4CBD-A4FF-011D5E9B23B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84D8569-BDA7-4C72-B18A-8B490464CFF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7CA6F32-1534-4E17-B378-2DC1BEF071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C07B4C6-5D0E-41C7-B32E-AEABD7B5441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6830514-C9B8-45B3-BE81-164DB4791511}"/>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74714A6-C80B-47AC-BF91-36F48BD7BC5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5B77D2A-EFFD-4823-AE56-DD2F4BB8C0D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B545AA5-FD3A-4DF7-B30D-FE9A8E7D76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72522E75-CB49-49CE-8AD8-3A50A1C7F99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3663143"/>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C6DBE09-F455-46E4-9CC5-954F477F498F}"/>
              </a:ext>
            </a:extLst>
          </p:cNvPr>
          <p:cNvSpPr txBox="1"/>
          <p:nvPr/>
        </p:nvSpPr>
        <p:spPr>
          <a:xfrm>
            <a:off x="439448" y="528544"/>
            <a:ext cx="1138270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717033CB-2127-4992-87A5-AE97829AECD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614B5FF-3E70-41FD-9C9F-C31A3052E9D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7654FB2-B6EB-4E74-9DF2-531CABF1FE2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D7E8570-AE7D-4029-B7BF-FD4A028E0EB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A4E36A-1339-4813-9E72-15E30A5E556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D803B88-7BAB-4148-B2EA-B6E612FF64F7}"/>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619CDAA-0459-458E-8B80-82D8AF7C1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E9B9D61-8623-44D3-9037-1B1B7DB1F50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453023D-5D18-4BE4-A192-315E050FE22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9C35751-74DE-43A2-98A7-A7680FD4F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CB8DA26-499A-4F18-8B32-8559475AA88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87927575"/>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186D2BB-34E5-48CC-998A-C767281BE8A6}"/>
              </a:ext>
            </a:extLst>
          </p:cNvPr>
          <p:cNvSpPr txBox="1"/>
          <p:nvPr/>
        </p:nvSpPr>
        <p:spPr>
          <a:xfrm>
            <a:off x="373117" y="1623849"/>
            <a:ext cx="11445765"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4EC9F3D9-8555-44F8-A222-B6F471D1A51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6C58F41-6453-4071-8391-98F090C830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09D63D7-084C-4C9B-A2FD-3EBC769E0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3A08FF2-37EE-423A-A583-8B918E8E774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6B1909A-7090-41B7-A2D5-08685EA7199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54DB35F-C606-4579-B462-9AB55A52ABD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12A01E2-FE43-4BC6-80D8-882884AF27E7}"/>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6F66107-7AD8-474C-8862-E34CFC90769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8DE7B7F-DC65-43EB-9775-E7FF74094F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22296BE-7BED-4C11-9F09-111A8347A6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FE271225-96B7-41BA-B445-F42A11C72BA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77612464"/>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B8D0F41-ADF7-49F7-B0DE-1F11A7B8D25C}"/>
              </a:ext>
            </a:extLst>
          </p:cNvPr>
          <p:cNvSpPr txBox="1"/>
          <p:nvPr/>
        </p:nvSpPr>
        <p:spPr>
          <a:xfrm>
            <a:off x="685800" y="612844"/>
            <a:ext cx="11430000"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p:txBody>
      </p:sp>
      <p:sp>
        <p:nvSpPr>
          <p:cNvPr id="3" name="Hvězda: pěticípá 2">
            <a:extLst>
              <a:ext uri="{FF2B5EF4-FFF2-40B4-BE49-F238E27FC236}">
                <a16:creationId xmlns:a16="http://schemas.microsoft.com/office/drawing/2014/main" id="{573653A3-39FC-4B58-9230-2C83AC95100E}"/>
              </a:ext>
            </a:extLst>
          </p:cNvPr>
          <p:cNvSpPr/>
          <p:nvPr/>
        </p:nvSpPr>
        <p:spPr>
          <a:xfrm>
            <a:off x="31981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5FBE4BD-E9E5-44E6-9F9F-8220CEBE643E}"/>
              </a:ext>
            </a:extLst>
          </p:cNvPr>
          <p:cNvSpPr/>
          <p:nvPr/>
        </p:nvSpPr>
        <p:spPr>
          <a:xfrm>
            <a:off x="377292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93770F7-83C2-4869-9A9E-F9E7AA8C261F}"/>
              </a:ext>
            </a:extLst>
          </p:cNvPr>
          <p:cNvSpPr/>
          <p:nvPr/>
        </p:nvSpPr>
        <p:spPr>
          <a:xfrm>
            <a:off x="434772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CDC26B9-38EB-42F7-9875-994F5951A2C7}"/>
              </a:ext>
            </a:extLst>
          </p:cNvPr>
          <p:cNvSpPr/>
          <p:nvPr/>
        </p:nvSpPr>
        <p:spPr>
          <a:xfrm>
            <a:off x="49812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63C6BBE-E2CD-46B6-889B-B81CCD9E08CE}"/>
              </a:ext>
            </a:extLst>
          </p:cNvPr>
          <p:cNvSpPr/>
          <p:nvPr/>
        </p:nvSpPr>
        <p:spPr>
          <a:xfrm>
            <a:off x="55560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D778602-F463-46F3-9DBB-B15D27AC0FEB}"/>
              </a:ext>
            </a:extLst>
          </p:cNvPr>
          <p:cNvSpPr/>
          <p:nvPr/>
        </p:nvSpPr>
        <p:spPr>
          <a:xfrm>
            <a:off x="613080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7BE09FA-C101-40BB-AB5C-F3776B9115AF}"/>
              </a:ext>
            </a:extLst>
          </p:cNvPr>
          <p:cNvSpPr/>
          <p:nvPr/>
        </p:nvSpPr>
        <p:spPr>
          <a:xfrm>
            <a:off x="6666360" y="570515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BF522C8-73A3-43B7-82E9-6CC65308E984}"/>
              </a:ext>
            </a:extLst>
          </p:cNvPr>
          <p:cNvSpPr/>
          <p:nvPr/>
        </p:nvSpPr>
        <p:spPr>
          <a:xfrm>
            <a:off x="7241160" y="570515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D6C76C5-CB6D-43D9-856A-13B1CD89F036}"/>
              </a:ext>
            </a:extLst>
          </p:cNvPr>
          <p:cNvSpPr/>
          <p:nvPr/>
        </p:nvSpPr>
        <p:spPr>
          <a:xfrm>
            <a:off x="7815960" y="570515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84B0F2-43B1-4F4A-B05C-604853FD9C9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C461CDD-B966-457F-9E08-3CBAD5C714C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50759937"/>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C22C073-B714-4DCA-AF16-E13B3103EC64}"/>
              </a:ext>
            </a:extLst>
          </p:cNvPr>
          <p:cNvSpPr txBox="1"/>
          <p:nvPr/>
        </p:nvSpPr>
        <p:spPr>
          <a:xfrm>
            <a:off x="373117" y="1891862"/>
            <a:ext cx="114457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1E6B9F86-629C-4C26-9F13-8FD13D11B63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4A7593D-3A34-480C-976B-95602ACFFD1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B5EC4AC-1668-40C4-8525-6FE8AC1EAE3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402772F-4DAD-475E-B66E-B1B79BDD1F0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53F9193-0703-4DCA-AF5B-36107D71830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B2DE55-B7F2-4EA2-8494-95B05A3C410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4FF296D-C052-4D8A-A110-AE5BED6DB10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B7538BF-022F-4B4E-9017-754A86F28A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EC8542B-D22A-4543-82A2-8F9A70C08FB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8452E19-494C-42F1-A6B4-08C9E8AA3D9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A0C6B8D-1F09-49A3-82F3-90B312DBAF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175515430"/>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9ECC9D7-B1BC-49DF-B2E9-460EF8FCB1CB}"/>
              </a:ext>
            </a:extLst>
          </p:cNvPr>
          <p:cNvSpPr txBox="1"/>
          <p:nvPr/>
        </p:nvSpPr>
        <p:spPr>
          <a:xfrm>
            <a:off x="346840" y="568842"/>
            <a:ext cx="11493063"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5E069CA6-3F5C-4E01-AACD-1354126D2AC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3984527-E146-4492-9688-0CD7218277F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1177A8E-F75D-49D9-B897-B33C001901D2}"/>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0155FA7-9B96-4561-BA3D-9B14D3B1AA1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4117A30-1CD0-46B6-BF2B-114EE459FDD2}"/>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44778C8-606C-4C1C-BEEC-AB2FC958A1F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C052E39-2E6C-4C1B-A10C-C16512C85E6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AF9F0E2-E825-4179-B0C2-630E59310AE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1559B6-2162-44B2-950C-54CCD9B8E45D}"/>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728C70E-7D8C-4554-8990-B81875346F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01625D7-6C2C-4717-8F63-8A9B0F1A315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883657"/>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6695C00-11BB-428B-8FC2-1B0794641AA7}"/>
              </a:ext>
            </a:extLst>
          </p:cNvPr>
          <p:cNvSpPr txBox="1"/>
          <p:nvPr/>
        </p:nvSpPr>
        <p:spPr>
          <a:xfrm>
            <a:off x="425669" y="2136338"/>
            <a:ext cx="1127234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BCB7EE36-419B-4DF4-A201-8178725D738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2B37AC4-3EB8-449B-A4C8-D993A0F3C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ECEC293-FB3D-406D-A73E-97C09BF3AD2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41362F-451F-44FE-8DC4-833B47646AE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F219844-E312-411B-81DC-BCF17597FFE3}"/>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87F700A-B956-45BD-8482-F4F04CCBAD1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EDD92FE-21BA-4632-B558-B778A296278B}"/>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3DE29AD-39BC-43B1-9F80-63D62EBD9CFE}"/>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E7DA548-3229-44AA-8D7D-B4C009880D2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58D03DC-81F4-47E0-AB4C-BAD44AED010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14053A15-C5B0-4E37-8B7B-43963FBB310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12079409"/>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DA3F0E7-BF8C-4AE5-B439-7FADE5C4DCD9}"/>
              </a:ext>
            </a:extLst>
          </p:cNvPr>
          <p:cNvSpPr txBox="1"/>
          <p:nvPr/>
        </p:nvSpPr>
        <p:spPr>
          <a:xfrm>
            <a:off x="478861" y="2538249"/>
            <a:ext cx="11303877"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CCE365FB-87A8-4857-B8EC-465A49C7C69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C5D2A35-0AA6-45D0-8C0A-E9FE1D960C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1FF1D7E-D69A-4582-88EA-D096BF8F5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A641702-A9EE-42E2-B451-0C28A2ACDA5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AF1677D-5D3D-4C32-A6DF-D83F1611D17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477B544-4FE2-4DB1-A3B5-7D3BEE3D1DC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349DB9A-859F-4AD3-9D31-CFC21623536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A98C684-74FE-4CE9-BC48-277EEA63387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7E1B471-262D-4AE6-A8F7-22F9762EB0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6342BF5-E0F3-4881-8FE1-1320827FCE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F4EFD5E-F91E-4C8B-B0E3-75980955DE3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65120395"/>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B905884-8EA1-446E-A452-35A36F2B325B}"/>
              </a:ext>
            </a:extLst>
          </p:cNvPr>
          <p:cNvSpPr txBox="1"/>
          <p:nvPr/>
        </p:nvSpPr>
        <p:spPr>
          <a:xfrm>
            <a:off x="393497" y="798544"/>
            <a:ext cx="11335407"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6F71F4DE-BDE7-474C-8F08-5280B8FDC06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58C0C52-8CC7-4802-88D3-6960562AD41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E7CAD3-1F00-4761-84AE-9EABA4B3B8A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0248FF8-B238-4617-9C56-AE026CB0044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01FC6E0-C1FD-410C-97E6-2BC221140F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F7058FC-1BFC-46BF-B41B-F2F37E147CC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1F44873-39A0-4B43-9A01-CB2A152BC2C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9CD4F54-2A90-4BC7-A418-A4177EC6AA9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D18869-F9C9-4A94-BC93-9F22DD061BBF}"/>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FBAA84-D179-4EE3-8ECF-97AA662EFB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0E30B06-E52B-46BB-89AA-37686686366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8062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62658174"/>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8F7FA05-A9B6-40A0-A085-11043C186F23}"/>
              </a:ext>
            </a:extLst>
          </p:cNvPr>
          <p:cNvSpPr txBox="1"/>
          <p:nvPr/>
        </p:nvSpPr>
        <p:spPr>
          <a:xfrm>
            <a:off x="325820" y="2286000"/>
            <a:ext cx="1154035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BE910016-880F-4DEC-8E36-2591EC0BB01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86128866-5F43-450A-8BCD-FD24F5E7A1E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E2A6D65-4E93-417D-8BF2-91DA6B1C04A1}"/>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5B7FCA3-3068-46EE-9151-649B6E051F0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E0416D9-6755-4AF5-A1EB-47025AD2FD0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02DEDF7-D53E-4D61-82D6-C1B11CA2273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35DF681-96D7-4216-B3C8-A775E546D69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BBA82B-34D2-4139-B8A9-FEA2DFB3586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E0AC8A0-7422-43F3-B0DC-9163F82C806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F3A5733-CDCD-490B-BCE0-A6F8DAE2F2A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555D6B6-5DDE-471F-978A-6F13E585869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85600904"/>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576BCC3-054C-4240-B094-688053D3E627}"/>
              </a:ext>
            </a:extLst>
          </p:cNvPr>
          <p:cNvSpPr txBox="1"/>
          <p:nvPr/>
        </p:nvSpPr>
        <p:spPr>
          <a:xfrm>
            <a:off x="361966" y="514546"/>
            <a:ext cx="11398470"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B37985E6-F1F6-4291-B331-C120DBD31638}"/>
              </a:ext>
            </a:extLst>
          </p:cNvPr>
          <p:cNvSpPr/>
          <p:nvPr/>
        </p:nvSpPr>
        <p:spPr>
          <a:xfrm>
            <a:off x="31981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B5C948D8-0E63-430C-A734-C1599FE2F554}"/>
              </a:ext>
            </a:extLst>
          </p:cNvPr>
          <p:cNvSpPr/>
          <p:nvPr/>
        </p:nvSpPr>
        <p:spPr>
          <a:xfrm>
            <a:off x="377292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C1A491C-4BCB-43E5-8674-9C226DC67704}"/>
              </a:ext>
            </a:extLst>
          </p:cNvPr>
          <p:cNvSpPr/>
          <p:nvPr/>
        </p:nvSpPr>
        <p:spPr>
          <a:xfrm>
            <a:off x="434772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05E28C9-E8D8-452D-BCF6-CC2D59B92E91}"/>
              </a:ext>
            </a:extLst>
          </p:cNvPr>
          <p:cNvSpPr/>
          <p:nvPr/>
        </p:nvSpPr>
        <p:spPr>
          <a:xfrm>
            <a:off x="49812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8EBFBE8-D949-48BF-93FC-171470729895}"/>
              </a:ext>
            </a:extLst>
          </p:cNvPr>
          <p:cNvSpPr/>
          <p:nvPr/>
        </p:nvSpPr>
        <p:spPr>
          <a:xfrm>
            <a:off x="555600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21F7D8B-B3E3-4D80-A85D-081BFD230189}"/>
              </a:ext>
            </a:extLst>
          </p:cNvPr>
          <p:cNvSpPr/>
          <p:nvPr/>
        </p:nvSpPr>
        <p:spPr>
          <a:xfrm>
            <a:off x="613080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9962091-9437-42D0-B462-EE3BFBF82C27}"/>
              </a:ext>
            </a:extLst>
          </p:cNvPr>
          <p:cNvSpPr/>
          <p:nvPr/>
        </p:nvSpPr>
        <p:spPr>
          <a:xfrm>
            <a:off x="6666360" y="5803454"/>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44CCAF2-0A37-4A57-8293-7DBB445E49B6}"/>
              </a:ext>
            </a:extLst>
          </p:cNvPr>
          <p:cNvSpPr/>
          <p:nvPr/>
        </p:nvSpPr>
        <p:spPr>
          <a:xfrm>
            <a:off x="7241160" y="5803454"/>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154666F-88CF-47BF-BF0C-7D57CC82AEDA}"/>
              </a:ext>
            </a:extLst>
          </p:cNvPr>
          <p:cNvSpPr/>
          <p:nvPr/>
        </p:nvSpPr>
        <p:spPr>
          <a:xfrm>
            <a:off x="7815960" y="5803454"/>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5AE923D4-7BAC-4CFC-BC9A-A87E857025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82BCF62-30A1-49FA-BE27-58CFE1E76B8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68989097"/>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004E632-6703-416C-9721-C381232CD200}"/>
              </a:ext>
            </a:extLst>
          </p:cNvPr>
          <p:cNvSpPr txBox="1"/>
          <p:nvPr/>
        </p:nvSpPr>
        <p:spPr>
          <a:xfrm>
            <a:off x="412530" y="2274838"/>
            <a:ext cx="11366939"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7510EA34-74FB-4649-B446-F833B90F95F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501F467-72FC-4D52-9F98-277192B85E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49CBDCD-CD64-4839-81F4-3C93597B268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5C68385-0E68-42F3-AC27-B5477EC7263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64E4C1A-29E5-4CE6-883B-DADD3C31A4E0}"/>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81BA1F5-4B25-4ACE-B789-2A82D406A9D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F69FC91-0CC4-4E6D-BF21-BF16A7528F7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1F7B793-5F8C-4A0F-B043-11479A6A53D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AA56D8D-8565-40F6-9075-BE3DFFB97A5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5466150-96BF-4171-9A27-ECF597221F3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18A7C0C-EDE7-427A-9F90-49F5132355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8541615"/>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462B6-E437-42E0-9A29-F7592156EAB8}"/>
              </a:ext>
            </a:extLst>
          </p:cNvPr>
          <p:cNvSpPr txBox="1"/>
          <p:nvPr/>
        </p:nvSpPr>
        <p:spPr>
          <a:xfrm>
            <a:off x="346201" y="528544"/>
            <a:ext cx="11430000"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3" name="Hvězda: pěticípá 2">
            <a:extLst>
              <a:ext uri="{FF2B5EF4-FFF2-40B4-BE49-F238E27FC236}">
                <a16:creationId xmlns:a16="http://schemas.microsoft.com/office/drawing/2014/main" id="{449DD73B-52F4-4A94-89C8-1DEFF6A7241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1F2B22F5-A7B6-4D7C-8CEA-A629D5FEB67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B7480A8-DECB-4638-A581-2FCED49C2AA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CAF765E-51D0-4812-8401-E6771ECEDF9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D823C98-EE40-4B97-8EBA-611B4763487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589C66D-4444-4C82-A15F-DF9370E9D02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C654D6-1B3D-4479-8EA7-2E05076AA8D1}"/>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557F50F-CC54-4B69-8A93-365E798D8CE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F0F673C-10F3-459F-94EF-CFF56EDB818E}"/>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C84A18F-DB91-40D1-9139-78CF14B1BFE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50896A3-352E-4EA2-81F8-0897FEA3332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91100834"/>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3253752-48BC-49E8-9830-B248B0DDE605}"/>
              </a:ext>
            </a:extLst>
          </p:cNvPr>
          <p:cNvSpPr txBox="1"/>
          <p:nvPr/>
        </p:nvSpPr>
        <p:spPr>
          <a:xfrm>
            <a:off x="286406" y="1734207"/>
            <a:ext cx="11619187"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89EBCFF6-4686-4F8B-8A7F-E26626EFA85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DD2671B-AF86-4C38-8C27-FE6FAA7BD4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2F1F0DA-2A27-4B72-AC7F-3F701F657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14D0452-29CC-41E9-83A9-E755A927EDE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03E7CD2-CD2D-4CAA-8969-DE4608F934B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5559297-9E25-4ECF-920B-4909586C070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BDDE804-4762-403B-8D17-12DAA67D8C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FE33E1B-7149-48DE-B180-CA827BC80A9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28D3001-261A-47B7-BBE0-343C2E4ADB7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BB8CCB04-63C0-4C8A-B22C-53EFB5CACC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5E42166-A0ED-4F35-B914-F9915DCCC42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911535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64E4044-31D9-4647-AF40-C980AD1D304D}"/>
              </a:ext>
            </a:extLst>
          </p:cNvPr>
          <p:cNvSpPr txBox="1"/>
          <p:nvPr/>
        </p:nvSpPr>
        <p:spPr>
          <a:xfrm>
            <a:off x="431565" y="1997839"/>
            <a:ext cx="1139846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51F0344-B020-49A6-A019-A1B8069FAC8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7923474-B9C3-42B6-A394-D4BE8F7B029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523483EB-4D1E-413E-B1B7-C2BC0726AF1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F50C168-A0F0-45AE-B80F-F622470F79C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1F16B60-EF8D-4F41-B350-0F45A691CF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C65663D-90AE-4DCA-8191-1377E696A9F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DF2FC17-3099-4683-B081-D5C28F2B552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6F005DE-CDC2-4E19-AC79-6ED6DBC7391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100D37C-28BA-43DD-969B-DC539FC4F9F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DFB2715E-7BC7-4BA9-AC12-6B41E0AD071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E8C95F0-C214-472D-9FA8-72D46C608B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00537790"/>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0032312-0DE2-4134-A4C4-9E641AF949ED}"/>
              </a:ext>
            </a:extLst>
          </p:cNvPr>
          <p:cNvSpPr txBox="1"/>
          <p:nvPr/>
        </p:nvSpPr>
        <p:spPr>
          <a:xfrm>
            <a:off x="415800" y="394137"/>
            <a:ext cx="11430000"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404FD125-7589-4839-84EF-D315BBC46EB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8EDC2CD8-FF86-4103-A5D3-0EE02A0A914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CBF9F37-AFC5-44B1-B555-887F59C9AC3E}"/>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51572E-933E-42EF-817C-D4950C4DA007}"/>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9C5EAF1-60EB-498D-9352-FD7E401F934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4471D0D-19BD-4491-963C-ACFA5E4A9E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4A9CB3C-775A-4602-9269-DEC561F0141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8557363-3200-44EA-A608-529E2A3BBA7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9FC1496-355F-4BFF-A0D2-68868DA3BB63}"/>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8275CA87-C076-4900-9358-B81C54DF9B4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950AC86-B89F-44AA-A06B-EF09C50E4A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12026472"/>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3B406D-A30A-4314-BBAB-F49646529B5F}"/>
              </a:ext>
            </a:extLst>
          </p:cNvPr>
          <p:cNvSpPr txBox="1"/>
          <p:nvPr/>
        </p:nvSpPr>
        <p:spPr>
          <a:xfrm>
            <a:off x="270641" y="1481959"/>
            <a:ext cx="1165071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B0BB953-1B37-4282-9A6E-B9CC76A52D20}"/>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DE92499-4D22-4491-A4DB-D1CEA204F51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ED77229-9ECC-4EFC-8198-F8A5D601B12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6353931-0858-47C6-AA8B-45EF12C12D7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459EC0A-4458-4DC5-815B-B85D90C5E6A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F6CA4FC-29B5-4CB0-8FF5-BD8D6D491B2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D1B058C-17A8-4EF7-B78D-7BF8152C4E09}"/>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7668DBEE-C2B6-4626-B004-B11203AE27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7C1CA87-52E2-4597-AFFC-FB433B42FA7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AA2F39-0712-40CF-97E8-1F3C9759A5D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905BF40-203B-44F9-BBF8-4956FC031C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97526650"/>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5D5511C-44BF-41AF-8EB4-15233FE6DA82}"/>
              </a:ext>
            </a:extLst>
          </p:cNvPr>
          <p:cNvSpPr txBox="1"/>
          <p:nvPr/>
        </p:nvSpPr>
        <p:spPr>
          <a:xfrm>
            <a:off x="349468" y="394692"/>
            <a:ext cx="11493063" cy="6463308"/>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3B931880-2560-403E-B13F-5DB3BBA05217}"/>
              </a:ext>
            </a:extLst>
          </p:cNvPr>
          <p:cNvSpPr/>
          <p:nvPr/>
        </p:nvSpPr>
        <p:spPr>
          <a:xfrm>
            <a:off x="34681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4827BBFC-2F4D-4A26-BAE6-DB4DE0E3A0CB}"/>
              </a:ext>
            </a:extLst>
          </p:cNvPr>
          <p:cNvSpPr/>
          <p:nvPr/>
        </p:nvSpPr>
        <p:spPr>
          <a:xfrm>
            <a:off x="404291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dirty="0"/>
          </a:p>
        </p:txBody>
      </p:sp>
      <p:sp>
        <p:nvSpPr>
          <p:cNvPr id="5" name="Hvězda: pěticípá 4">
            <a:extLst>
              <a:ext uri="{FF2B5EF4-FFF2-40B4-BE49-F238E27FC236}">
                <a16:creationId xmlns:a16="http://schemas.microsoft.com/office/drawing/2014/main" id="{5E9E3AF4-EEB1-4759-BF51-49B773619A9D}"/>
              </a:ext>
            </a:extLst>
          </p:cNvPr>
          <p:cNvSpPr/>
          <p:nvPr/>
        </p:nvSpPr>
        <p:spPr>
          <a:xfrm>
            <a:off x="461771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DC2D902-38C3-4E9C-BE40-32441B8F7E27}"/>
              </a:ext>
            </a:extLst>
          </p:cNvPr>
          <p:cNvSpPr/>
          <p:nvPr/>
        </p:nvSpPr>
        <p:spPr>
          <a:xfrm>
            <a:off x="52511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953ED2C-686B-483D-83DC-D9085353982A}"/>
              </a:ext>
            </a:extLst>
          </p:cNvPr>
          <p:cNvSpPr/>
          <p:nvPr/>
        </p:nvSpPr>
        <p:spPr>
          <a:xfrm>
            <a:off x="582599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8699D14-2E19-4E77-80B2-A0082772B087}"/>
              </a:ext>
            </a:extLst>
          </p:cNvPr>
          <p:cNvSpPr/>
          <p:nvPr/>
        </p:nvSpPr>
        <p:spPr>
          <a:xfrm>
            <a:off x="640079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1AF5222-212F-409C-87C0-B503DDBEF238}"/>
              </a:ext>
            </a:extLst>
          </p:cNvPr>
          <p:cNvSpPr/>
          <p:nvPr/>
        </p:nvSpPr>
        <p:spPr>
          <a:xfrm>
            <a:off x="6936359" y="6039306"/>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C9BF47F-23CC-4B7B-81AB-E64402B1E5B2}"/>
              </a:ext>
            </a:extLst>
          </p:cNvPr>
          <p:cNvSpPr/>
          <p:nvPr/>
        </p:nvSpPr>
        <p:spPr>
          <a:xfrm>
            <a:off x="7511159" y="6039306"/>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073698E-A495-4BDF-8A37-C9E013A8750C}"/>
              </a:ext>
            </a:extLst>
          </p:cNvPr>
          <p:cNvSpPr/>
          <p:nvPr/>
        </p:nvSpPr>
        <p:spPr>
          <a:xfrm>
            <a:off x="8085959" y="6039306"/>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AC65EC34-E45C-4D5B-8C5E-E0451EAE1AE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F602E576-C39D-46C5-9EBB-83B88A822D5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5828436"/>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7BD5704-F5D0-416C-8F15-2C2A4CC34122}"/>
              </a:ext>
            </a:extLst>
          </p:cNvPr>
          <p:cNvSpPr txBox="1"/>
          <p:nvPr/>
        </p:nvSpPr>
        <p:spPr>
          <a:xfrm>
            <a:off x="329090" y="1859339"/>
            <a:ext cx="116034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83B9712-5F3C-4DF9-8D46-A2FBA8A1F74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A59C2015-6697-43C3-A9F7-F17324F86D3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43BADD4-9FB1-42AC-AAF5-503CED568C2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C2EF83B-8BCE-44D2-914F-6805B8458239}"/>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1426482-F3B9-4CDC-891C-687445E1A09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BD93DF8-52B0-4BF4-9C19-D5CB98C730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3B0D941-CBB5-4E84-A252-6E045F4992A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3911080-24F3-4C13-8B47-8022D65F3E2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70EDE8D-FDA0-437D-A1BA-BAFC334CAA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E00465-97D2-4C15-9A45-368AED3DBCC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759EAF2-5C01-4831-8880-DE5D9186791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86300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8794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8579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65860" y="2228671"/>
            <a:ext cx="9860280" cy="1200329"/>
          </a:xfrm>
          <a:prstGeom prst="rect">
            <a:avLst/>
          </a:prstGeom>
          <a:noFill/>
        </p:spPr>
        <p:txBody>
          <a:bodyPr wrap="square" rtlCol="0">
            <a:spAutoFit/>
          </a:bodyPr>
          <a:lstStyle/>
          <a:p>
            <a:pPr algn="ctr"/>
            <a:r>
              <a:rPr lang="cs-CZ" dirty="0"/>
              <a:t>Zapracováním těchto dat byl článek dokončen! </a:t>
            </a:r>
          </a:p>
          <a:p>
            <a:pPr algn="ctr"/>
            <a:endParaRPr lang="cs-CZ" dirty="0"/>
          </a:p>
          <a:p>
            <a:pPr algn="just"/>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1741911135"/>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74B3E6B-6B0F-4C21-98C8-669025C28B96}"/>
              </a:ext>
            </a:extLst>
          </p:cNvPr>
          <p:cNvSpPr txBox="1"/>
          <p:nvPr/>
        </p:nvSpPr>
        <p:spPr>
          <a:xfrm>
            <a:off x="373116" y="474345"/>
            <a:ext cx="11445767"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5815498-9378-4C31-924F-339E2C0B2780}"/>
              </a:ext>
            </a:extLst>
          </p:cNvPr>
          <p:cNvSpPr/>
          <p:nvPr/>
        </p:nvSpPr>
        <p:spPr>
          <a:xfrm>
            <a:off x="31633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AFA4AEE-5C49-4527-9978-380FCA097C2C}"/>
              </a:ext>
            </a:extLst>
          </p:cNvPr>
          <p:cNvSpPr/>
          <p:nvPr/>
        </p:nvSpPr>
        <p:spPr>
          <a:xfrm>
            <a:off x="373811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E62E43B-100F-45D3-9F26-A20F89D3F36B}"/>
              </a:ext>
            </a:extLst>
          </p:cNvPr>
          <p:cNvSpPr/>
          <p:nvPr/>
        </p:nvSpPr>
        <p:spPr>
          <a:xfrm>
            <a:off x="431291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2A2D55D-34A5-4B85-B485-CDC7B9680ECF}"/>
              </a:ext>
            </a:extLst>
          </p:cNvPr>
          <p:cNvSpPr/>
          <p:nvPr/>
        </p:nvSpPr>
        <p:spPr>
          <a:xfrm>
            <a:off x="49463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C9EA9AF-9DFA-4D81-AF67-20951293A60F}"/>
              </a:ext>
            </a:extLst>
          </p:cNvPr>
          <p:cNvSpPr/>
          <p:nvPr/>
        </p:nvSpPr>
        <p:spPr>
          <a:xfrm>
            <a:off x="5521199" y="58436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0B31E30-EDB2-47BF-9D17-0231E82A703E}"/>
              </a:ext>
            </a:extLst>
          </p:cNvPr>
          <p:cNvSpPr/>
          <p:nvPr/>
        </p:nvSpPr>
        <p:spPr>
          <a:xfrm>
            <a:off x="609599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C01C508-35D2-43B4-B631-6C08248EB81C}"/>
              </a:ext>
            </a:extLst>
          </p:cNvPr>
          <p:cNvSpPr/>
          <p:nvPr/>
        </p:nvSpPr>
        <p:spPr>
          <a:xfrm>
            <a:off x="66315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74EFD55-CF4E-46CA-9D66-22CE464700CA}"/>
              </a:ext>
            </a:extLst>
          </p:cNvPr>
          <p:cNvSpPr/>
          <p:nvPr/>
        </p:nvSpPr>
        <p:spPr>
          <a:xfrm>
            <a:off x="7206359" y="58436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9C143C1-30EC-42D1-9B2A-891C58BC30B8}"/>
              </a:ext>
            </a:extLst>
          </p:cNvPr>
          <p:cNvSpPr/>
          <p:nvPr/>
        </p:nvSpPr>
        <p:spPr>
          <a:xfrm>
            <a:off x="7781159" y="58436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F1D6DDF-43BD-4ABA-9B63-AD9DFB6A36C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3EC16D6-4666-436B-B981-97284C03012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742155550"/>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A9D86AA-6794-4302-B0FB-E3EAF2D147DF}"/>
              </a:ext>
            </a:extLst>
          </p:cNvPr>
          <p:cNvSpPr txBox="1"/>
          <p:nvPr/>
        </p:nvSpPr>
        <p:spPr>
          <a:xfrm>
            <a:off x="428296" y="1720840"/>
            <a:ext cx="11335408"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3" name="Hvězda: pěticípá 2">
            <a:extLst>
              <a:ext uri="{FF2B5EF4-FFF2-40B4-BE49-F238E27FC236}">
                <a16:creationId xmlns:a16="http://schemas.microsoft.com/office/drawing/2014/main" id="{C5DFE319-76BD-4293-A294-FDA4E2D7EF8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FDABA1A-C2B7-43A3-AF95-6B26B1DFB7A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B493554-0F06-416B-B191-87102784C62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419A4E6-93FB-4C98-A59B-F4BD0B9B28A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7848F6C-D837-4042-98AB-CAD10FB631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E504D6D-65A1-43C0-A100-9283A50A2BB8}"/>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989A619-2409-4E17-8F68-7C0FAD0A7D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C150C53-7AF6-4201-B7EA-C9977E1F4AB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C28FA1B-39AE-48F4-9164-161684A55C5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72E5888E-CE44-448C-8595-A3E0DDE0D80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E53E5235-2668-409B-84CB-3AF3EA7CF0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2684977"/>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5ECEE3A-A2E2-49B5-BFEA-086DFCC9A259}"/>
              </a:ext>
            </a:extLst>
          </p:cNvPr>
          <p:cNvSpPr txBox="1"/>
          <p:nvPr/>
        </p:nvSpPr>
        <p:spPr>
          <a:xfrm>
            <a:off x="352738" y="2413337"/>
            <a:ext cx="11556124"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4D62B6E6-6C50-4FB6-9F77-4C75AB8559B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B1452C2-CF0A-48FE-8525-9D428A3E2F9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20E6132-B3D9-4639-8D08-6D9CA302E52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1DE1E2F-7E55-4446-9708-D5471E44CA9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FD65542-7D72-40C0-A8D3-97028E572F5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9C7505D-3A47-4E27-8554-176EBA04465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695D3B6-1CE2-49C9-A94C-F17E2A55C54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97C4E89-9F7C-4BEE-97C6-BC83A5A2A7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E26568E-8E2E-4DDE-8D9A-3996C629575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E3CC856-5231-4537-8171-812778B4250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BA4EA8F-2D07-44F4-B707-350B9609F1C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2564636"/>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06B369B-1CB5-4004-A644-A2BD37BE2897}"/>
              </a:ext>
            </a:extLst>
          </p:cNvPr>
          <p:cNvSpPr txBox="1"/>
          <p:nvPr/>
        </p:nvSpPr>
        <p:spPr>
          <a:xfrm>
            <a:off x="368503" y="1110755"/>
            <a:ext cx="11524593" cy="480131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E3E2DC9D-79D8-4950-9C90-25094B09B61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494BA9A-B982-45F7-B18A-2AF5B8C41C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C961BCF-57CF-434F-8B1B-97FBF55CF8C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8E2F6CD-221A-4C2B-B1DF-B166ABAA361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501A0BC-3E89-4E7B-AD3D-7FB60D99D756}"/>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18FFC7D-3E4E-42B1-A73F-E37C0991E45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9BBC29F-EDE1-4EE5-8497-E4851EC8C2A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88BA3E4-9E1F-4D4B-BF44-38BC2D88C05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43023F9-71BE-412B-BB6D-F3C264ABB05A}"/>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3ADB4FD-5015-4A56-B36C-E85E70716F0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1697986-D4A9-4946-9D02-06554A9BB48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47902651"/>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5240BB2-B353-4726-9F52-88C8ED8F286A}"/>
              </a:ext>
            </a:extLst>
          </p:cNvPr>
          <p:cNvSpPr txBox="1"/>
          <p:nvPr/>
        </p:nvSpPr>
        <p:spPr>
          <a:xfrm>
            <a:off x="827689" y="1749973"/>
            <a:ext cx="11146222"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B10C1C0B-14DD-4481-A193-77D14BD38A6D}"/>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2FDEF070-E7DC-4162-A2B9-51DC39C6BC7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F0B7887-9295-4806-97AC-EA27E7033613}"/>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49223D2-4B6E-477C-9EA7-7F44FBDCF19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3F1CA2-99A1-4F6A-9BC2-1FED22EA13E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0CBA5FA-368E-47DE-8ED8-DD851174C271}"/>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940478A-D504-4A52-9B7C-524DB6E76D3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3C63905-0FE6-433B-B9E1-67A8879116D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4199FA2-C1A8-4E3C-93DA-9D1D9757DD2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630A0ED8-C33F-45CB-A1E0-0C5A69F8E0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CD52A67C-4E4F-42D4-A76B-FF13B8F0F0C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36104327"/>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AEE6590-BD4A-4CBA-9BC2-C0FF973B5727}"/>
              </a:ext>
            </a:extLst>
          </p:cNvPr>
          <p:cNvSpPr txBox="1"/>
          <p:nvPr/>
        </p:nvSpPr>
        <p:spPr>
          <a:xfrm>
            <a:off x="512379" y="612844"/>
            <a:ext cx="11167241"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8E74B95-7C3B-40C1-B1BF-E45A97A58258}"/>
              </a:ext>
            </a:extLst>
          </p:cNvPr>
          <p:cNvSpPr/>
          <p:nvPr/>
        </p:nvSpPr>
        <p:spPr>
          <a:xfrm>
            <a:off x="34543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68E4659-10FE-49DF-AFA0-D56DD29E0E72}"/>
              </a:ext>
            </a:extLst>
          </p:cNvPr>
          <p:cNvSpPr/>
          <p:nvPr/>
        </p:nvSpPr>
        <p:spPr>
          <a:xfrm>
            <a:off x="41545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FF44027-A4BF-4FA9-86E3-9C1EF29A377F}"/>
              </a:ext>
            </a:extLst>
          </p:cNvPr>
          <p:cNvSpPr/>
          <p:nvPr/>
        </p:nvSpPr>
        <p:spPr>
          <a:xfrm>
            <a:off x="472938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EC75D8A-046F-4192-8290-DD281D60DD34}"/>
              </a:ext>
            </a:extLst>
          </p:cNvPr>
          <p:cNvSpPr/>
          <p:nvPr/>
        </p:nvSpPr>
        <p:spPr>
          <a:xfrm>
            <a:off x="53628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22D8F0B-3CC9-4F38-BC5A-CAA41E89493B}"/>
              </a:ext>
            </a:extLst>
          </p:cNvPr>
          <p:cNvSpPr/>
          <p:nvPr/>
        </p:nvSpPr>
        <p:spPr>
          <a:xfrm>
            <a:off x="59376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D7FC6F6-8B1F-497B-87F0-689F935B9D6C}"/>
              </a:ext>
            </a:extLst>
          </p:cNvPr>
          <p:cNvSpPr/>
          <p:nvPr/>
        </p:nvSpPr>
        <p:spPr>
          <a:xfrm>
            <a:off x="651246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BEF895A-C5EB-45A4-952D-77C69E2030A9}"/>
              </a:ext>
            </a:extLst>
          </p:cNvPr>
          <p:cNvSpPr/>
          <p:nvPr/>
        </p:nvSpPr>
        <p:spPr>
          <a:xfrm>
            <a:off x="7048029" y="5705155"/>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6EB9C9C-DC6C-4C3C-A02C-F36258FF5904}"/>
              </a:ext>
            </a:extLst>
          </p:cNvPr>
          <p:cNvSpPr/>
          <p:nvPr/>
        </p:nvSpPr>
        <p:spPr>
          <a:xfrm>
            <a:off x="7622829" y="5705155"/>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C7C2FE2-BE74-45F3-987B-F2B51ECF1E70}"/>
              </a:ext>
            </a:extLst>
          </p:cNvPr>
          <p:cNvSpPr/>
          <p:nvPr/>
        </p:nvSpPr>
        <p:spPr>
          <a:xfrm>
            <a:off x="8197629" y="5705155"/>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BE73BC48-7824-4B8A-932C-8ECCC4CCBB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E2B1F63-F6A4-462C-8D29-53A8EBC7A6E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8591887"/>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8D8DAD9-3005-488D-98B5-8AE5E18CBE0F}"/>
              </a:ext>
            </a:extLst>
          </p:cNvPr>
          <p:cNvSpPr txBox="1"/>
          <p:nvPr/>
        </p:nvSpPr>
        <p:spPr>
          <a:xfrm>
            <a:off x="349468" y="2427890"/>
            <a:ext cx="1149306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04A2011D-6C58-446C-A1CC-1237C339E664}"/>
              </a:ext>
            </a:extLst>
          </p:cNvPr>
          <p:cNvSpPr/>
          <p:nvPr/>
        </p:nvSpPr>
        <p:spPr>
          <a:xfrm>
            <a:off x="31981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50A14C3-EC5A-41E1-AFE5-7E489B1BFB9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8048865-DFE0-490E-908F-5F82CE07BD6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2E17BB-D01E-4983-BB3B-F91AD0278205}"/>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B10DA55-2354-44A3-810D-BD84614C7DC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CA6A5F-6807-4292-BEB7-D424D20B3995}"/>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79FE5D6-8067-4FD0-87B8-73E8219056A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ADDA753-65EF-45A6-97A9-DF872CDB385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2015680-F474-43A6-B807-1430422E311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2FBC7195-D51D-47FB-A8EF-6731D0278E77}"/>
              </a:ext>
            </a:extLst>
          </p:cNvPr>
          <p:cNvSpPr/>
          <p:nvPr/>
        </p:nvSpPr>
        <p:spPr>
          <a:xfrm>
            <a:off x="319368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3" name="Hvězda: pěticípá 12">
            <a:extLst>
              <a:ext uri="{FF2B5EF4-FFF2-40B4-BE49-F238E27FC236}">
                <a16:creationId xmlns:a16="http://schemas.microsoft.com/office/drawing/2014/main" id="{55ED563E-1F5B-441C-A846-D447C34F7721}"/>
              </a:ext>
            </a:extLst>
          </p:cNvPr>
          <p:cNvSpPr/>
          <p:nvPr/>
        </p:nvSpPr>
        <p:spPr>
          <a:xfrm>
            <a:off x="49767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Hvězda: pěticípá 13">
            <a:extLst>
              <a:ext uri="{FF2B5EF4-FFF2-40B4-BE49-F238E27FC236}">
                <a16:creationId xmlns:a16="http://schemas.microsoft.com/office/drawing/2014/main" id="{0DC72208-D380-4942-A71F-8D0F47055E2D}"/>
              </a:ext>
            </a:extLst>
          </p:cNvPr>
          <p:cNvSpPr/>
          <p:nvPr/>
        </p:nvSpPr>
        <p:spPr>
          <a:xfrm>
            <a:off x="55515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Hvězda: pěticípá 14">
            <a:extLst>
              <a:ext uri="{FF2B5EF4-FFF2-40B4-BE49-F238E27FC236}">
                <a16:creationId xmlns:a16="http://schemas.microsoft.com/office/drawing/2014/main" id="{3660842A-0A38-451A-A823-775A2AC4BE2B}"/>
              </a:ext>
            </a:extLst>
          </p:cNvPr>
          <p:cNvSpPr/>
          <p:nvPr/>
        </p:nvSpPr>
        <p:spPr>
          <a:xfrm>
            <a:off x="612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8" name="Obdélník: se zakulacenými rohy 17">
            <a:hlinkClick r:id="rId3" action="ppaction://hlinksldjump"/>
            <a:extLst>
              <a:ext uri="{FF2B5EF4-FFF2-40B4-BE49-F238E27FC236}">
                <a16:creationId xmlns:a16="http://schemas.microsoft.com/office/drawing/2014/main" id="{019532C4-85C7-43C3-A218-B0DEA800FA5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9" name="Obdélník: se zakulacenými rohy 18">
            <a:hlinkClick r:id="" action="ppaction://hlinkshowjump?jump=endshow"/>
            <a:extLst>
              <a:ext uri="{FF2B5EF4-FFF2-40B4-BE49-F238E27FC236}">
                <a16:creationId xmlns:a16="http://schemas.microsoft.com/office/drawing/2014/main" id="{21F13D7B-0F95-4AD2-9BE6-EB685C338C6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66964919"/>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7633C33-5A4C-487E-A0FF-858BFA94B76F}"/>
              </a:ext>
            </a:extLst>
          </p:cNvPr>
          <p:cNvSpPr txBox="1"/>
          <p:nvPr/>
        </p:nvSpPr>
        <p:spPr>
          <a:xfrm>
            <a:off x="275256" y="521545"/>
            <a:ext cx="11571889"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03B3115D-FFE7-4FF4-AD54-7682A85A5AFB}"/>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98ADE8E-C8DC-4D84-9855-5614AF5874D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D3BA0E2-CC0C-47A9-A9DC-9226799087A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AEBE5E5-E520-4C32-A7AB-559359C36F8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CC4F3F8-48A7-4D33-9FEF-EB61C97218B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896710B-8906-4022-B38D-6A6BF0772B8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A908E9C-3B4F-4F91-B8B2-B51877D167C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6B6D7BC-97D5-4A53-9755-527A1145E5F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02EB201-528E-4D5A-A4C8-F05E78C996C4}"/>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6C9A38A-8B47-4209-9259-70A6E8619E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6AC57973-27B5-4060-9147-F4EE286E857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31656931"/>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4ED0B2-253E-4219-B36C-0115437275BC}"/>
              </a:ext>
            </a:extLst>
          </p:cNvPr>
          <p:cNvSpPr txBox="1"/>
          <p:nvPr/>
        </p:nvSpPr>
        <p:spPr>
          <a:xfrm>
            <a:off x="449317" y="2136338"/>
            <a:ext cx="11293366"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5DBC1ECF-7590-48AD-A3C6-4DFEB1DB315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2866713-E278-4D9B-AE0F-F188A0B5C6B8}"/>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9A9411-006D-4897-A08C-1D3859DBB9C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E847988-518C-4BCD-A094-CBF2E28E26F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6E07CBD-E7E3-4318-ABCB-7F7087AA0C7E}"/>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F64D26A-ADAC-4649-8EA6-165EC8C3090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2B13427-AE0B-4E8F-A8F5-096A4770921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358DBEB7-DF0C-421D-9241-175337BCC92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7F74BB6-C64F-49D9-B781-9AF162B8C03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01564B18-ABBB-43A4-9610-154C25371E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FB6D51D-14B3-4B0F-B17B-EC8684F398F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34988805"/>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460AF7D-3FF9-4C37-83A9-8504AD56CCED}"/>
              </a:ext>
            </a:extLst>
          </p:cNvPr>
          <p:cNvSpPr txBox="1"/>
          <p:nvPr/>
        </p:nvSpPr>
        <p:spPr>
          <a:xfrm>
            <a:off x="465608" y="2413337"/>
            <a:ext cx="11260783"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A5CDD4E1-F9F8-408B-8AF7-58DBE12E56E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CC1A9048-702D-4C64-934B-4EED39FFC6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66C7574-337E-439D-B99C-7FAF34B2B93E}"/>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0C28EE6-8847-4C22-AED2-1D60D415D75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D22AC1E-EF88-41A5-B8B8-FF7D3C60102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2B6DD0D-428B-409A-95A8-BAC028FB3D11}"/>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C7FCC58-9170-4A46-A49A-ED3A7BE1045F}"/>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D5BD7C7-A247-48F0-A449-B4F1D68A73C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8E16DA6-D938-4A80-B8A4-A2868598788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EC7B6C2-147B-45ED-AE77-93FCE0D55C9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EA14DE9-05AA-4A45-BE6F-F9943C787ED2}"/>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286995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00089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71500" y="2338978"/>
            <a:ext cx="1104900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4134541960"/>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55663B-6F7B-4E2C-8870-02407EEA61BF}"/>
              </a:ext>
            </a:extLst>
          </p:cNvPr>
          <p:cNvSpPr txBox="1"/>
          <p:nvPr/>
        </p:nvSpPr>
        <p:spPr>
          <a:xfrm>
            <a:off x="476760" y="1044012"/>
            <a:ext cx="11308080"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endParaRPr lang="cs-CZ" dirty="0"/>
          </a:p>
          <a:p>
            <a:r>
              <a:rPr lang="cs-CZ" dirty="0"/>
              <a:t>Z vědeckého hlediska bylo zkoumání této interakce samozřejmě správným rozhodnutím. Nicméně někdy vedou k důsledkům, které jsme nemohli předpokládat. </a:t>
            </a:r>
          </a:p>
          <a:p>
            <a:endParaRPr lang="cs-CZ" dirty="0"/>
          </a:p>
        </p:txBody>
      </p:sp>
      <p:sp>
        <p:nvSpPr>
          <p:cNvPr id="3" name="Hvězda: pěticípá 2">
            <a:extLst>
              <a:ext uri="{FF2B5EF4-FFF2-40B4-BE49-F238E27FC236}">
                <a16:creationId xmlns:a16="http://schemas.microsoft.com/office/drawing/2014/main" id="{45DCE5F2-FFCC-4B56-9953-01F27F791A3F}"/>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B27E427-995C-46D7-9318-74F065BB338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8409BB-0980-4DE5-B37E-522B1A18244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BA2AE5D-3307-41AE-9142-DA164E7434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6C3EB09-2310-447E-8868-36626D04236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185D047-F958-4543-9D65-8841ABB9964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D537D2-FC79-493F-81DD-3721F41F7A6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C7A17C6-0D6E-4B1D-895F-4390AAA4DF3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466DDAB-2BC0-40E6-BBE5-2C13E43EB861}"/>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CC11A77-55D6-453F-A563-5F59A3964E3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B623A26-8A66-4AF8-B4DD-AB132A9C329F}"/>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43841709"/>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79F034-4897-43C5-8622-5ECA4295216D}"/>
              </a:ext>
            </a:extLst>
          </p:cNvPr>
          <p:cNvSpPr txBox="1"/>
          <p:nvPr/>
        </p:nvSpPr>
        <p:spPr>
          <a:xfrm>
            <a:off x="415800" y="2136338"/>
            <a:ext cx="11430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3" name="Hvězda: pěticípá 2">
            <a:extLst>
              <a:ext uri="{FF2B5EF4-FFF2-40B4-BE49-F238E27FC236}">
                <a16:creationId xmlns:a16="http://schemas.microsoft.com/office/drawing/2014/main" id="{0B5B2EFA-9EE4-47D7-BEDA-419577E34643}"/>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09C8A6A4-61A0-496A-91D2-2F7703703AF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D2A99F1-6259-4D74-A7D5-83260CA201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FF404A7-D497-4D0B-AB62-5C652EE3793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A47212C-14E7-4FC3-BC4B-193DD1387DE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A0C3044-6BBE-4C28-8B2F-21439128C7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B2D399B-5729-4BAB-9959-EF411A128CD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B37AC0C-078C-409D-BB22-8C82EB574AB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FAA4D55-08EF-4924-B601-1F79725F98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ACD6896-EC84-40BA-AA9F-657E037437A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5CFD4F9E-A768-487B-85F3-A16090CDB4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7875182"/>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3F73D67-D4BB-44AF-9CEA-7F1B9B2F4281}"/>
              </a:ext>
            </a:extLst>
          </p:cNvPr>
          <p:cNvSpPr txBox="1"/>
          <p:nvPr/>
        </p:nvSpPr>
        <p:spPr>
          <a:xfrm>
            <a:off x="282318" y="537311"/>
            <a:ext cx="11087363" cy="507831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id="{E08E8FAE-C28B-417C-B336-1FFCC7696957}"/>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E506F2C-BCF9-4E7A-AD08-F9E0D188B3C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02C12D9-6641-431E-B330-61550B5D047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EA68E05-BE9F-4136-9F66-16D1EFCC79C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592CE3D-FA2F-4DE1-A440-E3278183F4B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38496A6-EB10-442E-8F9A-2D762BBF5AA8}"/>
              </a:ext>
            </a:extLst>
          </p:cNvPr>
          <p:cNvSpPr/>
          <p:nvPr/>
        </p:nvSpPr>
        <p:spPr>
          <a:xfrm>
            <a:off x="6130800" y="5329858"/>
            <a:ext cx="540000" cy="540000"/>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D1BF1CB1-BDAD-49C1-B24B-B31F7B342DB0}"/>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986F359-6249-48DB-8D51-B7AC429D7CA9}"/>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C4EDDD52-2723-4642-9E2D-2546645851D9}"/>
              </a:ext>
            </a:extLst>
          </p:cNvPr>
          <p:cNvSpPr/>
          <p:nvPr/>
        </p:nvSpPr>
        <p:spPr>
          <a:xfrm>
            <a:off x="7815960" y="5329858"/>
            <a:ext cx="540000" cy="540000"/>
          </a:xfrm>
          <a:prstGeom prst="star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cs-CZ"/>
          </a:p>
        </p:txBody>
      </p:sp>
      <p:sp>
        <p:nvSpPr>
          <p:cNvPr id="17" name="Obdélník: se zakulacenými rohy 16">
            <a:hlinkClick r:id="rId3" action="ppaction://hlinksldjump"/>
            <a:extLst>
              <a:ext uri="{FF2B5EF4-FFF2-40B4-BE49-F238E27FC236}">
                <a16:creationId xmlns:a16="http://schemas.microsoft.com/office/drawing/2014/main" id="{8262C4A1-B3BA-4DA8-AB82-54158BBFAE9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8" name="Obdélník: se zakulacenými rohy 17">
            <a:hlinkClick r:id="" action="ppaction://hlinkshowjump?jump=endshow"/>
            <a:extLst>
              <a:ext uri="{FF2B5EF4-FFF2-40B4-BE49-F238E27FC236}">
                <a16:creationId xmlns:a16="http://schemas.microsoft.com/office/drawing/2014/main" id="{75765B2D-E50F-41BF-98DC-313463378C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95268002"/>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99E5169-945A-4A70-8CC2-241DDB88B8A9}"/>
              </a:ext>
            </a:extLst>
          </p:cNvPr>
          <p:cNvSpPr txBox="1"/>
          <p:nvPr/>
        </p:nvSpPr>
        <p:spPr>
          <a:xfrm>
            <a:off x="502510" y="2286000"/>
            <a:ext cx="112565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3" name="Hvězda: pěticípá 2">
            <a:extLst>
              <a:ext uri="{FF2B5EF4-FFF2-40B4-BE49-F238E27FC236}">
                <a16:creationId xmlns:a16="http://schemas.microsoft.com/office/drawing/2014/main" id="{2042AADF-3B01-483F-9550-EC351EF6FC65}"/>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F54E9A48-0116-4792-A590-2B9A7EA217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4EDEAF7-8CD5-43A9-836C-C60A6550C4F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341F5FC-CECE-49C1-B2E8-A0F469F4A60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8F6004D-2C61-4ED6-8F6C-8473B7E5F66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2DAFFF2-DB32-48E3-9FBC-5D0F6FBB126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6693B8E-3DF6-4C11-9373-6E51D797DF24}"/>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D7506F9-1C9D-41BA-9DF8-98AC104B482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DFF1607-8102-4C01-A14B-087608459A3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94AA29A-800A-44EC-9197-2404E987BF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A5884DA-D934-48D9-BE5E-B85A2010E41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45297231"/>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A0FD0C2-1F8B-4201-913E-9F0A7AB1508C}"/>
              </a:ext>
            </a:extLst>
          </p:cNvPr>
          <p:cNvSpPr txBox="1"/>
          <p:nvPr/>
        </p:nvSpPr>
        <p:spPr>
          <a:xfrm>
            <a:off x="402546" y="956611"/>
            <a:ext cx="11386908" cy="452431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p:txBody>
      </p:sp>
      <p:sp>
        <p:nvSpPr>
          <p:cNvPr id="4" name="Hvězda: pěticípá 3">
            <a:extLst>
              <a:ext uri="{FF2B5EF4-FFF2-40B4-BE49-F238E27FC236}">
                <a16:creationId xmlns:a16="http://schemas.microsoft.com/office/drawing/2014/main" id="{3942EFAF-4CC0-41DB-96A3-F4994BAD1332}"/>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1C1FB5D-B799-4B39-9B2F-87CAD7FEE5D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8DFE19E-D298-4773-81E6-579DBB0E622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4C3E320-3A4A-49C1-BC1D-65B7481B2BDA}"/>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52D49F-64D5-4C26-B73D-085C2E8FF3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5163369-3B2D-458F-81ED-17DD7E69569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EB88F4C-BD95-49BA-83E5-EB2D8D13574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9C44AE2-3438-4FC6-8306-59D951C2305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Hvězda: pěticípá 11">
            <a:extLst>
              <a:ext uri="{FF2B5EF4-FFF2-40B4-BE49-F238E27FC236}">
                <a16:creationId xmlns:a16="http://schemas.microsoft.com/office/drawing/2014/main" id="{B46A1D77-FCF0-4AC7-9EF8-5743D011A02C}"/>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BC6CDD1-E45F-4CF8-8A49-ABAF127FFDB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9A53E7A-9908-4B69-ADA3-F2436F2372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24780049"/>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CC429FD-20AA-485E-8C43-7E988EEC008E}"/>
              </a:ext>
            </a:extLst>
          </p:cNvPr>
          <p:cNvSpPr txBox="1"/>
          <p:nvPr/>
        </p:nvSpPr>
        <p:spPr>
          <a:xfrm>
            <a:off x="507124" y="2136338"/>
            <a:ext cx="11177751"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0B479F51-9814-43B2-A4BA-570917B9FC6A}"/>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62B50E8-4C39-469D-82BD-F2E3A042DE9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507C5C4-B98A-4267-B5F5-DC8FB3DC0C5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B68E60A-A2E7-4E8B-AE74-4C6ED6602D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9CC2D53-22C2-42C3-9CA0-0D058E839A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31F72F0-592B-4367-8264-0624496E76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A0B2442-6B72-4E4D-AB05-0020E84217A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EAB6975-8D51-415E-8633-4CF960E8111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C531FBA-9A2F-4C88-AA5A-F4A5FD12699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14EDEB98-BD86-4F4B-8509-62D43BF9B80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6E91C4B-6716-46C0-B107-0E62CE01F85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90595431"/>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FE4834-5CF8-49AA-AAD8-E016D948EB31}"/>
              </a:ext>
            </a:extLst>
          </p:cNvPr>
          <p:cNvSpPr txBox="1"/>
          <p:nvPr/>
        </p:nvSpPr>
        <p:spPr>
          <a:xfrm>
            <a:off x="392298" y="2274838"/>
            <a:ext cx="11407403"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3" name="Hvězda: pěticípá 2">
            <a:extLst>
              <a:ext uri="{FF2B5EF4-FFF2-40B4-BE49-F238E27FC236}">
                <a16:creationId xmlns:a16="http://schemas.microsoft.com/office/drawing/2014/main" id="{D20E9255-6F47-4AF9-87E7-E6E00FFA2524}"/>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DFC6C286-4CAE-4607-8430-E1A8C57EB39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24C2279-F280-4456-9E43-E778C35D362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4C1D0A6-1462-459F-8B8E-461524086A3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B52079-F580-489E-8377-4B21E8C6211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EC6FA17-1AE8-49C6-82B0-4B5F24199A99}"/>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FB14311D-0F51-45CB-B25F-0601870145C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37B825D-C201-445A-A6C8-F4F17191CF2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F269979-6CB0-406D-9D5E-4B023FEF1E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E9D297C1-9136-4D77-965B-9E4212469A5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855E8258-C803-47FF-85D0-62422779AF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40199139"/>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038164A-5C79-4136-8DD4-805E27B5DAC5}"/>
              </a:ext>
            </a:extLst>
          </p:cNvPr>
          <p:cNvSpPr txBox="1"/>
          <p:nvPr/>
        </p:nvSpPr>
        <p:spPr>
          <a:xfrm>
            <a:off x="510393" y="530312"/>
            <a:ext cx="11240814" cy="535531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DF366699-BED8-43C1-A7AA-2E0D8896462E}"/>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5F4E3A2C-7D11-4BD0-B549-ED743681F9BE}"/>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8A41D59-E584-4F6A-A133-24D059AF49E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9E26571-8904-48AE-A23C-22E98465BBD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51A98D9-F85A-41B8-ABC0-D0A74CD01C5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DC61701-1941-445B-86C7-D0F632D38A23}"/>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4D94D37-2F9A-49C5-9877-E0A18668496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486C7C9-E6A6-4FED-AE30-8CFCE9FCB50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CF60820-55D8-4BED-8021-685C0ED71420}"/>
              </a:ext>
            </a:extLst>
          </p:cNvPr>
          <p:cNvSpPr/>
          <p:nvPr/>
        </p:nvSpPr>
        <p:spPr>
          <a:xfrm>
            <a:off x="78159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4AB57E38-49A2-4F50-9569-9FA05D59B1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BF936927-C155-4286-A020-A5E6001E52D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03813515"/>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4E0BD56-C57B-4EFE-9567-76B07F4DD38D}"/>
              </a:ext>
            </a:extLst>
          </p:cNvPr>
          <p:cNvSpPr txBox="1"/>
          <p:nvPr/>
        </p:nvSpPr>
        <p:spPr>
          <a:xfrm>
            <a:off x="807457" y="1639614"/>
            <a:ext cx="11186686"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3" name="Hvězda: pěticípá 2">
            <a:extLst>
              <a:ext uri="{FF2B5EF4-FFF2-40B4-BE49-F238E27FC236}">
                <a16:creationId xmlns:a16="http://schemas.microsoft.com/office/drawing/2014/main" id="{FE20BF94-2F4F-435D-92C2-DB241ED8C259}"/>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E0D2D6DD-2E40-4922-AC00-7A162E76D531}"/>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8CE8EA2-0E9C-4BE1-84A6-632C08E39EC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F691587-6501-4C2E-A8F4-AF5D67D5064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F8DBD0F-404C-4BF2-94A8-44C5767E8F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1458B13-4DF4-4A8C-86BC-0EF5D1B232D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54A90BC-56A8-4120-BF45-38BB1B5724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E897DAC-69CA-42BF-A2C0-C26C174F438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5C94E51-9835-4510-B03D-655E1E62AA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3A1F3B3D-B401-48E8-AC70-22EECBF7F7B1}"/>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A1D44BA9-DF13-4D0D-9F66-8702C0DB7E2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7073694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D298CAB-9502-4764-AE75-8BA1F55703A1}"/>
              </a:ext>
            </a:extLst>
          </p:cNvPr>
          <p:cNvSpPr txBox="1"/>
          <p:nvPr/>
        </p:nvSpPr>
        <p:spPr>
          <a:xfrm>
            <a:off x="439595" y="474345"/>
            <a:ext cx="11312810" cy="590931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979618B5-C87A-4CF5-A27B-E6385DD914E4}"/>
              </a:ext>
            </a:extLst>
          </p:cNvPr>
          <p:cNvSpPr/>
          <p:nvPr/>
        </p:nvSpPr>
        <p:spPr>
          <a:xfrm>
            <a:off x="351708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79B3A5FF-D76E-471C-B4B3-9B953A221028}"/>
              </a:ext>
            </a:extLst>
          </p:cNvPr>
          <p:cNvSpPr/>
          <p:nvPr/>
        </p:nvSpPr>
        <p:spPr>
          <a:xfrm>
            <a:off x="40918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143B044-13E9-4185-8DAB-73DC1A9639A9}"/>
              </a:ext>
            </a:extLst>
          </p:cNvPr>
          <p:cNvSpPr/>
          <p:nvPr/>
        </p:nvSpPr>
        <p:spPr>
          <a:xfrm>
            <a:off x="466668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9AB79CF-1A7C-4F0E-8358-9A465AC809EE}"/>
              </a:ext>
            </a:extLst>
          </p:cNvPr>
          <p:cNvSpPr/>
          <p:nvPr/>
        </p:nvSpPr>
        <p:spPr>
          <a:xfrm>
            <a:off x="53001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F1BB3FE-94CE-4451-AF2E-DFC7129973A0}"/>
              </a:ext>
            </a:extLst>
          </p:cNvPr>
          <p:cNvSpPr/>
          <p:nvPr/>
        </p:nvSpPr>
        <p:spPr>
          <a:xfrm>
            <a:off x="587496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FBAB5A36-E6BC-435A-B486-03AA5AB8F376}"/>
              </a:ext>
            </a:extLst>
          </p:cNvPr>
          <p:cNvSpPr/>
          <p:nvPr/>
        </p:nvSpPr>
        <p:spPr>
          <a:xfrm>
            <a:off x="644976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B640F26-A2A3-4FC8-94D3-2A0890FF9213}"/>
              </a:ext>
            </a:extLst>
          </p:cNvPr>
          <p:cNvSpPr/>
          <p:nvPr/>
        </p:nvSpPr>
        <p:spPr>
          <a:xfrm>
            <a:off x="6985320" y="587223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8E64717-1EB6-4F89-AA74-147DE95CB22A}"/>
              </a:ext>
            </a:extLst>
          </p:cNvPr>
          <p:cNvSpPr/>
          <p:nvPr/>
        </p:nvSpPr>
        <p:spPr>
          <a:xfrm>
            <a:off x="7560120" y="587223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080E0DE-92D7-4537-B286-AF180AEEE7BB}"/>
              </a:ext>
            </a:extLst>
          </p:cNvPr>
          <p:cNvSpPr/>
          <p:nvPr/>
        </p:nvSpPr>
        <p:spPr>
          <a:xfrm>
            <a:off x="8134920" y="587223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95EE3802-3850-4A17-B114-A742E4643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D532E75B-E563-4830-AEB7-23A56691827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69931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DEBD2E69-F946-49BA-8C48-2E4D95A2660A}"/>
              </a:ext>
            </a:extLst>
          </p:cNvPr>
          <p:cNvSpPr/>
          <p:nvPr/>
        </p:nvSpPr>
        <p:spPr>
          <a:xfrm>
            <a:off x="4296000" y="28176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4" action="ppaction://hlinksldjump"/>
            <a:extLst>
              <a:ext uri="{FF2B5EF4-FFF2-40B4-BE49-F238E27FC236}">
                <a16:creationId xmlns:a16="http://schemas.microsoft.com/office/drawing/2014/main" id="{5D3F8318-01D6-44E2-BE63-5EFBA0A19142}"/>
              </a:ext>
            </a:extLst>
          </p:cNvPr>
          <p:cNvSpPr/>
          <p:nvPr/>
        </p:nvSpPr>
        <p:spPr>
          <a:xfrm>
            <a:off x="4296000" y="395411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5" name="Obdélník: se zakulacenými rohy 4">
            <a:hlinkClick r:id="rId5" action="ppaction://hlinksldjump"/>
            <a:extLst>
              <a:ext uri="{FF2B5EF4-FFF2-40B4-BE49-F238E27FC236}">
                <a16:creationId xmlns:a16="http://schemas.microsoft.com/office/drawing/2014/main" id="{380A8526-EB0D-4842-B1D5-37C5D32ABA8C}"/>
              </a:ext>
            </a:extLst>
          </p:cNvPr>
          <p:cNvSpPr/>
          <p:nvPr/>
        </p:nvSpPr>
        <p:spPr>
          <a:xfrm>
            <a:off x="4296000" y="5083459"/>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Pokročilé postupy řešení statistických problémů“</a:t>
            </a:r>
            <a:endParaRPr lang="cs-CZ" b="1" dirty="0"/>
          </a:p>
        </p:txBody>
      </p:sp>
      <p:sp>
        <p:nvSpPr>
          <p:cNvPr id="6" name="TextovéPole 5">
            <a:extLst>
              <a:ext uri="{FF2B5EF4-FFF2-40B4-BE49-F238E27FC236}">
                <a16:creationId xmlns:a16="http://schemas.microsoft.com/office/drawing/2014/main" id="{90DD4840-70AB-4EAE-BBF8-644CED0BBE38}"/>
              </a:ext>
            </a:extLst>
          </p:cNvPr>
          <p:cNvSpPr txBox="1"/>
          <p:nvPr/>
        </p:nvSpPr>
        <p:spPr>
          <a:xfrm>
            <a:off x="704850" y="1035877"/>
            <a:ext cx="10782300" cy="1477328"/>
          </a:xfrm>
          <a:prstGeom prst="rect">
            <a:avLst/>
          </a:prstGeom>
          <a:noFill/>
        </p:spPr>
        <p:txBody>
          <a:bodyPr wrap="square" rtlCol="0">
            <a:spAutoFit/>
          </a:bodyPr>
          <a:lstStyle/>
          <a:p>
            <a:pPr algn="just"/>
            <a:r>
              <a:rPr lang="cs-CZ" dirty="0"/>
              <a:t>Třetí otázkou je, zda se liší muži a ženy v úrovni projevované agrese vůči vládě. Analýza neprokázala, že by se muži a ženy v tomto ohledu lišili.</a:t>
            </a:r>
          </a:p>
          <a:p>
            <a:r>
              <a:rPr lang="cs-CZ" dirty="0"/>
              <a:t>Kromě toho jste dodatečnými analýzami odhalil přítomnost řady </a:t>
            </a:r>
            <a:r>
              <a:rPr lang="cs-CZ" dirty="0" err="1"/>
              <a:t>outlierů</a:t>
            </a:r>
            <a:r>
              <a:rPr lang="cs-CZ" dirty="0"/>
              <a:t> v obou skupinách. </a:t>
            </a:r>
          </a:p>
          <a:p>
            <a:r>
              <a:rPr lang="cs-CZ" i="1" dirty="0"/>
              <a:t>„V tom množství </a:t>
            </a:r>
            <a:r>
              <a:rPr lang="cs-CZ" i="1" dirty="0" err="1"/>
              <a:t>outlierů</a:t>
            </a:r>
            <a:r>
              <a:rPr lang="cs-CZ" i="1" dirty="0"/>
              <a:t> se může potenciálně skrývat docela problém. No, můžu </a:t>
            </a:r>
            <a:r>
              <a:rPr lang="cs-CZ" i="1" dirty="0" err="1"/>
              <a:t>outliery</a:t>
            </a:r>
            <a:r>
              <a:rPr lang="cs-CZ" i="1" dirty="0"/>
              <a:t> z analýz vyřadit a zkusit to znovu. Počkat! Někde jsem tu měl tu knihu. Třeba něco vyčtu.“</a:t>
            </a:r>
          </a:p>
        </p:txBody>
      </p:sp>
    </p:spTree>
    <p:extLst>
      <p:ext uri="{BB962C8B-B14F-4D97-AF65-F5344CB8AC3E}">
        <p14:creationId xmlns:p14="http://schemas.microsoft.com/office/powerpoint/2010/main" val="3246263149"/>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D543B5A-94AE-4AF5-BCF4-D7D83E6AAA39}"/>
              </a:ext>
            </a:extLst>
          </p:cNvPr>
          <p:cNvSpPr txBox="1"/>
          <p:nvPr/>
        </p:nvSpPr>
        <p:spPr>
          <a:xfrm>
            <a:off x="561105" y="2254469"/>
            <a:ext cx="11139389"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3" name="Hvězda: pěticípá 2">
            <a:extLst>
              <a:ext uri="{FF2B5EF4-FFF2-40B4-BE49-F238E27FC236}">
                <a16:creationId xmlns:a16="http://schemas.microsoft.com/office/drawing/2014/main" id="{E16B854E-54E2-499D-8D40-4CFCBCD56B16}"/>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92C1CA9E-6DE3-46B0-8CA2-D139D7A5456A}"/>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85ED406-A315-4F60-8090-FCC425FE7F9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32011E9-8246-416F-8BD7-F961F974D8B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E62A51A-C143-422C-874F-B8C8A88A9B1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4A01FA8-6849-49E8-973C-6A507118DF9F}"/>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D4C0DDD-2822-4336-9BE0-04B0A711FD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ED2EAAF-358B-4B53-9DB7-0DEC7AE3CAE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223974E-4E30-4F7D-8EB8-3CD94CDBC69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C9A9B4D0-19A0-4F86-A2E0-A14FF74B9D00}"/>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35E670E9-06B8-4E2E-8096-5308548921C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62686792"/>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01C8102-C30A-484A-A712-DBF62CA10E6D}"/>
              </a:ext>
            </a:extLst>
          </p:cNvPr>
          <p:cNvSpPr txBox="1"/>
          <p:nvPr/>
        </p:nvSpPr>
        <p:spPr>
          <a:xfrm>
            <a:off x="331076" y="740980"/>
            <a:ext cx="11233982" cy="563231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Váš zájem o to, jak interakce politické aktivity a věku ovlivňuje míru projevované agresivity proti vládě Státu vyústil v závěr, že politicky aktivní lidé jsou agresivnější než ti politicky neaktivní. Nejvýraznější je to pak u věkové skupiny od dvacet tří let.  Vašich zjištění vyplývajících ze studia interakce politické aktivity a věku se chytla vláda. Její způsob řešení této situace ale spočíval v omezování možností politických aktivit a policejní tlak na politicky aktivní jedince v kritickém věku od 23 let. Tato skupina je nyní výrazně omezována, aby neohrožovala pozici a vliv Vlády. </a:t>
            </a:r>
          </a:p>
          <a:p>
            <a:pPr algn="just"/>
            <a:r>
              <a:rPr lang="cs-CZ" dirty="0"/>
              <a:t>Vy jste se stal mezi lidmi velmi slavným. Vešlo v obecnou známost, že výzkum, který byl následně vládnou zneužit a vedl k útlaku obyvatelstva, jste provedl vy.  </a:t>
            </a:r>
          </a:p>
          <a:p>
            <a:pPr algn="just"/>
            <a:endParaRPr lang="cs-CZ" dirty="0"/>
          </a:p>
          <a:p>
            <a:pPr algn="just"/>
            <a:r>
              <a:rPr lang="cs-CZ" dirty="0"/>
              <a:t>Z vědeckého hlediska bylo zkoumání této interakce samozřejmě správným rozhodnutím. Nicméně někdy vedou k důsledkům, které jsme nemohli předpokládat. Nyní se musíte vypořádat s etickými aspekty těchto důsledků.</a:t>
            </a:r>
          </a:p>
          <a:p>
            <a:pPr algn="just"/>
            <a:endParaRPr lang="cs-CZ" dirty="0"/>
          </a:p>
          <a:p>
            <a:pPr algn="just"/>
            <a:endParaRPr lang="cs-CZ" dirty="0"/>
          </a:p>
        </p:txBody>
      </p:sp>
      <p:sp>
        <p:nvSpPr>
          <p:cNvPr id="3" name="Hvězda: pěticípá 2">
            <a:extLst>
              <a:ext uri="{FF2B5EF4-FFF2-40B4-BE49-F238E27FC236}">
                <a16:creationId xmlns:a16="http://schemas.microsoft.com/office/drawing/2014/main" id="{FDCCC249-B890-4D18-8781-7F7EE30EE504}"/>
              </a:ext>
            </a:extLst>
          </p:cNvPr>
          <p:cNvSpPr/>
          <p:nvPr/>
        </p:nvSpPr>
        <p:spPr>
          <a:xfrm>
            <a:off x="346812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49F25ECC-1F40-45D5-9926-98F7878E30E5}"/>
              </a:ext>
            </a:extLst>
          </p:cNvPr>
          <p:cNvSpPr/>
          <p:nvPr/>
        </p:nvSpPr>
        <p:spPr>
          <a:xfrm>
            <a:off x="40429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DBA4B36-C260-48B2-81D6-12BF708486BD}"/>
              </a:ext>
            </a:extLst>
          </p:cNvPr>
          <p:cNvSpPr/>
          <p:nvPr/>
        </p:nvSpPr>
        <p:spPr>
          <a:xfrm>
            <a:off x="461772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B352B57-D446-4D60-9CDE-6FE2BA50A232}"/>
              </a:ext>
            </a:extLst>
          </p:cNvPr>
          <p:cNvSpPr/>
          <p:nvPr/>
        </p:nvSpPr>
        <p:spPr>
          <a:xfrm>
            <a:off x="52512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DC1E8BE-F14F-4818-BC2F-191EE6E0B1AD}"/>
              </a:ext>
            </a:extLst>
          </p:cNvPr>
          <p:cNvSpPr/>
          <p:nvPr/>
        </p:nvSpPr>
        <p:spPr>
          <a:xfrm>
            <a:off x="5826000" y="5958020"/>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DB454CD-DEC5-4013-8834-209D27FBB607}"/>
              </a:ext>
            </a:extLst>
          </p:cNvPr>
          <p:cNvSpPr/>
          <p:nvPr/>
        </p:nvSpPr>
        <p:spPr>
          <a:xfrm>
            <a:off x="640080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B0391CC-9DD3-4AF1-9342-3E74A0E0311E}"/>
              </a:ext>
            </a:extLst>
          </p:cNvPr>
          <p:cNvSpPr/>
          <p:nvPr/>
        </p:nvSpPr>
        <p:spPr>
          <a:xfrm>
            <a:off x="69363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68BF3AE-2420-4ED9-A7DE-C435DB9D2714}"/>
              </a:ext>
            </a:extLst>
          </p:cNvPr>
          <p:cNvSpPr/>
          <p:nvPr/>
        </p:nvSpPr>
        <p:spPr>
          <a:xfrm>
            <a:off x="7511160" y="5958020"/>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98E2D1A-DBCE-47C6-89F7-B874E317E10D}"/>
              </a:ext>
            </a:extLst>
          </p:cNvPr>
          <p:cNvSpPr/>
          <p:nvPr/>
        </p:nvSpPr>
        <p:spPr>
          <a:xfrm>
            <a:off x="8085960" y="5958020"/>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2" name="Obdélník: se zakulacenými rohy 11">
            <a:hlinkClick r:id="rId3" action="ppaction://hlinksldjump"/>
            <a:extLst>
              <a:ext uri="{FF2B5EF4-FFF2-40B4-BE49-F238E27FC236}">
                <a16:creationId xmlns:a16="http://schemas.microsoft.com/office/drawing/2014/main" id="{83566FBC-F8D2-4AB5-B34D-E74D63529F6E}"/>
              </a:ext>
            </a:extLst>
          </p:cNvPr>
          <p:cNvSpPr/>
          <p:nvPr/>
        </p:nvSpPr>
        <p:spPr>
          <a:xfrm>
            <a:off x="9312838"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3" name="Obdélník: se zakulacenými rohy 12">
            <a:hlinkClick r:id="" action="ppaction://hlinkshowjump?jump=endshow"/>
            <a:extLst>
              <a:ext uri="{FF2B5EF4-FFF2-40B4-BE49-F238E27FC236}">
                <a16:creationId xmlns:a16="http://schemas.microsoft.com/office/drawing/2014/main" id="{B0ED5E7C-2362-42BD-9238-4170A1B7ACDA}"/>
              </a:ext>
            </a:extLst>
          </p:cNvPr>
          <p:cNvSpPr/>
          <p:nvPr/>
        </p:nvSpPr>
        <p:spPr>
          <a:xfrm>
            <a:off x="332102" y="6228020"/>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63506547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BA7BBC4-2AC9-4E48-8C8F-7AC11B96EFD0}"/>
              </a:ext>
            </a:extLst>
          </p:cNvPr>
          <p:cNvSpPr txBox="1"/>
          <p:nvPr/>
        </p:nvSpPr>
        <p:spPr>
          <a:xfrm>
            <a:off x="415947" y="2159876"/>
            <a:ext cx="11360106"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3" name="Hvězda: pěticípá 2">
            <a:extLst>
              <a:ext uri="{FF2B5EF4-FFF2-40B4-BE49-F238E27FC236}">
                <a16:creationId xmlns:a16="http://schemas.microsoft.com/office/drawing/2014/main" id="{DFCDBABE-D9CB-430F-A41D-C0B322A0E828}"/>
              </a:ext>
            </a:extLst>
          </p:cNvPr>
          <p:cNvSpPr/>
          <p:nvPr/>
        </p:nvSpPr>
        <p:spPr>
          <a:xfrm>
            <a:off x="31981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4" name="Hvězda: pěticípá 3">
            <a:extLst>
              <a:ext uri="{FF2B5EF4-FFF2-40B4-BE49-F238E27FC236}">
                <a16:creationId xmlns:a16="http://schemas.microsoft.com/office/drawing/2014/main" id="{65C5A6B0-7ED3-4EDE-B57F-4F25A587A4D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7E6C734-5FCE-48D1-BB62-0049FC963D86}"/>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C76AB6A-6CAE-43F1-B677-30557559ED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7F07FC4-CD46-4117-B685-190A717C34F8}"/>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F7B5F3E-7983-4B49-9759-EFC67B43E25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61CFBEF-1967-478B-B0B6-FF3E0A2B4F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10A6B9D-E9BC-4B19-BD54-F944C309E83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452DBD8-B2B1-4147-9CF5-0669375BEC5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Obdélník: se zakulacenými rohy 13">
            <a:hlinkClick r:id="rId3" action="ppaction://hlinksldjump"/>
            <a:extLst>
              <a:ext uri="{FF2B5EF4-FFF2-40B4-BE49-F238E27FC236}">
                <a16:creationId xmlns:a16="http://schemas.microsoft.com/office/drawing/2014/main" id="{2FF4BADC-A86E-40A3-BA97-838DB0921AB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5" name="Obdélník: se zakulacenými rohy 14">
            <a:hlinkClick r:id="" action="ppaction://hlinkshowjump?jump=endshow"/>
            <a:extLst>
              <a:ext uri="{FF2B5EF4-FFF2-40B4-BE49-F238E27FC236}">
                <a16:creationId xmlns:a16="http://schemas.microsoft.com/office/drawing/2014/main" id="{0D9B1B1A-E5FF-4971-A490-359E562B2C5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040777104"/>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D6580A1-85CE-4B63-95A0-04F193C69E59}"/>
              </a:ext>
            </a:extLst>
          </p:cNvPr>
          <p:cNvSpPr txBox="1"/>
          <p:nvPr/>
        </p:nvSpPr>
        <p:spPr>
          <a:xfrm>
            <a:off x="709448" y="2274838"/>
            <a:ext cx="10773103" cy="2031325"/>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2F5D76FB-2A2D-491D-907E-D3D3123B3BF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234DD3C-D0F1-4752-B7A3-B630C0B8E00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682D244-8DB8-4E98-A789-0775AAEC948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7D6DB2D-D797-4897-990B-98847D2DA381}"/>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9B5F56A-7291-498E-BE61-AE286558491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A09C138-B501-4B68-BACF-3E36CE20E208}"/>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D6E15BC-3B4D-4B96-80B0-54EF8335116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71DD40F-9381-4E21-B42F-88A0C6A7F386}"/>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4" name="Srdce 13">
            <a:extLst>
              <a:ext uri="{FF2B5EF4-FFF2-40B4-BE49-F238E27FC236}">
                <a16:creationId xmlns:a16="http://schemas.microsoft.com/office/drawing/2014/main" id="{D98B56B0-0E32-4F06-B0F0-F4014FE90DE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ACDE52B-A021-4413-83C7-B509C10E332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F4E670A3-7A0F-436F-8541-911F0D61DE9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59089595"/>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5F721F2-43D3-4728-AC60-B58843429978}"/>
              </a:ext>
            </a:extLst>
          </p:cNvPr>
          <p:cNvSpPr txBox="1"/>
          <p:nvPr/>
        </p:nvSpPr>
        <p:spPr>
          <a:xfrm>
            <a:off x="426720" y="1706880"/>
            <a:ext cx="1133856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id="{5D750AAB-89F4-4C4B-A6EF-F86DE22EE4B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CD3E04-BE7B-4EB7-BCF1-C0C247AE420F}"/>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2EE3117-B739-435F-B002-9E16B415323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E2F4774-BB69-4710-B1A1-D380A46ADF2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7215B25-5B12-40B8-B00B-B3578CB44AC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03AE515-6EFF-41AB-AC28-0FA44E5AC494}"/>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DAD3318-BD98-4E19-86C2-266AFE80756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DA4106-64E7-43DD-9B87-059371CC47C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3469844-5570-45FF-9A49-D498A71C9EA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9CC73397-39DF-45FA-B2D6-F24CFDB360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EF95E56-1E22-4F5B-949B-5FBC5706C8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14716908"/>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17CE380-8116-4844-8E39-365011BD7DAE}"/>
              </a:ext>
            </a:extLst>
          </p:cNvPr>
          <p:cNvSpPr txBox="1"/>
          <p:nvPr/>
        </p:nvSpPr>
        <p:spPr>
          <a:xfrm>
            <a:off x="484380" y="1935480"/>
            <a:ext cx="1129284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C75672B-2A06-4594-833E-1F27C9E76A47}"/>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A910336-1AED-4170-82EA-1553C7435C6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4BD2EDB-4D91-4ECE-BAC0-58906F43B0C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BDD20C-DB25-4BEE-84E3-76462B0230D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6B654DF-9D2E-4C86-8041-6B2E85FA0A8B}"/>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91179DB-74B0-4DFB-9A23-13548D8643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F130631-1958-4437-A9D6-15F11BA9E5D4}"/>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F200F49-F33C-4DAF-B7E8-2371C90148D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EE11DAD-4608-47C4-9901-70004273D8F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EDDC9DA-6CBE-40B4-8BEA-0793370D229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2780AE9-B494-49E8-9E5B-E6B88DACA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66613727"/>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946FE80-27C8-4802-B9C6-C30F2742CA0B}"/>
              </a:ext>
            </a:extLst>
          </p:cNvPr>
          <p:cNvSpPr txBox="1"/>
          <p:nvPr/>
        </p:nvSpPr>
        <p:spPr>
          <a:xfrm>
            <a:off x="606300" y="2136338"/>
            <a:ext cx="110490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Zájem vyvolalo i potvrzení toho, že výše příjmů koreluje s ochotou lidí k veřejnému vystupování.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C7B1B07F-5C90-44B1-8077-E03C32AABE5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61705B0-8B5D-477D-863A-F047E0F759A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0CFF54C-1756-40ED-825D-0A9C1B41BEA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501D518-4C17-48D2-8F6B-3554E120AD5C}"/>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D9E53FB-9450-4C07-8BE2-C040E6286DB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89ADCE99-8A0F-4A56-927F-F13CD7372BD2}"/>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C829680-D57B-4659-BF4D-E36BEF10925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853236-669C-4A6B-A51B-E89BC13A286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C896D98B-7000-4C81-8DA7-F144ACDAE4E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35832D1-BC7C-4A88-98B4-E892590E56D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2061570-927B-4968-9D4C-7E079CA55A4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512000223"/>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CCD95C-9E8D-4704-8210-F72AC56E0574}"/>
              </a:ext>
            </a:extLst>
          </p:cNvPr>
          <p:cNvSpPr txBox="1"/>
          <p:nvPr/>
        </p:nvSpPr>
        <p:spPr>
          <a:xfrm>
            <a:off x="822960" y="2468880"/>
            <a:ext cx="111556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1E73DDAE-46F5-45A8-89DB-7ABF335B388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9628FEF-7058-45FF-A37B-72026A2D589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22375B5-7D1E-4FFC-9D00-865578BCB203}"/>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0C9696E-824A-4D31-8BDE-CC9150AAC10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E7E0431-4E83-44E2-AABF-F9073B439A2A}"/>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DF56276-E56B-475F-9084-3896FC8347C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4AD249C-51B5-4DAC-BBEA-A2A614DAE36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64D23F9-2549-4B24-8A11-9B1618284902}"/>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A45DA2F5-8BD5-4653-9F83-42DB64AAF59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DEA3539-0982-4306-908F-E03BD323CE4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DDD43AD-858D-48DB-AB2E-167E1382512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19884130"/>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781DB5A-F510-413D-A70A-06F823E29840}"/>
              </a:ext>
            </a:extLst>
          </p:cNvPr>
          <p:cNvSpPr txBox="1"/>
          <p:nvPr/>
        </p:nvSpPr>
        <p:spPr>
          <a:xfrm>
            <a:off x="822960" y="1997839"/>
            <a:ext cx="1115568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117E9B2E-12EB-457F-9A84-AC298ADEE3B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50C9FC92-63DC-469F-A0BB-B4C909439DD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34A7575-74D5-406D-AC53-36BD5833AB8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1CB6B0-9271-42F9-81B3-FB83CA4A60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D9A50EF-7FEB-4755-BB3D-9898BA5C745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4A5A74-5B8B-4432-9F39-D361F241F412}"/>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80B41A1-34E2-4C20-B1C2-39EBAB79081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EB60CA5-A26D-4275-9433-547E8C72B6F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9850A75-C711-428C-B6F5-AC4A9A378E4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102FD8A-3361-49E9-AF0C-10B34721E55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492D867-C3EA-47BF-A89C-F2FE2E616D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514581977"/>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E362731-26B6-430C-86BA-5EAC9A3BBA9D}"/>
              </a:ext>
            </a:extLst>
          </p:cNvPr>
          <p:cNvSpPr txBox="1"/>
          <p:nvPr/>
        </p:nvSpPr>
        <p:spPr>
          <a:xfrm>
            <a:off x="556260" y="2103120"/>
            <a:ext cx="11079480" cy="2308324"/>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1F1F6AAD-6C18-48F2-A47C-3BE7228B949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7A0EE3A-F6A7-439A-BEDA-DCED8659687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DE7E1DF-F8A2-41CB-8BE2-48905F8024D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191B87A2-5021-4DD7-8FB0-B2E1302D959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DCBE8CF-03C6-4772-8F24-095495123DB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8A8AD20-2A89-4C32-B694-BDBFB1DF766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5164363-65DD-4B5E-9CCC-D2C2F34F0AC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7A54A38-019E-4CFC-AA8F-83660544091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0AD77F3-C3D3-4BEE-93AE-1031D39CD96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413AA29-E4DA-4F98-98ED-4A56EFBF01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940F93D-3F96-4D26-B25A-9612784391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3617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B68C254-869B-4A19-A4E6-D23B5BBA6D9B}"/>
              </a:ext>
            </a:extLst>
          </p:cNvPr>
          <p:cNvSpPr txBox="1"/>
          <p:nvPr/>
        </p:nvSpPr>
        <p:spPr>
          <a:xfrm>
            <a:off x="211013" y="1028398"/>
            <a:ext cx="11802795" cy="2031325"/>
          </a:xfrm>
          <a:prstGeom prst="rect">
            <a:avLst/>
          </a:prstGeom>
          <a:noFill/>
        </p:spPr>
        <p:txBody>
          <a:bodyPr wrap="square" rtlCol="0">
            <a:spAutoFit/>
          </a:bodyPr>
          <a:lstStyle/>
          <a:p>
            <a:endParaRPr lang="cs-CZ" i="1" dirty="0"/>
          </a:p>
          <a:p>
            <a:endParaRPr lang="cs-CZ" i="1" dirty="0"/>
          </a:p>
          <a:p>
            <a:r>
              <a:rPr lang="cs-CZ" i="1" dirty="0"/>
              <a:t>„Pomalu, pomalu, musím krotit svoje nadšení, to vede k chybám. Dobře. To znamená, že mám tři úkoly. Srovnat věkové skupiny, co do hrubého skóru Testu spolehlivosti zpráv, posoudit korelace mezi výší platu a hrubým skórem Dotazníku ochoty  a srovnat muže a ženy v hrubých skórech Dotazníku agresivity. Fajn. Jaká data k tomu teda potřebuju? Věk, Test zpráv, Výši platu, Dotazník ochoty, Pohlaví </a:t>
            </a:r>
            <a:br>
              <a:rPr lang="cs-CZ" i="1" dirty="0"/>
            </a:br>
            <a:r>
              <a:rPr lang="cs-CZ" i="1" dirty="0"/>
              <a:t>a Dotazník agresivity. Dotazníky mám hotové. Takže stačí vymyslet jakým způsobem sbírat </a:t>
            </a:r>
          </a:p>
          <a:p>
            <a:r>
              <a:rPr lang="cs-CZ" i="1" dirty="0"/>
              <a:t>a kódovat ty ostatní proměnné. Potřebuju prostě vytvořit Anamnestický dotazník. </a:t>
            </a:r>
          </a:p>
        </p:txBody>
      </p:sp>
      <p:sp>
        <p:nvSpPr>
          <p:cNvPr id="6" name="Obdélník: se zakulacenými rohy 5">
            <a:hlinkClick r:id="rId3" action="ppaction://hlinksldjump"/>
            <a:extLst>
              <a:ext uri="{FF2B5EF4-FFF2-40B4-BE49-F238E27FC236}">
                <a16:creationId xmlns:a16="http://schemas.microsoft.com/office/drawing/2014/main" id="{F7D0006C-F578-45BA-8163-F12D79997DA9}"/>
              </a:ext>
            </a:extLst>
          </p:cNvPr>
          <p:cNvSpPr/>
          <p:nvPr/>
        </p:nvSpPr>
        <p:spPr>
          <a:xfrm>
            <a:off x="4312411" y="37982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Vrhnout se na vytváření Anamnestického dotazníku </a:t>
            </a:r>
          </a:p>
        </p:txBody>
      </p:sp>
      <p:sp>
        <p:nvSpPr>
          <p:cNvPr id="7" name="Obdélník: se zakulacenými rohy 6">
            <a:hlinkClick r:id="rId4" action="ppaction://hlinksldjump"/>
            <a:extLst>
              <a:ext uri="{FF2B5EF4-FFF2-40B4-BE49-F238E27FC236}">
                <a16:creationId xmlns:a16="http://schemas.microsoft.com/office/drawing/2014/main" id="{9A4AC187-6175-41D6-9A6A-4793F685D2EE}"/>
              </a:ext>
            </a:extLst>
          </p:cNvPr>
          <p:cNvSpPr/>
          <p:nvPr/>
        </p:nvSpPr>
        <p:spPr>
          <a:xfrm>
            <a:off x="4312411" y="5132363"/>
            <a:ext cx="3600000" cy="90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prolistovat materiály v modré složce</a:t>
            </a:r>
          </a:p>
        </p:txBody>
      </p:sp>
    </p:spTree>
    <p:extLst>
      <p:ext uri="{BB962C8B-B14F-4D97-AF65-F5344CB8AC3E}">
        <p14:creationId xmlns:p14="http://schemas.microsoft.com/office/powerpoint/2010/main" val="7756861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a:t>
            </a:r>
            <a:r>
              <a:rPr lang="cs-CZ" sz="4000" dirty="0" err="1">
                <a:solidFill>
                  <a:schemeClr val="tx1"/>
                </a:solidFill>
                <a:latin typeface="Bahnschrift" panose="020B0502040204020203" pitchFamily="34" charset="0"/>
              </a:rPr>
              <a:t>outliery</a:t>
            </a:r>
            <a:endParaRPr lang="cs-CZ" sz="4000" dirty="0">
              <a:solidFill>
                <a:schemeClr val="tx1"/>
              </a:solidFill>
              <a:latin typeface="Bahnschrift" panose="020B0502040204020203" pitchFamily="34" charset="0"/>
            </a:endParaRP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9281161" y="592789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352860878"/>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F1762F2-4B8A-4866-AF95-E247E9254099}"/>
              </a:ext>
            </a:extLst>
          </p:cNvPr>
          <p:cNvSpPr txBox="1"/>
          <p:nvPr/>
        </p:nvSpPr>
        <p:spPr>
          <a:xfrm>
            <a:off x="705360" y="2136338"/>
            <a:ext cx="1085088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5ED15D5D-B5EB-453A-A316-78484608D9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DC5AB16-3763-4F63-B1B6-098943E01AA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AAF3D3B-FA40-4CEF-8ADB-EE1E3CFBEDA4}"/>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86BDED1-B0CC-4F9E-AD99-00A994360BB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045F1E1-3640-4D05-8947-DE51538C979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1FDD836-9D7C-41E0-BB85-A1B4F628876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E96C1D-B4E2-46AD-81A4-FED075BE9FE4}"/>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BB4E310-3DFD-49EE-8540-6BE13EC0878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003A61C-2682-4631-BE77-12AAEFECE65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EC4DB17-7012-474B-BCB4-83FDF50D632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E8EBD6B-327E-48E7-AA4D-7FFB8D50E04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84304048"/>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C97FE0C-54E0-47A2-9C2E-B488E54EF842}"/>
              </a:ext>
            </a:extLst>
          </p:cNvPr>
          <p:cNvSpPr txBox="1"/>
          <p:nvPr/>
        </p:nvSpPr>
        <p:spPr>
          <a:xfrm>
            <a:off x="838200" y="1828800"/>
            <a:ext cx="11125200" cy="2585323"/>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8A9103D9-DC30-4726-AD5B-8B86AA5F788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B4FB50D-9A54-4782-978B-1E5FE13F1FC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B81C16-7A9B-4D4E-BD94-A4ED033E36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0E90C82-0E04-4A73-A8AC-BD0C988ABED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03C85D3-DE6A-443C-841A-D81D2831B14E}"/>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5F0B9186-63BD-4A22-9E7A-6DC41099907C}"/>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3A1B5AF-660A-4F70-81E7-284EF0B1B1B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16A1AE4-F9B2-4803-847A-0BDD18EC234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5B13A86-843E-46E8-A841-316F5E06BA1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DBE2C1C-F472-430A-8422-0960919D884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39A333E-AEC1-48BD-978A-A342FBCAD09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552355871"/>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D5A439-4840-421B-951A-01E7D53D2DED}"/>
              </a:ext>
            </a:extLst>
          </p:cNvPr>
          <p:cNvSpPr txBox="1"/>
          <p:nvPr/>
        </p:nvSpPr>
        <p:spPr>
          <a:xfrm>
            <a:off x="758700" y="1386840"/>
            <a:ext cx="10744200" cy="3416320"/>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74B7C553-A940-468E-8CAE-C8B128A0B25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51E1950-8873-493B-B437-2F1DA89D5BC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062C9AC-B39A-4AC5-9E7A-291AD0D28213}"/>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7FC33C3-9ACD-488A-AAA4-FD5FB8229EA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C0E7851-37ED-4B77-9C8D-637B9175461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5896621-FF78-4062-B3D2-C37F03A3477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B61A5D9D-503D-4D1F-9E7D-A9CF0666918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4772FC0-382E-4D33-98CB-8446BC56FD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09C2B395-18F0-47D9-BA38-9418D232885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8ACF6BD6-EF5E-496B-B84C-0247A32A78F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72D615F-19A3-4C8B-8FA6-CF50338700C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16337454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6F0E1F6-1C40-4CC1-97F5-0FC534DEF5E9}"/>
              </a:ext>
            </a:extLst>
          </p:cNvPr>
          <p:cNvSpPr txBox="1"/>
          <p:nvPr/>
        </p:nvSpPr>
        <p:spPr>
          <a:xfrm>
            <a:off x="876300" y="1722120"/>
            <a:ext cx="10439400" cy="2862322"/>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a:t>
            </a:r>
          </a:p>
          <a:p>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id="{C27E1DE7-80B8-4721-AAAC-B2F2B5B3257E}"/>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599AFC2-783A-4E20-85A6-673C86BFC85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5F1FD93-8BB1-4DF2-8AD5-2C7279766C51}"/>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0F12023E-B41A-4A1C-976E-35BC5E8CABE6}"/>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931229-7F22-4B62-90C1-06B53AEB9E0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592CF81-3AB8-4A50-B93F-A52B94F92F3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E770ADC-CB97-4345-B50C-C1BF1707E8D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EEFF216-E9DE-407D-9154-1C995BF4A1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BA3B2D1-0DF8-4844-8A45-2CB95CC537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1D925AB-FE98-4B48-B6A1-2142CB746882}"/>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8305BAC-F729-4724-8257-314D6B98750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09568982"/>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FB68657-6F97-4C00-8FCF-858E43F3457A}"/>
              </a:ext>
            </a:extLst>
          </p:cNvPr>
          <p:cNvSpPr txBox="1"/>
          <p:nvPr/>
        </p:nvSpPr>
        <p:spPr>
          <a:xfrm>
            <a:off x="697740" y="1478280"/>
            <a:ext cx="10866120" cy="3139321"/>
          </a:xfrm>
          <a:prstGeom prst="rect">
            <a:avLst/>
          </a:prstGeom>
          <a:noFill/>
        </p:spPr>
        <p:txBody>
          <a:bodyPr wrap="square" rtlCol="0">
            <a:spAutoFit/>
          </a:bodyPr>
          <a:lstStyle/>
          <a:p>
            <a:pPr algn="just"/>
            <a:r>
              <a:rPr lang="cs-CZ" dirty="0"/>
              <a:t>Korekce teoretických předpokladů ohledně věkových skupin a jejich schopnosti rozlišovat spolehlivost mediálních zpráv vyvolala ve vědeckých kruzích rozruch. Řada vědců se touto záležitostí dále zabývá a vaše vědecká popularita roste.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69E54B52-3647-4248-B318-EC4C4B32CD3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0E9CC1E1-0AAB-4CF3-945B-43C5A0A2BBD8}"/>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5FBCF9-CA01-4B29-998F-C5E661B2A41D}"/>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703FA21-4D9B-4F9C-88F2-98562C79B629}"/>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50B9172-FE08-4AE9-9DD7-DB4F0DD5E19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4441E72D-0080-41E2-8519-57AC3AE2231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FF6D12F-17D3-47FF-A4FC-AAFD1E2960CF}"/>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F241521-D19B-48C3-9200-B6B54AF2F35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75B4404-B8C3-4E6B-AE77-96EED3AE856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9B4A99E2-EEDC-432F-9FF4-B3FF8D0D90D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29DA2E1A-2F75-4A71-A998-11152BCD7F8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365200225"/>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2BADC82-FF6A-45E6-8C14-05E83CE9D427}"/>
              </a:ext>
            </a:extLst>
          </p:cNvPr>
          <p:cNvSpPr txBox="1"/>
          <p:nvPr/>
        </p:nvSpPr>
        <p:spPr>
          <a:xfrm>
            <a:off x="1842900" y="2274838"/>
            <a:ext cx="964692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A0E680D5-507B-4F76-A05E-A8FA8BBB172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AE6D3AF-3A4F-4B4A-B5DE-5A873294D1A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45DA175-CD5F-4015-9023-0F69CEA3FAB1}"/>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7266E8C-C436-41AA-9133-84DCDB1F461B}"/>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2760410-00F8-4131-A3A4-6637B5944F8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0ECB958-B690-4A23-969F-064FCA856F5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98C6183-07C5-4C7D-BBCD-F9FA9FAD879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8ACA6AB-CAAD-4684-84A2-6DB7316091D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DB085213-E09F-40E0-93DB-44518394481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0BC8773-AD81-4A05-BABB-0D79607317A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03D3F5D-809A-45E6-A5A9-004663D0E4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8697453"/>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D6E6C17-7381-4BDA-8A73-3553514A2A14}"/>
              </a:ext>
            </a:extLst>
          </p:cNvPr>
          <p:cNvSpPr txBox="1"/>
          <p:nvPr/>
        </p:nvSpPr>
        <p:spPr>
          <a:xfrm>
            <a:off x="1143000" y="1737360"/>
            <a:ext cx="1051560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endParaRPr lang="cs-CZ" dirty="0"/>
          </a:p>
        </p:txBody>
      </p:sp>
      <p:sp>
        <p:nvSpPr>
          <p:cNvPr id="4" name="Hvězda: pěticípá 3">
            <a:extLst>
              <a:ext uri="{FF2B5EF4-FFF2-40B4-BE49-F238E27FC236}">
                <a16:creationId xmlns:a16="http://schemas.microsoft.com/office/drawing/2014/main" id="{334934E8-FC2D-4B55-A90A-0D3C6CA479D4}"/>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A88B681-00A8-46A6-BE6A-E317A7946E3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6A7AD31-D394-493D-BB48-503AF222175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D9C1B02-891E-470B-833F-88535A8F746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EED4B2-E35B-4358-9B7C-F40F9A8823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3C57D74-6E73-4D93-9079-1376EB21CDFE}"/>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941A256-2CA4-475A-9F6E-3F31222FEBBF}"/>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3D987D2-3E6B-423E-AABB-CBD9AEEFA7B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51C844B-35ED-400C-B29A-8718CABDD6D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10987CF-50EA-4762-A9E6-EA001E5E7B5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C1F645D0-FC99-4B06-8883-C6880C4DA68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54692015"/>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68D0C1C-2A79-434A-AF0D-D30D748A257A}"/>
              </a:ext>
            </a:extLst>
          </p:cNvPr>
          <p:cNvSpPr txBox="1"/>
          <p:nvPr/>
        </p:nvSpPr>
        <p:spPr>
          <a:xfrm>
            <a:off x="949200" y="2274838"/>
            <a:ext cx="103632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a:t>
            </a:r>
          </a:p>
        </p:txBody>
      </p:sp>
      <p:sp>
        <p:nvSpPr>
          <p:cNvPr id="4" name="Hvězda: pěticípá 3">
            <a:extLst>
              <a:ext uri="{FF2B5EF4-FFF2-40B4-BE49-F238E27FC236}">
                <a16:creationId xmlns:a16="http://schemas.microsoft.com/office/drawing/2014/main" id="{027CE1F5-6CBB-45B1-8F58-E204D27796F8}"/>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1D4DD81-0E9B-49F2-BD52-62545141E80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0C8FFA3-8F4F-4169-BBF0-0E4BE0AE13AD}"/>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4D0400B-1B5B-4E67-8084-41858B4658C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DF1ED77-4E51-491F-9887-CB468F72633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037E920-F680-406A-9DCC-5D99210BADE7}"/>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7CEAFE1-6BEA-411A-A3D5-B5C8A43E872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3A09244-772E-48E9-83A8-6558107D8E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5054751-1747-4FE0-B469-A36F4CC1358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18E88E9-23F4-475B-858D-72AFF2AADA2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4FE5B31-2168-42D9-84E5-1A12FA9CB2F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44651867"/>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E0BA90C-7D3A-4709-A825-1B1A9794CE91}"/>
              </a:ext>
            </a:extLst>
          </p:cNvPr>
          <p:cNvSpPr txBox="1"/>
          <p:nvPr/>
        </p:nvSpPr>
        <p:spPr>
          <a:xfrm>
            <a:off x="1226820" y="1997839"/>
            <a:ext cx="97383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A27153BF-D528-425B-82FA-75D559F52D62}"/>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8C83233-994C-41A8-B99D-264AA02522FA}"/>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C8548EE-2946-4F6E-A93F-C11837B7DDE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282F6F6F-22CB-4B4A-8AAA-640F711EAF88}"/>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1F79709-64C9-4789-9B34-4F6CA2C0F1D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AE4072F-EDBA-4084-A666-8476A810270C}"/>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C2A0D4D-0A72-4764-9FDF-92F9BF7A27B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223F64C-9BBD-481E-8FD8-DAE83E600B9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E9B522D5-D9C3-42E7-A60D-70991E7E89B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0CFC789-BB46-4D31-BD2A-3673663A7679}"/>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D24A149-AE02-4B85-A0EC-F53D3ED81D7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35467570"/>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9ED0CC7-A967-438A-957A-2F94D4174491}"/>
              </a:ext>
            </a:extLst>
          </p:cNvPr>
          <p:cNvSpPr txBox="1"/>
          <p:nvPr/>
        </p:nvSpPr>
        <p:spPr>
          <a:xfrm>
            <a:off x="941580" y="2274838"/>
            <a:ext cx="1037844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8367E968-6CF9-46F3-BACB-7AF6DA99A33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B733A1F-92F2-431D-BE28-01C4E46B850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3A81776-42BC-424C-BF99-EEF93B794B5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ED42479-BEC8-4FB9-BD9F-6CFD051F5BAE}"/>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6377460-D833-43EA-9D39-DC8EF14CB21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5CE8713-CA2B-422D-ACD8-9986B054393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46963D53-0023-4658-B578-CA97C3FDEA8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09A3A9C-F791-4DFD-8F2B-858650D606C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ADE83AA5-09CC-4843-A0BB-F679636526D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164B053-8CFE-493A-9FA2-E54DFB1A6DF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660B6204-A397-4177-A078-06D30C8BE0E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980037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48598"/>
            <a:ext cx="10515600" cy="2503488"/>
          </a:xfrm>
        </p:spPr>
        <p:txBody>
          <a:bodyPr>
            <a:normAutofit/>
          </a:bodyPr>
          <a:lstStyle/>
          <a:p>
            <a:pPr marL="0" indent="0" algn="just">
              <a:buNone/>
            </a:pPr>
            <a:r>
              <a:rPr lang="cs-CZ" sz="2400" dirty="0">
                <a:latin typeface="Bahnschrift" panose="020B0502040204020203" pitchFamily="34" charset="0"/>
              </a:rPr>
              <a:t>	Mluvím-li o </a:t>
            </a:r>
            <a:r>
              <a:rPr lang="cs-CZ" sz="2400" dirty="0" err="1">
                <a:latin typeface="Bahnschrift" panose="020B0502040204020203" pitchFamily="34" charset="0"/>
              </a:rPr>
              <a:t>outlierech</a:t>
            </a:r>
            <a:r>
              <a:rPr lang="cs-CZ" sz="2400" dirty="0">
                <a:latin typeface="Bahnschrift" panose="020B0502040204020203" pitchFamily="34" charset="0"/>
              </a:rPr>
              <a:t>, mám na mysli pozorované hodnoty měření, které se výrazně liší od ostatních hodnot zjištěných ve vzorku. Jestliže Vám, vážený čtenáři, tato definice připadá vágní pak vězte, že je tomu opravdu tak. Na to, co je to vlastně </a:t>
            </a:r>
            <a:r>
              <a:rPr lang="cs-CZ" sz="2400" dirty="0" err="1">
                <a:latin typeface="Bahnschrift" panose="020B0502040204020203" pitchFamily="34" charset="0"/>
              </a:rPr>
              <a:t>outlier</a:t>
            </a:r>
            <a:r>
              <a:rPr lang="cs-CZ" sz="2400" dirty="0">
                <a:latin typeface="Bahnschrift" panose="020B0502040204020203" pitchFamily="34" charset="0"/>
              </a:rPr>
              <a:t>, jak ho poznat a jak pak s takovým záznamem naložit existují desítky různých názorů. A to na každou ze zmíněných tří věcí. Následující stránky pokrývají část možných variant.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418321" y="597361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534060574"/>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18AA9EF-02A9-4310-8183-55BE114E6CEF}"/>
              </a:ext>
            </a:extLst>
          </p:cNvPr>
          <p:cNvSpPr txBox="1"/>
          <p:nvPr/>
        </p:nvSpPr>
        <p:spPr>
          <a:xfrm>
            <a:off x="1280160" y="1737360"/>
            <a:ext cx="102412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CA85E62E-602D-43CC-BB03-5DA51AD4F5D1}"/>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037B5DB-4190-440E-A2D7-D2EFCACE6DC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883140-CC45-4AF2-BF2A-25820E35FEC2}"/>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07C18A7-2744-4889-8F5F-C4160AEEC41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A7F55207-E301-41B3-ABBA-B0A2827F48F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0CB8747-74DC-4D2E-A4ED-5DFE9869429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669CA96-1AAA-4651-A850-84E379011BC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C3A36E8-29A3-4443-8CD8-D86847E3AE6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99AEAB29-CBF1-4693-8931-13643EFD1700}"/>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C237262F-576E-4711-8780-166B7B4E533A}"/>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EA0EEC32-652C-4153-BBCD-FBAB0E2B046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38291389"/>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CE0A1AE-3797-4049-9625-A4915B5D40D0}"/>
              </a:ext>
            </a:extLst>
          </p:cNvPr>
          <p:cNvSpPr txBox="1"/>
          <p:nvPr/>
        </p:nvSpPr>
        <p:spPr>
          <a:xfrm>
            <a:off x="1592580" y="2136338"/>
            <a:ext cx="96164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5F76164-16F1-4332-882A-1C5F170D16FD}"/>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B39BA44-3F5B-4EF2-95F3-3527966051C2}"/>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42CD1F5-740F-4848-A0AB-56F194BF533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C9374FD-E391-437C-B39A-48DA5FA9660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311BE7D-B149-4F2A-85D6-8500A94A5D29}"/>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681B25-9AB7-4A64-A2F0-C2F4F408F9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0078BBC-3518-41E8-8BCE-5EB6ADF20D45}"/>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21C5CE-9099-422B-98E8-0F0D8CC5A74D}"/>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752C761-D864-443B-A953-2C004D57B1E2}"/>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931A778-7E4B-4070-AD04-B98AAA852826}"/>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01491031-4996-4AE4-A4A5-D6C6A9BF726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54560422"/>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8AC7E24-938A-468F-B910-C7779ABDA549}"/>
              </a:ext>
            </a:extLst>
          </p:cNvPr>
          <p:cNvSpPr txBox="1"/>
          <p:nvPr/>
        </p:nvSpPr>
        <p:spPr>
          <a:xfrm>
            <a:off x="1348740" y="1859339"/>
            <a:ext cx="949452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AC563690-C1FC-4A1A-A388-23CEEA89F0D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C7C58DD-C205-41BB-B783-BC4032F05F2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8923FBE-03D0-42D1-BAED-0B99EE77DB0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0C51555-EBF3-43FA-910B-6A3D20AF68E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40CBD4A-0D98-46D0-91D5-FE4DAE75866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1CEB089-2066-4BED-B343-CB0D0FB2562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C037C0CD-309E-4D41-9FAC-CB31DFB1B52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003C0A1-2FC4-4A21-8176-7DDBD2A74E1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37F8D14-B521-4D7E-A742-CDA8CAE8EA0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AC76AAC-9871-43AF-9468-F344323E0CBC}"/>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13B50BC-C710-487A-9D28-C25D772934C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023137802"/>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6BDB5CF-3B4B-4A84-BA65-86C94722D3DD}"/>
              </a:ext>
            </a:extLst>
          </p:cNvPr>
          <p:cNvSpPr txBox="1"/>
          <p:nvPr/>
        </p:nvSpPr>
        <p:spPr>
          <a:xfrm>
            <a:off x="1165860" y="2136338"/>
            <a:ext cx="986028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282AC73C-B0C5-4CD5-9A28-5C45DF4D8255}"/>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70ED2E8-EB16-41D5-8605-70DDC8DDD54B}"/>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70826C20-F7EC-40CE-8C4D-F1500C5322B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0A7621F-7154-400A-82EC-E783385359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15CA529-D4F9-4D69-84CF-604D9681C67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D8207433-98EF-446D-9B61-167E3BBD861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DA4A207-166B-408C-B421-06D0AB39541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68502E-C59A-49CA-8289-336172717F8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133FE63-7817-4A4F-B5BA-607869C37CE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021C92A-7894-4AA1-A870-5591C4F7E31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D874AC1-EFFA-46F7-A114-FBB15A845CD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774022344"/>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CB2559-BEB9-45B0-905B-6F8D00B309E4}"/>
              </a:ext>
            </a:extLst>
          </p:cNvPr>
          <p:cNvSpPr txBox="1"/>
          <p:nvPr/>
        </p:nvSpPr>
        <p:spPr>
          <a:xfrm>
            <a:off x="1432560" y="1582340"/>
            <a:ext cx="932688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83F41B59-D3AD-4FB6-8511-BF0F08AD1716}"/>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A844FF2-6F8B-4ED4-B9C7-4B7CF57EA6E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E4FFC2F5-2614-43C1-B1D1-A7D263879A6B}"/>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A13BCC4-7044-4678-B49D-97A734F0D44C}"/>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2D29575-34A8-49A2-9934-831ABEDBE80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6E10B15-08B9-4F0D-B5DA-DEF0A11B5C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74ACEC5-BECF-4F4D-AD7D-F5DBC7139EA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CA07197-54D4-40FE-B9FB-0B042CB336B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6419F59-8814-4437-B309-4744DEB3E21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5B7E377-C72C-4B36-975B-7BA518AE10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6369A78-0B10-495D-B42D-DE552E8C1FA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149865698"/>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F2034B7-042E-4108-A441-BB36903B0BAE}"/>
              </a:ext>
            </a:extLst>
          </p:cNvPr>
          <p:cNvSpPr txBox="1"/>
          <p:nvPr/>
        </p:nvSpPr>
        <p:spPr>
          <a:xfrm>
            <a:off x="1127760" y="1997839"/>
            <a:ext cx="99364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7D25D14E-3CAA-4FE8-AB2D-4395F3E68ACA}"/>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049EF27-149B-4EA6-8E69-DFC9375444CD}"/>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7F47801-62AE-46AA-B3B0-1DB83F53107E}"/>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3383E88B-AF1F-467C-9542-365D8B8B8ED2}"/>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838D730-5B2E-4F73-9CA0-B039A6A17FD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74F45DB-54CF-4951-8AE9-435D7DCB41C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89F171F-A20E-46A4-A615-C6CBD54E99F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086BD68-7EC0-4ECA-ADDB-8D9C457AA03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25F7C90B-1926-4637-8EDB-48CEE068CDE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C2D1C2E-F908-483D-B064-8A0F4768740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61CA964-1E78-402C-932A-6C4EF59A19AE}"/>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826087359"/>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56992F6-521B-4F89-B15F-5E78DE5BA716}"/>
              </a:ext>
            </a:extLst>
          </p:cNvPr>
          <p:cNvSpPr txBox="1"/>
          <p:nvPr/>
        </p:nvSpPr>
        <p:spPr>
          <a:xfrm>
            <a:off x="1363980" y="1720840"/>
            <a:ext cx="946404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id="{DC1CEB90-A316-410E-88ED-2937E11D1F23}"/>
              </a:ext>
            </a:extLst>
          </p:cNvPr>
          <p:cNvSpPr/>
          <p:nvPr/>
        </p:nvSpPr>
        <p:spPr>
          <a:xfrm>
            <a:off x="37729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3049319-78B7-40D4-BBA0-C2D77B9B40F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34E7C04-3FB8-4423-BD52-8470B651AB3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DFA2C91-806B-46F5-B1A5-21089A90F4F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A6E4AE-F857-4DF1-891E-B571CDA6AA87}"/>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8EBC8D0-E62F-4385-8C35-7FCA5A0D800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CB3A0C2-A493-4652-A21A-BDB48188D1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D17EF04D-6E7C-4A73-AC4F-5386863C49F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5B8CA01-7B92-4951-9259-545877AC39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F7B6485C-EFB7-47CE-90F5-512EC562D8C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C496A9C1-827E-4A78-8EEC-7A482EA19FD8}"/>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359686896"/>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10A07DF-B067-4EE6-AE60-597EC705C15A}"/>
              </a:ext>
            </a:extLst>
          </p:cNvPr>
          <p:cNvSpPr txBox="1"/>
          <p:nvPr/>
        </p:nvSpPr>
        <p:spPr>
          <a:xfrm>
            <a:off x="6825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3DA49E9C-17EF-4A51-83E6-5E25E91B6089}"/>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ED009E8-3ED4-4138-AA28-7E52CB43DFB4}"/>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460E71FF-0163-45CA-9FAB-F5E5F5828D2E}"/>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F8B3720-AE38-41FD-ADD2-106BE019A464}"/>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32FED1B-5F5A-47DE-97B8-8AEEFB925038}"/>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A17A9BC-A02B-42C9-A5CC-B64559DF0C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7CC7E45-3D57-4FEE-A5A1-DC309A6BD51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2CAF5E68-4AD0-4358-B44D-44D86A06401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4EEF84E-6EEA-49AC-9B4B-FC777F58EAE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9BEF6C2-4E0D-4FF2-BF61-55B8FC5B4ED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98DD2F66-DE4E-4A07-BD8F-DE934D47D03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44848683"/>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FBDBA08-78B2-4AF4-8A58-AB8079FF283E}"/>
              </a:ext>
            </a:extLst>
          </p:cNvPr>
          <p:cNvSpPr txBox="1"/>
          <p:nvPr/>
        </p:nvSpPr>
        <p:spPr>
          <a:xfrm>
            <a:off x="575820" y="1997839"/>
            <a:ext cx="11109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E3885B6B-BDBE-4EFD-9BCB-F1F6F9CF7E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F1C5124-8CF3-477F-9E26-653355871DC9}"/>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865F447-A141-4525-9BCF-3542CA60211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5F06170E-9F9B-4B46-B811-376699574095}"/>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985C22F9-65E7-4058-B84D-5E24E05ECC8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55EBAAE-70B7-4D1F-A6EC-F21DAE67FCE5}"/>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A89B341-9579-4B10-BC0D-A94C9C68EE37}"/>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E8F3872-8F17-40FD-B652-6A41C4D4508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6E12F251-61CE-40CA-986C-F9E71321607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E2249A05-2DB2-4C55-9F36-0081A160801D}"/>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42E1EB7D-B662-4790-A6FC-4C093CBB3274}"/>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10005654"/>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29551D4-915C-4507-835C-EB3DE27C9CE3}"/>
              </a:ext>
            </a:extLst>
          </p:cNvPr>
          <p:cNvSpPr txBox="1"/>
          <p:nvPr/>
        </p:nvSpPr>
        <p:spPr>
          <a:xfrm>
            <a:off x="964440" y="1886724"/>
            <a:ext cx="10332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BEC7D7C4-0931-49E0-9AA2-730D20F4E93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F5E4CE3-D10A-4C68-A105-494BCCEC0109}"/>
              </a:ext>
            </a:extLst>
          </p:cNvPr>
          <p:cNvSpPr/>
          <p:nvPr/>
        </p:nvSpPr>
        <p:spPr>
          <a:xfrm>
            <a:off x="43944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3A3383F4-9E99-4AC4-90B2-43D2F19D4E8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C245735-EE04-46AC-AB0D-463776BE52A9}"/>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6771F9A-D6A2-43B3-8314-7C11CA81FD0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321B18D-34A2-4F96-ACB1-5CF86FFE2A0A}"/>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743DC9A-C73F-4F9B-BE04-6BDB140AB730}"/>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78AE93E1-876E-42D5-99D7-83538730E7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C7E7090-2D06-4F83-A7CB-F6BF9E1A356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55C3A38-E00E-4526-B44E-0463C67122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7D40193-48F0-478B-AC08-DDA4278F83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71560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186309"/>
          </a:xfrm>
          <a:prstGeom prst="rect">
            <a:avLst/>
          </a:prstGeom>
          <a:noFill/>
        </p:spPr>
        <p:txBody>
          <a:bodyPr wrap="square" rtlCol="0">
            <a:spAutoFit/>
          </a:bodyPr>
          <a:lstStyle/>
          <a:p>
            <a:r>
              <a:rPr lang="cs-CZ" sz="2000" dirty="0"/>
              <a:t>	</a:t>
            </a:r>
          </a:p>
          <a:p>
            <a:r>
              <a:rPr lang="cs-CZ" sz="2000" dirty="0"/>
              <a:t>		</a:t>
            </a:r>
          </a:p>
          <a:p>
            <a:r>
              <a:rPr lang="cs-CZ" sz="2000" dirty="0"/>
              <a:t>	</a:t>
            </a:r>
            <a:r>
              <a:rPr lang="cs-CZ" sz="2000" dirty="0">
                <a:latin typeface="Bahnschrift" panose="020B0502040204020203" pitchFamily="34" charset="0"/>
              </a:rPr>
              <a:t>Přidržíme se předpokladu, že </a:t>
            </a:r>
            <a:r>
              <a:rPr lang="cs-CZ" sz="2000" dirty="0" err="1">
                <a:latin typeface="Bahnschrift" panose="020B0502040204020203" pitchFamily="34" charset="0"/>
              </a:rPr>
              <a:t>outlier</a:t>
            </a:r>
            <a:r>
              <a:rPr lang="cs-CZ" sz="2000" dirty="0">
                <a:latin typeface="Bahnschrift" panose="020B0502040204020203" pitchFamily="34" charset="0"/>
              </a:rPr>
              <a:t> znamená nepřiměřeně vysokou, či nepřiměřeně nízkou hodnotu konkrétního parametru ve srovnání s ostatními hodnotami stejné proměnné napříč datovým souborem. Pro další uvažování je důležité určit, co takovou nepřiměřenou hodnotu parametru způsobilo.</a:t>
            </a:r>
          </a:p>
          <a:p>
            <a:r>
              <a:rPr lang="cs-CZ" sz="2000" dirty="0">
                <a:latin typeface="Bahnschrift" panose="020B0502040204020203" pitchFamily="34" charset="0"/>
              </a:rPr>
              <a:t>	První, nejběžnější a nejlépe řešitelná varianta je, že tato hodna je způsobená </a:t>
            </a:r>
            <a:r>
              <a:rPr lang="cs-CZ" sz="2000" b="1" dirty="0">
                <a:latin typeface="Bahnschrift" panose="020B0502040204020203" pitchFamily="34" charset="0"/>
              </a:rPr>
              <a:t>prostou chybou </a:t>
            </a:r>
            <a:br>
              <a:rPr lang="cs-CZ" sz="2000" b="1" dirty="0">
                <a:latin typeface="Bahnschrift" panose="020B0502040204020203" pitchFamily="34" charset="0"/>
              </a:rPr>
            </a:br>
            <a:r>
              <a:rPr lang="cs-CZ" sz="2000" b="1" dirty="0">
                <a:latin typeface="Bahnschrift" panose="020B0502040204020203" pitchFamily="34" charset="0"/>
              </a:rPr>
              <a:t>v přepisu dat. </a:t>
            </a:r>
            <a:r>
              <a:rPr lang="cs-CZ" sz="2000" dirty="0">
                <a:latin typeface="Bahnschrift" panose="020B0502040204020203" pitchFamily="34" charset="0"/>
              </a:rPr>
              <a:t>K tomu může snadno docházet při manuálním přepisu fyzických dat to elektronické podoby. Řešením je samozřejmě kontrola původních dat a korekce takových chybových hodnot.</a:t>
            </a:r>
          </a:p>
          <a:p>
            <a:pPr algn="just"/>
            <a:r>
              <a:rPr lang="cs-CZ" sz="2000" b="1" dirty="0">
                <a:latin typeface="Bahnschrift" panose="020B0502040204020203" pitchFamily="34" charset="0"/>
              </a:rPr>
              <a:t>	</a:t>
            </a:r>
            <a:r>
              <a:rPr lang="cs-CZ" sz="2000" dirty="0">
                <a:latin typeface="Bahnschrift" panose="020B0502040204020203" pitchFamily="34" charset="0"/>
              </a:rPr>
              <a:t>Druhým typem chyby, která vede k přítomnosti </a:t>
            </a:r>
            <a:r>
              <a:rPr lang="cs-CZ" sz="2000" dirty="0" err="1">
                <a:latin typeface="Bahnschrift" panose="020B0502040204020203" pitchFamily="34" charset="0"/>
              </a:rPr>
              <a:t>outlierů</a:t>
            </a:r>
            <a:r>
              <a:rPr lang="cs-CZ" sz="2000" dirty="0">
                <a:latin typeface="Bahnschrift" panose="020B0502040204020203" pitchFamily="34" charset="0"/>
              </a:rPr>
              <a:t> v datech jsou </a:t>
            </a:r>
            <a:r>
              <a:rPr lang="cs-CZ" sz="2000" b="1" dirty="0">
                <a:latin typeface="Bahnschrift" panose="020B0502040204020203" pitchFamily="34" charset="0"/>
              </a:rPr>
              <a:t>chyby na straně respondenta</a:t>
            </a:r>
            <a:r>
              <a:rPr lang="cs-CZ" sz="2000" dirty="0">
                <a:latin typeface="Bahnschrift" panose="020B0502040204020203" pitchFamily="34" charset="0"/>
              </a:rPr>
              <a:t>, které mohou plynout z nepochopení zadání, špatné interpretaci </a:t>
            </a:r>
            <a:r>
              <a:rPr lang="cs-CZ" sz="2000" dirty="0" err="1">
                <a:latin typeface="Bahnschrift" panose="020B0502040204020203" pitchFamily="34" charset="0"/>
              </a:rPr>
              <a:t>odpověďové</a:t>
            </a:r>
            <a:r>
              <a:rPr lang="cs-CZ" sz="2000" dirty="0">
                <a:latin typeface="Bahnschrift" panose="020B0502040204020203" pitchFamily="34" charset="0"/>
              </a:rPr>
              <a:t> škály a tak podobně. V tomto případě nezbývá, než takové hodnoty vyloučit z analýzy, protože jejich zachování by vedlo ke zkreslení výsledků. </a:t>
            </a:r>
          </a:p>
          <a:p>
            <a:r>
              <a:rPr lang="cs-CZ" sz="2000" b="1" dirty="0">
                <a:latin typeface="Bahnschrift" panose="020B0502040204020203" pitchFamily="34" charset="0"/>
              </a:rPr>
              <a:t>	</a:t>
            </a:r>
            <a:r>
              <a:rPr lang="cs-CZ" sz="2000" dirty="0">
                <a:latin typeface="Bahnschrift" panose="020B0502040204020203" pitchFamily="34" charset="0"/>
              </a:rPr>
              <a:t>Třetí zdroj </a:t>
            </a:r>
            <a:r>
              <a:rPr lang="cs-CZ" sz="2000" dirty="0" err="1">
                <a:latin typeface="Bahnschrift" panose="020B0502040204020203" pitchFamily="34" charset="0"/>
              </a:rPr>
              <a:t>outlierů</a:t>
            </a:r>
            <a:r>
              <a:rPr lang="cs-CZ" sz="2000" dirty="0">
                <a:latin typeface="Bahnschrift" panose="020B0502040204020203" pitchFamily="34" charset="0"/>
              </a:rPr>
              <a:t> lze shrnout jako </a:t>
            </a:r>
            <a:r>
              <a:rPr lang="cs-CZ" sz="2000" b="1" dirty="0">
                <a:latin typeface="Bahnschrift" panose="020B0502040204020203" pitchFamily="34" charset="0"/>
              </a:rPr>
              <a:t>netypické projevy. </a:t>
            </a:r>
            <a:r>
              <a:rPr lang="cs-CZ" sz="2000" dirty="0">
                <a:latin typeface="Bahnschrift" panose="020B0502040204020203" pitchFamily="34" charset="0"/>
              </a:rPr>
              <a:t>Zde již narážíme na všudypřítomný problém „sto lidí sto názorů.“ Netypické projevy samozřejmě zahrnují některé jednotlivce, kteří ve srovnání </a:t>
            </a:r>
            <a:br>
              <a:rPr lang="cs-CZ" sz="2000" dirty="0">
                <a:latin typeface="Bahnschrift" panose="020B0502040204020203" pitchFamily="34" charset="0"/>
              </a:rPr>
            </a:br>
            <a:r>
              <a:rPr lang="cs-CZ" sz="2000" dirty="0">
                <a:latin typeface="Bahnschrift" panose="020B0502040204020203" pitchFamily="34" charset="0"/>
              </a:rPr>
              <a:t>s ostatními jednoduše dosahují v konkrétní proměnné extrémních hodnot. Je však popisována řada definic </a:t>
            </a:r>
            <a:r>
              <a:rPr lang="cs-CZ" sz="2000" dirty="0" err="1">
                <a:latin typeface="Bahnschrift" panose="020B0502040204020203" pitchFamily="34" charset="0"/>
              </a:rPr>
              <a:t>outlierů</a:t>
            </a:r>
            <a:r>
              <a:rPr lang="cs-CZ" sz="2000" dirty="0">
                <a:latin typeface="Bahnschrift" panose="020B0502040204020203" pitchFamily="34" charset="0"/>
              </a:rPr>
              <a:t>, některé odvozené od konkrétních statistických postupů. Od toho se potom odvíjí jak způsoby identifikace takových případů tak způsoby nakládání s nimi. </a:t>
            </a:r>
          </a:p>
          <a:p>
            <a:r>
              <a:rPr lang="cs-CZ" sz="2000" b="1" dirty="0">
                <a:latin typeface="Bahnschrift" panose="020B0502040204020203" pitchFamily="34" charset="0"/>
              </a:rPr>
              <a:t>	</a:t>
            </a:r>
            <a:r>
              <a:rPr lang="cs-CZ" sz="2000" dirty="0">
                <a:latin typeface="Bahnschrift" panose="020B0502040204020203" pitchFamily="34" charset="0"/>
              </a:rPr>
              <a:t>Samozřejmě, existuje také přístup, který nenakládá s </a:t>
            </a:r>
            <a:r>
              <a:rPr lang="cs-CZ" sz="2000" dirty="0" err="1">
                <a:latin typeface="Bahnschrift" panose="020B0502040204020203" pitchFamily="34" charset="0"/>
              </a:rPr>
              <a:t>outliery</a:t>
            </a:r>
            <a:r>
              <a:rPr lang="cs-CZ" sz="2000" dirty="0">
                <a:latin typeface="Bahnschrift" panose="020B0502040204020203" pitchFamily="34" charset="0"/>
              </a:rPr>
              <a:t> jako s problémem, který musí být nutně vyřešen, ale jako se zdrojem zajímavého druhu informací</a:t>
            </a:r>
            <a:r>
              <a:rPr lang="cs-CZ" sz="2000" dirty="0"/>
              <a:t>. </a:t>
            </a:r>
            <a:endParaRPr lang="cs-CZ" sz="2000" b="1" dirty="0"/>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220201" y="595910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6635344"/>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73B27A8-E160-4408-86B4-9714B75C139D}"/>
              </a:ext>
            </a:extLst>
          </p:cNvPr>
          <p:cNvSpPr txBox="1"/>
          <p:nvPr/>
        </p:nvSpPr>
        <p:spPr>
          <a:xfrm>
            <a:off x="796800" y="2136338"/>
            <a:ext cx="106680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p:txBody>
      </p:sp>
      <p:sp>
        <p:nvSpPr>
          <p:cNvPr id="4" name="Hvězda: pěticípá 3">
            <a:extLst>
              <a:ext uri="{FF2B5EF4-FFF2-40B4-BE49-F238E27FC236}">
                <a16:creationId xmlns:a16="http://schemas.microsoft.com/office/drawing/2014/main" id="{F3DB48E3-C48E-485F-86BF-59E2B1E836A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6B06551-7B8A-4695-87E4-019597B90DEC}"/>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10E4F768-DFE2-46F3-B522-FDC5451EB125}"/>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8EFEAFE1-5394-41F1-80B8-A1B7F0B8FD1F}"/>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B546A78-7665-4CD7-BDDC-2AB6B9EB92D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2BFEB466-10C7-4137-ACA9-6F96290348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AEFEC95-93CB-4C97-9ABE-7C6A4EFA10E8}"/>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D6CF15A-568F-480F-B124-750AE0E81811}"/>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3DF87DA-2DDE-4E2E-AEAA-B2AAAA6DFBB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6606F390-9888-4957-B180-6172175A995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875A6AE2-2411-4031-AD02-27F76D6791D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706278549"/>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9DAA400-3923-4681-B64E-827F15D01479}"/>
              </a:ext>
            </a:extLst>
          </p:cNvPr>
          <p:cNvSpPr txBox="1"/>
          <p:nvPr/>
        </p:nvSpPr>
        <p:spPr>
          <a:xfrm>
            <a:off x="754380" y="2136338"/>
            <a:ext cx="1068324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6A1B29EC-08B8-42B1-A03F-65897DCE6F03}"/>
              </a:ext>
            </a:extLst>
          </p:cNvPr>
          <p:cNvSpPr/>
          <p:nvPr/>
        </p:nvSpPr>
        <p:spPr>
          <a:xfrm>
            <a:off x="404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155609F-3764-4458-AE09-BB6B34444A09}"/>
              </a:ext>
            </a:extLst>
          </p:cNvPr>
          <p:cNvSpPr/>
          <p:nvPr/>
        </p:nvSpPr>
        <p:spPr>
          <a:xfrm>
            <a:off x="461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177C083-11DD-4126-85A8-FBBE3B1F9E0F}"/>
              </a:ext>
            </a:extLst>
          </p:cNvPr>
          <p:cNvSpPr/>
          <p:nvPr/>
        </p:nvSpPr>
        <p:spPr>
          <a:xfrm>
            <a:off x="525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73796AB-9CB5-40DB-A2DB-72E266AB25E2}"/>
              </a:ext>
            </a:extLst>
          </p:cNvPr>
          <p:cNvSpPr/>
          <p:nvPr/>
        </p:nvSpPr>
        <p:spPr>
          <a:xfrm>
            <a:off x="582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07D91A2-93D2-466F-BAC8-8222561B543F}"/>
              </a:ext>
            </a:extLst>
          </p:cNvPr>
          <p:cNvSpPr/>
          <p:nvPr/>
        </p:nvSpPr>
        <p:spPr>
          <a:xfrm>
            <a:off x="640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07F03CE2-DC6A-418C-9217-82C7DDF54DF6}"/>
              </a:ext>
            </a:extLst>
          </p:cNvPr>
          <p:cNvSpPr/>
          <p:nvPr/>
        </p:nvSpPr>
        <p:spPr>
          <a:xfrm>
            <a:off x="693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92FDB0D-8B0E-4B41-9EEF-A5B2059A4BF6}"/>
              </a:ext>
            </a:extLst>
          </p:cNvPr>
          <p:cNvSpPr/>
          <p:nvPr/>
        </p:nvSpPr>
        <p:spPr>
          <a:xfrm>
            <a:off x="751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EFA0312-3949-4316-B4C2-1F0B4301925B}"/>
              </a:ext>
            </a:extLst>
          </p:cNvPr>
          <p:cNvSpPr/>
          <p:nvPr/>
        </p:nvSpPr>
        <p:spPr>
          <a:xfrm>
            <a:off x="808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287017B-3B96-4B7B-B399-3C84BCB74A7F}"/>
              </a:ext>
            </a:extLst>
          </p:cNvPr>
          <p:cNvSpPr/>
          <p:nvPr/>
        </p:nvSpPr>
        <p:spPr>
          <a:xfrm>
            <a:off x="349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3" name="Obdélník: se zakulacenými rohy 12">
            <a:hlinkClick r:id="rId3" action="ppaction://hlinksldjump"/>
            <a:extLst>
              <a:ext uri="{FF2B5EF4-FFF2-40B4-BE49-F238E27FC236}">
                <a16:creationId xmlns:a16="http://schemas.microsoft.com/office/drawing/2014/main" id="{8D127D87-92A6-4918-B363-79CB9B15A3C2}"/>
              </a:ext>
            </a:extLst>
          </p:cNvPr>
          <p:cNvSpPr/>
          <p:nvPr/>
        </p:nvSpPr>
        <p:spPr>
          <a:xfrm>
            <a:off x="8969822"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4" name="Obdélník: se zakulacenými rohy 13">
            <a:hlinkClick r:id="" action="ppaction://hlinkshowjump?jump=endshow"/>
            <a:extLst>
              <a:ext uri="{FF2B5EF4-FFF2-40B4-BE49-F238E27FC236}">
                <a16:creationId xmlns:a16="http://schemas.microsoft.com/office/drawing/2014/main" id="{77B34486-1C7F-4089-8AD7-E642ADE7F5DA}"/>
              </a:ext>
            </a:extLst>
          </p:cNvPr>
          <p:cNvSpPr/>
          <p:nvPr/>
        </p:nvSpPr>
        <p:spPr>
          <a:xfrm>
            <a:off x="702180"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26844486"/>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067D16-7149-4172-B1CA-F3C42E904569}"/>
              </a:ext>
            </a:extLst>
          </p:cNvPr>
          <p:cNvSpPr txBox="1"/>
          <p:nvPr/>
        </p:nvSpPr>
        <p:spPr>
          <a:xfrm>
            <a:off x="975360" y="1720840"/>
            <a:ext cx="10241280" cy="3416320"/>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pPr algn="just"/>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a:p>
            <a:pPr algn="just"/>
            <a:endParaRPr lang="cs-CZ" dirty="0"/>
          </a:p>
        </p:txBody>
      </p:sp>
      <p:sp>
        <p:nvSpPr>
          <p:cNvPr id="4" name="Hvězda: pěticípá 3">
            <a:extLst>
              <a:ext uri="{FF2B5EF4-FFF2-40B4-BE49-F238E27FC236}">
                <a16:creationId xmlns:a16="http://schemas.microsoft.com/office/drawing/2014/main" id="{D7C6B546-D695-4CD8-A279-368CA37A063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DB9E1665-12B5-4029-955F-313856E85757}"/>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9899D2AF-FD58-44C5-B3B1-A746C62CAA19}"/>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84F0199-AE8B-4A68-B484-382F75BB4BD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3C194CBD-7A5E-4DE8-8308-B2791944265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26A7970-3B0B-4F1D-8141-41585BCE314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FD2860E-4183-4DAB-BE62-CB6D9571594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A3A443C3-2DED-456B-BD62-C941E4E1404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9FA8EB1-7DAC-4903-8AFD-0BBD1671C13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1A8C0C97-306C-40AB-A70D-C8ED44E7883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9DF9EE8B-9F93-4527-9455-688F97550AF5}"/>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208487936"/>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4CCE538-8F00-416B-82E8-38D0A6F13F31}"/>
              </a:ext>
            </a:extLst>
          </p:cNvPr>
          <p:cNvSpPr txBox="1"/>
          <p:nvPr/>
        </p:nvSpPr>
        <p:spPr>
          <a:xfrm>
            <a:off x="914400" y="1997839"/>
            <a:ext cx="107289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endParaRPr lang="cs-CZ" dirty="0"/>
          </a:p>
          <a:p>
            <a:endParaRPr lang="cs-CZ" dirty="0"/>
          </a:p>
        </p:txBody>
      </p:sp>
      <p:sp>
        <p:nvSpPr>
          <p:cNvPr id="4" name="Hvězda: pěticípá 3">
            <a:extLst>
              <a:ext uri="{FF2B5EF4-FFF2-40B4-BE49-F238E27FC236}">
                <a16:creationId xmlns:a16="http://schemas.microsoft.com/office/drawing/2014/main" id="{C5BCD4F6-AB2A-425D-BF3D-90E442477A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D912EA0-15F0-4BA6-8C9E-EDFDF6E2FA0A}"/>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1F89B89-542B-48BC-B783-226183416570}"/>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074AAC3-8033-46CF-8513-A41C3F546F7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6B41011A-11A8-494D-B058-80B26FD36DF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E16387-1BED-4908-8172-F2951318FFBF}"/>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27B51C8-E311-45F2-9BB3-D2B1EA29977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06C116-9C7E-44F4-8E91-6A928FF4E449}"/>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56FAD12-643F-40BF-BC9A-A3409E8BFA96}"/>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5979881-407F-486E-B2C5-B89DC1601D8B}"/>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00669259-35D9-4201-AAD7-1BA1FD15B34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740570279"/>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EA4D3D5-C3A3-49F1-868E-836F7FF89821}"/>
              </a:ext>
            </a:extLst>
          </p:cNvPr>
          <p:cNvSpPr txBox="1"/>
          <p:nvPr/>
        </p:nvSpPr>
        <p:spPr>
          <a:xfrm>
            <a:off x="674880" y="1859339"/>
            <a:ext cx="1091184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Nepříliš průkazné výsledky, které jste poskytl ohledně korelace výše příjmů a ochoty k veřejnému vystupování vaší kariéře příliš neprospěly. Sklidil jste v tomto ohledu spíše kritické ohlasy. </a:t>
            </a:r>
          </a:p>
          <a:p>
            <a:r>
              <a:rPr lang="cs-CZ" dirty="0"/>
              <a:t>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a:p>
            <a:endParaRPr lang="cs-CZ" dirty="0"/>
          </a:p>
        </p:txBody>
      </p:sp>
      <p:sp>
        <p:nvSpPr>
          <p:cNvPr id="4" name="Hvězda: pěticípá 3">
            <a:extLst>
              <a:ext uri="{FF2B5EF4-FFF2-40B4-BE49-F238E27FC236}">
                <a16:creationId xmlns:a16="http://schemas.microsoft.com/office/drawing/2014/main" id="{76B6202F-7FB6-4F85-A088-FD41A7FC0963}"/>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7A6DCC31-57DA-41B3-8B90-0137645E35E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0768C33-B2A0-4A2F-BF5D-FE940CB61836}"/>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FE31B0-A6F4-4439-BFDD-889375E2EE8D}"/>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BF08F26-D6BB-4B71-B217-934E09D61BF5}"/>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C69DF60B-B525-4697-8023-E62BF6E143A8}"/>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E6C11CB-1E49-4329-AF18-97A67B2E8F17}"/>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521F9F6-A1EA-4E16-85AA-F2C225D95FE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1DFE60B-BD9E-45BF-A33F-E5E2C7C3F2A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C6BEA66-35E3-481E-A17A-97FFC13387D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03B9EB5-9AFB-45E7-ACF5-0AB9740D19F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4085863906"/>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963BBC-DE84-406D-9446-76AA13C12EA3}"/>
              </a:ext>
            </a:extLst>
          </p:cNvPr>
          <p:cNvSpPr txBox="1"/>
          <p:nvPr/>
        </p:nvSpPr>
        <p:spPr>
          <a:xfrm>
            <a:off x="575820" y="2136338"/>
            <a:ext cx="1110996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C8266BF5-227F-46AB-A523-EF44867C2B6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EE0F3765-58CD-4AB8-98A8-BBA6E963FCFB}"/>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8AB6FA97-186A-4161-8A61-8D64B6D4B440}"/>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5B8B5F1-CD5F-4C51-8297-C97B5889AB93}"/>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EF87AB15-4474-42D2-94C9-00AABAEA60ED}"/>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C441A25-20CD-44C9-BD11-3F6ECAC250B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B5DAA8B-7393-4671-96A0-4BFE42B543E8}"/>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6B083412-A3C2-4A53-9C7E-FFEF1CB2BD48}"/>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58A15A73-3BA9-48A0-AD96-A76EE40DE523}"/>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986CD91-74FA-4B92-841B-5C30698ADE7F}"/>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398B134A-0E40-4B78-B252-653639FD053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46702456"/>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88ABB5B-7336-4EFF-ABDF-AC1E3571E746}"/>
              </a:ext>
            </a:extLst>
          </p:cNvPr>
          <p:cNvSpPr txBox="1"/>
          <p:nvPr/>
        </p:nvSpPr>
        <p:spPr>
          <a:xfrm>
            <a:off x="674880" y="1582340"/>
            <a:ext cx="1091184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id="{D354C5A9-814D-4AE2-A33D-C0429D5D7120}"/>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903954A-8A17-4605-9F44-1652110D8B3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9C68E39-5793-4B76-8D9B-D19519EE29F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272EBD9-E2A7-418D-9F34-666F7BFC5A6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22DB304-C18E-408E-91F1-A10F394FDA7A}"/>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8998271-0E80-4527-B9C3-784E9390E87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7EA1515-E919-4852-A776-A5A8FC4BACB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11E9DFB9-1929-417E-9A48-1312E1982F0B}"/>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821D323C-9DCE-4D2F-896D-374E082EF289}"/>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EF8AE38-98E6-43FC-B13A-95FAE4339A3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4AFC137-5C90-4B70-A820-48B98B30375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73903"/>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64BFE0-AE42-4B98-957C-2877D68E02C4}"/>
              </a:ext>
            </a:extLst>
          </p:cNvPr>
          <p:cNvSpPr txBox="1"/>
          <p:nvPr/>
        </p:nvSpPr>
        <p:spPr>
          <a:xfrm>
            <a:off x="423420" y="1997839"/>
            <a:ext cx="1141476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09BDB184-EE72-4D01-B7E1-8797A5CFEC57}"/>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8215C3B1-C1FD-415B-92F5-79D631DEB545}"/>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0BBC5CB-35BA-4DE5-A220-8B17D9FD2954}"/>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2CC30C6-FF6F-414A-8A9E-424C0357026B}"/>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2C8C675-A784-44F2-9D98-12CF9A384AC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826A7B6-45CB-457B-B974-97992D1CBB7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3E1E2F5-5C97-474F-838C-EF66D7C70596}"/>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D56D432-3EFD-4331-B985-B9C2BE71356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0C279916-C0ED-484C-8C2D-4C839ACD3F4B}"/>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F6EDC77-DCCC-4EC9-8EBA-E3579D1FB7A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5316E57-75B5-449A-808A-1B4FBEF2A64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79748868"/>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FDBBAA2-0F22-4F2A-9F7A-091A0363543B}"/>
              </a:ext>
            </a:extLst>
          </p:cNvPr>
          <p:cNvSpPr txBox="1"/>
          <p:nvPr/>
        </p:nvSpPr>
        <p:spPr>
          <a:xfrm>
            <a:off x="632460" y="1859339"/>
            <a:ext cx="10927080" cy="3139321"/>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Možná, kdybyste byl schopen rozlišit ty dva shluky, které jste viděl na </a:t>
            </a:r>
            <a:r>
              <a:rPr lang="cs-CZ" dirty="0" err="1"/>
              <a:t>scatterplotu</a:t>
            </a:r>
            <a:r>
              <a:rPr lang="cs-CZ" dirty="0"/>
              <a:t>, bylo by to celé trochu jinak.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0F3D8A5F-D317-42F1-9C85-6B1526CC7DB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E23D6C8-1F1F-4616-9234-717FC25724F6}"/>
              </a:ext>
            </a:extLst>
          </p:cNvPr>
          <p:cNvSpPr/>
          <p:nvPr/>
        </p:nvSpPr>
        <p:spPr>
          <a:xfrm>
            <a:off x="434772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2DCBEBAA-EFA9-446A-92F3-BDDCE474C43A}"/>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B070E1-20FE-4035-B3B3-2E9359162AEF}"/>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D61F36A6-A206-481B-8F49-A60496CCBF2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E2D410B-52EC-46DD-AD5C-2F39365ADB25}"/>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AFB0286F-CF49-4617-B062-0EBEB71A056C}"/>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F226D741-0AC0-4925-9187-E271C0D4D4AE}"/>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6902EA9-984D-4CC3-A398-8F43E292211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D823A50-C010-4AA4-A2C3-F2BDD9E2CF9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F5344AC4-999C-46FD-A901-E89E6DF09AD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238402382"/>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485BAFC-C11F-4A1D-B06A-B928FAE23138}"/>
              </a:ext>
            </a:extLst>
          </p:cNvPr>
          <p:cNvSpPr txBox="1"/>
          <p:nvPr/>
        </p:nvSpPr>
        <p:spPr>
          <a:xfrm>
            <a:off x="705360" y="2413337"/>
            <a:ext cx="1085088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Neprokázání rozdílů v agresivitě mezi muži a ženami zapadlo mezi ostatními, významnějšími výsledky z poslední doby. Touto částí svého článku jste ke znovuvzkříšení své vědecké pověsti nijak nepřispěl.</a:t>
            </a:r>
          </a:p>
          <a:p>
            <a:endParaRPr lang="cs-CZ" dirty="0"/>
          </a:p>
        </p:txBody>
      </p:sp>
      <p:sp>
        <p:nvSpPr>
          <p:cNvPr id="4" name="Hvězda: pěticípá 3">
            <a:extLst>
              <a:ext uri="{FF2B5EF4-FFF2-40B4-BE49-F238E27FC236}">
                <a16:creationId xmlns:a16="http://schemas.microsoft.com/office/drawing/2014/main" id="{7803E761-0A46-4A67-A1EF-1B433D4951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CB2B0401-D9D5-4251-879F-E73C8D029C9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543D0C4-AFD3-40A1-819F-0D09F80E0A6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47D938B3-A939-408B-B6B0-4AF02A24B35A}"/>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09FDDFF6-A814-43EB-9802-39E446002D50}"/>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63C83F8-4830-4380-AEED-3147F982325B}"/>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7935032-9DA3-413C-8FCF-B9DB348CAB02}"/>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5699CFE3-DAE6-46D9-8DB3-ED9755EA600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660ECF3-DE1C-484A-B423-54B2E666E71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53089905-92C8-48A3-9759-2C9F559559B8}"/>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44DEC2DF-D916-452D-884E-C1398555240B}"/>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893462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494085"/>
          </a:xfrm>
          <a:prstGeom prst="rect">
            <a:avLst/>
          </a:prstGeom>
          <a:noFill/>
        </p:spPr>
        <p:txBody>
          <a:bodyPr wrap="square" rtlCol="0">
            <a:spAutoFit/>
          </a:bodyPr>
          <a:lstStyle/>
          <a:p>
            <a:endParaRPr lang="cs-CZ" sz="2000" dirty="0"/>
          </a:p>
          <a:p>
            <a:r>
              <a:rPr lang="cs-CZ" dirty="0"/>
              <a:t>	</a:t>
            </a:r>
            <a:r>
              <a:rPr lang="cs-CZ" dirty="0">
                <a:latin typeface="Bahnschrift" panose="020B0502040204020203" pitchFamily="34" charset="0"/>
              </a:rPr>
              <a:t>Takový zdroj může v některých případech mnoho napovědět. Dalo by se říct, že studiem výjimek se nejvíce dovídáme o pravidlech. Tento způsob práce samozřejmě vyžaduje individuální přístup a studium různých příčin </a:t>
            </a:r>
          </a:p>
          <a:p>
            <a:r>
              <a:rPr lang="cs-CZ" dirty="0">
                <a:latin typeface="Bahnschrift" panose="020B0502040204020203" pitchFamily="34" charset="0"/>
              </a:rPr>
              <a:t>u každého jednotlivého respondenta klade vysoké nároky jak na čas, tak na úsilí. Je nicméně pravda, že i korekce chybových dat vyžaduje zvýšené úsilí a individuální přístup ke každé hodnotě, kterou lze považovat za </a:t>
            </a:r>
            <a:r>
              <a:rPr lang="cs-CZ" dirty="0" err="1">
                <a:latin typeface="Bahnschrift" panose="020B0502040204020203" pitchFamily="34" charset="0"/>
              </a:rPr>
              <a:t>outlier</a:t>
            </a:r>
            <a:r>
              <a:rPr lang="cs-CZ" dirty="0">
                <a:latin typeface="Bahnschrift" panose="020B0502040204020203" pitchFamily="34" charset="0"/>
              </a:rPr>
              <a:t>. </a:t>
            </a:r>
          </a:p>
          <a:p>
            <a:r>
              <a:rPr lang="cs-CZ" dirty="0">
                <a:latin typeface="Bahnschrift" panose="020B0502040204020203" pitchFamily="34" charset="0"/>
              </a:rPr>
              <a:t>	Může se zdát, že v případě </a:t>
            </a:r>
            <a:r>
              <a:rPr lang="cs-CZ" dirty="0" err="1">
                <a:latin typeface="Bahnschrift" panose="020B0502040204020203" pitchFamily="34" charset="0"/>
              </a:rPr>
              <a:t>outliery</a:t>
            </a:r>
            <a:r>
              <a:rPr lang="cs-CZ" dirty="0">
                <a:latin typeface="Bahnschrift" panose="020B0502040204020203" pitchFamily="34" charset="0"/>
              </a:rPr>
              <a:t> zatížených dat máme k dispozici dvě možnosti. První možností je investovat mnoho času a úsilí k individuálnímu posouzení každé takové hodnoty, což pravděpodobně povede k jejich redukci, či </a:t>
            </a:r>
          </a:p>
          <a:p>
            <a:r>
              <a:rPr lang="cs-CZ" dirty="0">
                <a:latin typeface="Bahnschrift" panose="020B0502040204020203" pitchFamily="34" charset="0"/>
              </a:rPr>
              <a:t>k tomu, že se z těchto hodnot dozvíme něco, co z celkového obrazu není patrné. Druhá možnost znamená plošné řešení </a:t>
            </a:r>
            <a:r>
              <a:rPr lang="cs-CZ" dirty="0" err="1">
                <a:latin typeface="Bahnschrift" panose="020B0502040204020203" pitchFamily="34" charset="0"/>
              </a:rPr>
              <a:t>outlierových</a:t>
            </a:r>
            <a:r>
              <a:rPr lang="cs-CZ" dirty="0">
                <a:latin typeface="Bahnschrift" panose="020B0502040204020203" pitchFamily="34" charset="0"/>
              </a:rPr>
              <a:t> hodnot. Zde buď zahrneme takové hodnoty do analýz nebo je </a:t>
            </a:r>
            <a:br>
              <a:rPr lang="cs-CZ" dirty="0">
                <a:latin typeface="Bahnschrift" panose="020B0502040204020203" pitchFamily="34" charset="0"/>
              </a:rPr>
            </a:br>
            <a:r>
              <a:rPr lang="cs-CZ" dirty="0">
                <a:latin typeface="Bahnschrift" panose="020B0502040204020203" pitchFamily="34" charset="0"/>
              </a:rPr>
              <a:t>z nich vyloučíme. </a:t>
            </a:r>
          </a:p>
          <a:p>
            <a:pPr algn="just"/>
            <a:r>
              <a:rPr lang="cs-CZ" dirty="0">
                <a:latin typeface="Bahnschrift" panose="020B0502040204020203" pitchFamily="34" charset="0"/>
              </a:rPr>
              <a:t>	V prvním případě riskujeme značně zkreslené výsledky, zatímco v druhém případě riskujeme ztrátu důležitých informací a nereprezentativnost takových výsledků. Také riskujeme nařčení ze strany oponentů, že manipulujeme </a:t>
            </a:r>
          </a:p>
          <a:p>
            <a:pPr algn="just"/>
            <a:r>
              <a:rPr lang="cs-CZ" dirty="0">
                <a:latin typeface="Bahnschrift" panose="020B0502040204020203" pitchFamily="34" charset="0"/>
              </a:rPr>
              <a:t>s daty záměrně takovým způsobem, abychom získali výsledky, které se nám, abych tak řekl, hodí do krámu. </a:t>
            </a:r>
          </a:p>
          <a:p>
            <a:pPr algn="just"/>
            <a:r>
              <a:rPr lang="cs-CZ" dirty="0">
                <a:latin typeface="Bahnschrift" panose="020B0502040204020203" pitchFamily="34" charset="0"/>
              </a:rPr>
              <a:t>V každém případě jsou tyto možnosti značně omezující. Proto někteří výzkumníci aplikují třetí možnost.</a:t>
            </a:r>
          </a:p>
          <a:p>
            <a:r>
              <a:rPr lang="cs-CZ" dirty="0">
                <a:latin typeface="Bahnschrift" panose="020B0502040204020203" pitchFamily="34" charset="0"/>
              </a:rPr>
              <a:t>	Tou třetí možností je publikování dvojích výsledků, jak včetně </a:t>
            </a:r>
            <a:r>
              <a:rPr lang="cs-CZ" dirty="0" err="1">
                <a:latin typeface="Bahnschrift" panose="020B0502040204020203" pitchFamily="34" charset="0"/>
              </a:rPr>
              <a:t>outlierů</a:t>
            </a:r>
            <a:r>
              <a:rPr lang="cs-CZ" dirty="0">
                <a:latin typeface="Bahnschrift" panose="020B0502040204020203" pitchFamily="34" charset="0"/>
              </a:rPr>
              <a:t> tak bez nich. Takový postup lze označit za </a:t>
            </a:r>
            <a:r>
              <a:rPr lang="cs-CZ" dirty="0" err="1">
                <a:latin typeface="Bahnschrift" panose="020B0502040204020203" pitchFamily="34" charset="0"/>
              </a:rPr>
              <a:t>sebeprotektivní</a:t>
            </a:r>
            <a:r>
              <a:rPr lang="cs-CZ" dirty="0">
                <a:latin typeface="Bahnschrift" panose="020B0502040204020203" pitchFamily="34" charset="0"/>
              </a:rPr>
              <a:t>, protože přesouvá část zodpovědnosti za interpretaci na čtenáře.  Je to však způsob, jak se vyhnout náročné individuální analýze i problémům plynoucím z plošných řešení. </a:t>
            </a:r>
          </a:p>
          <a:p>
            <a:r>
              <a:rPr lang="cs-CZ" dirty="0">
                <a:latin typeface="Bahnschrift" panose="020B0502040204020203" pitchFamily="34" charset="0"/>
              </a:rPr>
              <a:t>	To je jen plošné shrnutí toho, co lze říct o práci s </a:t>
            </a:r>
            <a:r>
              <a:rPr lang="cs-CZ" dirty="0" err="1">
                <a:latin typeface="Bahnschrift" panose="020B0502040204020203" pitchFamily="34" charset="0"/>
              </a:rPr>
              <a:t>outliery</a:t>
            </a:r>
            <a:r>
              <a:rPr lang="cs-CZ" dirty="0">
                <a:latin typeface="Bahnschrift" panose="020B0502040204020203" pitchFamily="34" charset="0"/>
              </a:rPr>
              <a:t>. V tomto ohledu důrazně doporučuji nahlédnout do článku autorů </a:t>
            </a:r>
            <a:r>
              <a:rPr lang="sv-SE" dirty="0">
                <a:latin typeface="Bahnschrift" panose="020B0502040204020203" pitchFamily="34" charset="0"/>
              </a:rPr>
              <a:t>Herman</a:t>
            </a:r>
            <a:r>
              <a:rPr lang="cs-CZ" dirty="0">
                <a:latin typeface="Bahnschrift" panose="020B0502040204020203" pitchFamily="34" charset="0"/>
              </a:rPr>
              <a:t>a</a:t>
            </a:r>
            <a:r>
              <a:rPr lang="sv-SE" dirty="0">
                <a:latin typeface="Bahnschrift" panose="020B0502040204020203" pitchFamily="34" charset="0"/>
              </a:rPr>
              <a:t> Aguinis</a:t>
            </a:r>
            <a:r>
              <a:rPr lang="cs-CZ" dirty="0">
                <a:latin typeface="Bahnschrift" panose="020B0502040204020203" pitchFamily="34" charset="0"/>
              </a:rPr>
              <a:t>e</a:t>
            </a:r>
            <a:r>
              <a:rPr lang="sv-SE" dirty="0">
                <a:latin typeface="Bahnschrift" panose="020B0502040204020203" pitchFamily="34" charset="0"/>
              </a:rPr>
              <a:t>, Ryan</a:t>
            </a:r>
            <a:r>
              <a:rPr lang="cs-CZ" dirty="0">
                <a:latin typeface="Bahnschrift" panose="020B0502040204020203" pitchFamily="34" charset="0"/>
              </a:rPr>
              <a:t>a</a:t>
            </a:r>
            <a:r>
              <a:rPr lang="sv-SE" dirty="0">
                <a:latin typeface="Bahnschrift" panose="020B0502040204020203" pitchFamily="34" charset="0"/>
              </a:rPr>
              <a:t> K. Gottfredson</a:t>
            </a:r>
            <a:r>
              <a:rPr lang="cs-CZ" dirty="0">
                <a:latin typeface="Bahnschrift" panose="020B0502040204020203" pitchFamily="34" charset="0"/>
              </a:rPr>
              <a:t>a </a:t>
            </a:r>
            <a:r>
              <a:rPr lang="cs-CZ" dirty="0" err="1">
                <a:latin typeface="Bahnschrift" panose="020B0502040204020203" pitchFamily="34" charset="0"/>
              </a:rPr>
              <a:t>a</a:t>
            </a:r>
            <a:r>
              <a:rPr lang="cs-CZ" dirty="0">
                <a:latin typeface="Bahnschrift" panose="020B0502040204020203" pitchFamily="34" charset="0"/>
              </a:rPr>
              <a:t> Harryho </a:t>
            </a:r>
            <a:r>
              <a:rPr lang="cs-CZ" dirty="0" err="1">
                <a:latin typeface="Bahnschrift" panose="020B0502040204020203" pitchFamily="34" charset="0"/>
              </a:rPr>
              <a:t>Joo</a:t>
            </a:r>
            <a:r>
              <a:rPr lang="cs-CZ" dirty="0">
                <a:latin typeface="Bahnschrift" panose="020B0502040204020203" pitchFamily="34" charset="0"/>
              </a:rPr>
              <a:t>, publikovaného v roce 2013,</a:t>
            </a:r>
          </a:p>
          <a:p>
            <a:r>
              <a:rPr lang="cs-CZ" dirty="0">
                <a:latin typeface="Bahnschrift" panose="020B0502040204020203" pitchFamily="34" charset="0"/>
              </a:rPr>
              <a:t>                                                       který shrnuje 14 definic </a:t>
            </a:r>
            <a:r>
              <a:rPr lang="cs-CZ" dirty="0" err="1">
                <a:latin typeface="Bahnschrift" panose="020B0502040204020203" pitchFamily="34" charset="0"/>
              </a:rPr>
              <a:t>otlierů</a:t>
            </a:r>
            <a:r>
              <a:rPr lang="cs-CZ" dirty="0">
                <a:latin typeface="Bahnschrift" panose="020B0502040204020203" pitchFamily="34" charset="0"/>
              </a:rPr>
              <a:t>, 39 způsobů jejich identifikace a 20 postupů nakládání s nimi. Některé jsou poměrně komplikované, takže se i já v tomto místě zbavím části interpretační zodpovědnosti. </a:t>
            </a:r>
            <a:r>
              <a:rPr lang="cs-CZ" dirty="0"/>
              <a:t>	</a:t>
            </a:r>
          </a:p>
          <a:p>
            <a:r>
              <a:rPr lang="cs-CZ" dirty="0"/>
              <a:t>	</a:t>
            </a:r>
          </a:p>
        </p:txBody>
      </p:sp>
      <p:sp>
        <p:nvSpPr>
          <p:cNvPr id="4" name="Obdélník: se zakulacenými rohy 3">
            <a:hlinkClick r:id="rId2" action="ppaction://hlinksldjump"/>
            <a:extLst>
              <a:ext uri="{FF2B5EF4-FFF2-40B4-BE49-F238E27FC236}">
                <a16:creationId xmlns:a16="http://schemas.microsoft.com/office/drawing/2014/main" id="{4B2F0DD0-1E29-4134-B333-0212E98194FE}"/>
              </a:ext>
            </a:extLst>
          </p:cNvPr>
          <p:cNvSpPr/>
          <p:nvPr/>
        </p:nvSpPr>
        <p:spPr>
          <a:xfrm>
            <a:off x="259694" y="5309859"/>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5" name="Obdélník: se zakulacenými rohy 4">
            <a:hlinkClick r:id="rId3" action="ppaction://hlinksldjump"/>
            <a:extLst>
              <a:ext uri="{FF2B5EF4-FFF2-40B4-BE49-F238E27FC236}">
                <a16:creationId xmlns:a16="http://schemas.microsoft.com/office/drawing/2014/main" id="{3E48253B-86DC-4344-B53A-02D0B1EAE9B8}"/>
              </a:ext>
            </a:extLst>
          </p:cNvPr>
          <p:cNvSpPr/>
          <p:nvPr/>
        </p:nvSpPr>
        <p:spPr>
          <a:xfrm>
            <a:off x="9367200" y="6156960"/>
            <a:ext cx="2520000" cy="576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Tree>
    <p:extLst>
      <p:ext uri="{BB962C8B-B14F-4D97-AF65-F5344CB8AC3E}">
        <p14:creationId xmlns:p14="http://schemas.microsoft.com/office/powerpoint/2010/main" val="1246873843"/>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4899328-326D-4B14-9E12-BEA682249EBB}"/>
              </a:ext>
            </a:extLst>
          </p:cNvPr>
          <p:cNvSpPr txBox="1"/>
          <p:nvPr/>
        </p:nvSpPr>
        <p:spPr>
          <a:xfrm>
            <a:off x="583440" y="1997839"/>
            <a:ext cx="110947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ABFE9E0E-5111-46BA-9836-8CD15882DB82}"/>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CEE24C8-B202-4D65-A68A-2392DDA48FA5}"/>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FD50CC9-D82A-47E3-9C64-F8C106B644E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75B5FD27-34AF-4940-98BE-BAFD6DAB67A0}"/>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FC87609-A594-435C-B0F0-D72772CFB2E2}"/>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70D6A1C-BF37-4B0A-8444-6223978BA33A}"/>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B25F433-6547-42AF-84CE-861A4398813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9F023E4-9C4B-4C79-97F1-32A3F23C1ED5}"/>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C91FF428-F485-4676-B446-8392ED9BB1D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9BD4A61-09F6-4A70-AFF6-9D4309EF281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C2EB4AD-0A46-48F7-8A34-41F0DFDA390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275242466"/>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719EEB7-7B2E-40C6-A93A-FF292AA34F36}"/>
              </a:ext>
            </a:extLst>
          </p:cNvPr>
          <p:cNvSpPr txBox="1"/>
          <p:nvPr/>
        </p:nvSpPr>
        <p:spPr>
          <a:xfrm>
            <a:off x="647700" y="2274838"/>
            <a:ext cx="1089660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Vaše výsledky ohledně míry agresivity vůči vládě Státu u mužů a žen vyvolaly ve vědeckých kruzích bouřlivou debatu. Vědci intenzivně porovnávají oba závěry a intenzivně se mezi sebou dohadují, který z nich je věrohodnější </a:t>
            </a:r>
            <a:br>
              <a:rPr lang="cs-CZ" dirty="0"/>
            </a:br>
            <a:r>
              <a:rPr lang="cs-CZ" dirty="0"/>
              <a:t>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2C174E90-1F1C-48D4-9411-681D0601EE4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77600DB-C4E3-43A8-913A-5CCB7C234829}"/>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FB498467-051A-47D1-A4DA-8C0DD6952BF9}"/>
              </a:ext>
            </a:extLst>
          </p:cNvPr>
          <p:cNvSpPr/>
          <p:nvPr/>
        </p:nvSpPr>
        <p:spPr>
          <a:xfrm>
            <a:off x="49518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134B61D-A1D8-423A-B8B0-B343FFD5A51D}"/>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194B57AB-7529-468B-B53C-D8EA537C9B5D}"/>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1D37F401-D54B-4D90-859F-CFBEC5866A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28E23C71-62B3-4BD0-B269-8B3DB965111E}"/>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4E167966-3490-4A10-B79B-ADEEBB40B24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67CC592-A448-45ED-8214-E27A1C4A4C1D}"/>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A0BABF41-A19C-48A1-96EA-F6DFCDDE8A83}"/>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3C3E089-F5A8-48CC-81E6-CDDD928EBC59}"/>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402714837"/>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7FA9A5E-5D0E-4F5A-B4F7-8C2E5F64EFF5}"/>
              </a:ext>
            </a:extLst>
          </p:cNvPr>
          <p:cNvSpPr txBox="1"/>
          <p:nvPr/>
        </p:nvSpPr>
        <p:spPr>
          <a:xfrm>
            <a:off x="739140" y="2136338"/>
            <a:ext cx="1071372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Potvrzení toho, že výše příjmů koreluje s ochotou lidí k veřejnému vystupování vyvolalo ve vědeckých kruzích zájem. Různé týmy se pustily do vámi navrhované kvalitativní analýzy mechanismu, který se zatím skrývá. Vaše vědecké renomé narůstá.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0BC23207-75A1-4F20-BF99-1A9AA5DB486B}"/>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AC0C7601-4F1E-4E83-AE07-EFCD5B5DA8B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00698CF8-4243-41F2-A685-09ACEA17074F}"/>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E4E3CD0C-EAB8-43E3-899E-E0A3446163D7}"/>
              </a:ext>
            </a:extLst>
          </p:cNvPr>
          <p:cNvSpPr/>
          <p:nvPr/>
        </p:nvSpPr>
        <p:spPr>
          <a:xfrm>
            <a:off x="55560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580C15DE-236D-40CB-9D45-7ADEE09ACA36}"/>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A2488934-0AD2-4EF4-A368-6A60B5666EDE}"/>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801FC1F4-EB6F-4007-91F0-3E667D5A4212}"/>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A1E1D0C-9100-452F-B8BE-D45A6AE2D5BF}"/>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18C15796-1753-4F8D-A0E1-3CDC1936C98C}"/>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DA0DE8B2-FF38-4121-B440-7EA85119AF47}"/>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AD8A12EE-2971-44C6-890A-E5DC67955773}"/>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404514126"/>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6224D7E-936D-4A56-A807-5673346CD003}"/>
              </a:ext>
            </a:extLst>
          </p:cNvPr>
          <p:cNvSpPr txBox="1"/>
          <p:nvPr/>
        </p:nvSpPr>
        <p:spPr>
          <a:xfrm>
            <a:off x="998220" y="2242522"/>
            <a:ext cx="10195560" cy="2031325"/>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a:t>
            </a:r>
            <a:r>
              <a:rPr lang="cs-CZ" dirty="0" err="1"/>
              <a:t>neprospěl.mNepříliš</a:t>
            </a:r>
            <a:r>
              <a:rPr lang="cs-CZ" dirty="0"/>
              <a:t> průkazné výsledky, které jste poskytl ohledně korelace výše příjmů a ochoty k veřejnému vystupování vaší kariéře příliš neprospěly. Sklidil jste v tomto ohledu spíše kritické ohlasy.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09EEE5D5-6728-42AA-AE56-ED084BE5F2D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9612FCB9-B9D3-4948-90C5-275DC092027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DCEBB1BA-4058-46D3-83CB-27821C37FA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6F71E543-4050-4146-9890-16720A35819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E14C4E7-8C34-43E2-8CD2-F0A5138FF1D4}"/>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7379C623-5DA1-48A9-99FF-8AEBEA6A4D5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011ED25-210A-4E12-8D1D-BDEC933608BD}"/>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3208B985-B43C-428E-8EDA-A182116DDFE0}"/>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30642FB3-61DC-4BEA-83D1-EE0ED4F164AA}"/>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2447CC6E-3BF3-403A-998A-7A8CAD90AB2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151554F9-BF2B-4A96-8725-9D2C7CB3FBAC}"/>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090330386"/>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1A045FF-21F9-45BE-AA92-75DA608D23C2}"/>
              </a:ext>
            </a:extLst>
          </p:cNvPr>
          <p:cNvSpPr txBox="1"/>
          <p:nvPr/>
        </p:nvSpPr>
        <p:spPr>
          <a:xfrm>
            <a:off x="685800" y="1830745"/>
            <a:ext cx="10820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endParaRPr lang="cs-CZ" dirty="0"/>
          </a:p>
        </p:txBody>
      </p:sp>
      <p:sp>
        <p:nvSpPr>
          <p:cNvPr id="4" name="Hvězda: pěticípá 3">
            <a:extLst>
              <a:ext uri="{FF2B5EF4-FFF2-40B4-BE49-F238E27FC236}">
                <a16:creationId xmlns:a16="http://schemas.microsoft.com/office/drawing/2014/main" id="{D0262DA0-44B5-4335-BADB-CF7F92C32A44}"/>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6F4B05A0-6933-4EAF-9AD5-1C8D2D8EAD5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6CB671D6-177B-49F3-BDBD-A981D3B8B667}"/>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9D6B369A-DD06-4BF6-93F2-C337072AB4A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7D893D17-E584-4FD1-A192-2BE590918284}"/>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9C541D22-274C-4544-92DA-7EB7FFFF0786}"/>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E3319E12-0022-4515-BE0D-46EC5DC529D1}"/>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BAE23844-F2C6-4230-BBCC-A9BC8A2FD9F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66A116C-1B23-488D-A74A-565DFF933C58}"/>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80520394-4DD7-4929-A0BD-628E8EB20E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5C903689-9393-43B3-BE8E-A67647C2F24D}"/>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326488534"/>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D65EAE-CDD8-4E41-B64D-8D10D7B58267}"/>
              </a:ext>
            </a:extLst>
          </p:cNvPr>
          <p:cNvSpPr txBox="1"/>
          <p:nvPr/>
        </p:nvSpPr>
        <p:spPr>
          <a:xfrm>
            <a:off x="1242060" y="2274838"/>
            <a:ext cx="9707880" cy="2308324"/>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p:txBody>
      </p:sp>
      <p:sp>
        <p:nvSpPr>
          <p:cNvPr id="4" name="Hvězda: pěticípá 3">
            <a:extLst>
              <a:ext uri="{FF2B5EF4-FFF2-40B4-BE49-F238E27FC236}">
                <a16:creationId xmlns:a16="http://schemas.microsoft.com/office/drawing/2014/main" id="{C4D8C363-512F-445C-AFD5-76933D92BC3F}"/>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1174CE69-49EF-41B1-88AB-5B3E1A41D000}"/>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E0BCDD3-B4E5-47CC-991F-6FB190EFECAC}"/>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F000377C-C0EF-4D65-B20E-94EC7B8461F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B534F6C6-C8FB-4112-8EF6-E9CAAB33631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19BB084-080A-4CC6-BD38-3DE9622B4739}"/>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07602496-2B26-489A-9AC2-03CCA5E3D963}"/>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8B94F959-5E34-4A7E-BBB2-C5ED94541B43}"/>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E34CB2B-FC69-4EED-88D5-8EE05454E7C7}"/>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E947114A-B79B-4C00-BD0B-64F3093B8245}"/>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4755013-F916-4C2C-862C-A0D606B784F0}"/>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42438440"/>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18BCB2F-747F-4F7E-AC17-E09054A1B928}"/>
              </a:ext>
            </a:extLst>
          </p:cNvPr>
          <p:cNvSpPr txBox="1"/>
          <p:nvPr/>
        </p:nvSpPr>
        <p:spPr>
          <a:xfrm>
            <a:off x="723900" y="2136338"/>
            <a:ext cx="107442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Nepříliš průkazné výsledky, které jste poskytl ohledně korelace výše příjmů a ochoty k veřejnému vystupování vaší kariéře příliš neprospěly. Sklidil jste v tomto ohledu spíše kritické ohlasy.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endParaRPr lang="cs-CZ" dirty="0"/>
          </a:p>
        </p:txBody>
      </p:sp>
      <p:sp>
        <p:nvSpPr>
          <p:cNvPr id="4" name="Hvězda: pěticípá 3">
            <a:extLst>
              <a:ext uri="{FF2B5EF4-FFF2-40B4-BE49-F238E27FC236}">
                <a16:creationId xmlns:a16="http://schemas.microsoft.com/office/drawing/2014/main" id="{0E2094F7-B134-4B76-8BAB-99D259E74D95}"/>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B6B5C94E-816F-40F1-A445-2FBF2DC1A144}"/>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32A002B-1696-411F-9072-21964D803488}"/>
              </a:ext>
            </a:extLst>
          </p:cNvPr>
          <p:cNvSpPr/>
          <p:nvPr/>
        </p:nvSpPr>
        <p:spPr>
          <a:xfrm>
            <a:off x="49812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BB24C94-42E3-4277-9DEB-B1C83C022917}"/>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2CD58614-0BD5-4C24-AA8A-4997BCCBA8C3}"/>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A392D5E-5F39-46CF-B532-6649107CF6B6}"/>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FB0DBCE4-6343-4E28-ACFC-EB683812D9F3}"/>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E898D729-C318-4B0B-B2DF-C2021348B89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B49D2EB0-156F-4A6F-9E53-5144C2998305}"/>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6452ACA-151B-471E-ACBD-3370B573F00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D25D1212-C9E4-4E5C-B6A1-342DB180EE6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2861101718"/>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A35BAD1-1848-434B-87BA-25993F644250}"/>
              </a:ext>
            </a:extLst>
          </p:cNvPr>
          <p:cNvSpPr txBox="1"/>
          <p:nvPr/>
        </p:nvSpPr>
        <p:spPr>
          <a:xfrm>
            <a:off x="304800" y="1813560"/>
            <a:ext cx="11582400" cy="2585323"/>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a:t>
            </a:r>
          </a:p>
          <a:p>
            <a:pPr algn="just"/>
            <a:r>
              <a:rPr lang="cs-CZ" dirty="0"/>
              <a:t>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Neprokázání rozdílů v agresivitě mezi muži a ženami zapadlo mezi ostatními, významnějšími výsledky z poslední doby. Touto částí svého článku jste ke znovuvzkříšení své vědecké pověsti nijak nepřispěl.</a:t>
            </a:r>
          </a:p>
          <a:p>
            <a:pPr algn="just"/>
            <a:endParaRPr lang="cs-CZ" dirty="0"/>
          </a:p>
        </p:txBody>
      </p:sp>
      <p:sp>
        <p:nvSpPr>
          <p:cNvPr id="4" name="Hvězda: pěticípá 3">
            <a:extLst>
              <a:ext uri="{FF2B5EF4-FFF2-40B4-BE49-F238E27FC236}">
                <a16:creationId xmlns:a16="http://schemas.microsoft.com/office/drawing/2014/main" id="{64914AA3-E585-4B87-A416-DCA66A90BA3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399D3867-DDD4-4EE0-A40A-5646D92DA4E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CDE0309D-6BE2-434B-A010-041DB2E6C69C}"/>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BE3A830B-F8C4-41DD-9C9E-28CCF6BA50D5}"/>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C4F206FE-817A-457B-9A96-2AEEBE488C76}"/>
              </a:ext>
            </a:extLst>
          </p:cNvPr>
          <p:cNvSpPr/>
          <p:nvPr/>
        </p:nvSpPr>
        <p:spPr>
          <a:xfrm>
            <a:off x="61308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E867C82F-A1E6-4E58-8CD5-573CE678B7BD}"/>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9018C247-1A39-47B1-BA95-EF46D148D98A}"/>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41486B4-E9DB-4899-BA5E-7A38B12052E7}"/>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F4625375-ACF7-4EF3-9F57-C70E42A473B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01971CE8-D650-4C73-AA0B-E04E73608CA4}"/>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9A91348-734C-4235-8B0B-C1BAF7EC9586}"/>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697243474"/>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588020E-27EF-4A85-ADEB-EA740BCAFB1E}"/>
              </a:ext>
            </a:extLst>
          </p:cNvPr>
          <p:cNvSpPr txBox="1"/>
          <p:nvPr/>
        </p:nvSpPr>
        <p:spPr>
          <a:xfrm>
            <a:off x="697740" y="1744539"/>
            <a:ext cx="10256520" cy="3693319"/>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Nicméně, objevují se i takové hlasy, které tyto výsledky zpochybňují. Argumentují tím, že vyřazením </a:t>
            </a:r>
            <a:r>
              <a:rPr lang="cs-CZ" dirty="0" err="1"/>
              <a:t>outlierů</a:t>
            </a:r>
            <a:r>
              <a:rPr lang="cs-CZ" dirty="0"/>
              <a:t> z analýz jste docílil nadhodnocení významnosti celého závěru.</a:t>
            </a:r>
          </a:p>
          <a:p>
            <a:pPr algn="just"/>
            <a:r>
              <a:rPr lang="cs-CZ" dirty="0"/>
              <a:t>.</a:t>
            </a:r>
          </a:p>
          <a:p>
            <a:pPr algn="just"/>
            <a:endParaRPr lang="cs-CZ" dirty="0"/>
          </a:p>
        </p:txBody>
      </p:sp>
      <p:sp>
        <p:nvSpPr>
          <p:cNvPr id="4" name="Hvězda: pěticípá 3">
            <a:extLst>
              <a:ext uri="{FF2B5EF4-FFF2-40B4-BE49-F238E27FC236}">
                <a16:creationId xmlns:a16="http://schemas.microsoft.com/office/drawing/2014/main" id="{981A9365-C7AA-43FA-9953-17CDB79970DC}"/>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2CD387DE-8202-4921-ACB9-6D69F5698C07}"/>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BB37E8AE-FD49-4600-B4F0-ECFD433950E2}"/>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DA129C29-E7E1-4CB3-8F23-B64C94CB638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394EE8F-FC93-4F81-9560-DE7FCE8567FC}"/>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60E57B82-1F53-49B4-8F37-37075D1681E3}"/>
              </a:ext>
            </a:extLst>
          </p:cNvPr>
          <p:cNvSpPr/>
          <p:nvPr/>
        </p:nvSpPr>
        <p:spPr>
          <a:xfrm>
            <a:off x="66663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620C53F6-6F09-4168-BE6E-F7F7648975CC}"/>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9E63596E-3C2B-4A83-BFB7-36DC1E50946C}"/>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76A5E4EF-7D73-447E-BBAC-E5DF3F8FE50E}"/>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B27E1D03-F88D-4969-8429-3FCF55DDB39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7FA0B24E-5239-4847-AA54-7030B369DD8A}"/>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1814545566"/>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3895E63-7DC4-464E-B1C2-D83C5C970F80}"/>
              </a:ext>
            </a:extLst>
          </p:cNvPr>
          <p:cNvSpPr txBox="1"/>
          <p:nvPr/>
        </p:nvSpPr>
        <p:spPr>
          <a:xfrm>
            <a:off x="784860" y="1997839"/>
            <a:ext cx="1062228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Vaše výsledky ohledně míry agresivity vůči vládě Státu u mužů a žen vyvolaly ve vědeckých kruzích bouřlivou debatu. Vědci intenzivně porovnávají oba závěry a intenzivně se mezi sebou dohadují, který z nich je věrohodnější a co z toho celého vlastně plyne. Tento rozruch značně přispívá vašemu vědeckému renomé. </a:t>
            </a:r>
          </a:p>
          <a:p>
            <a:pPr algn="just"/>
            <a:endParaRPr lang="cs-CZ" dirty="0"/>
          </a:p>
        </p:txBody>
      </p:sp>
      <p:sp>
        <p:nvSpPr>
          <p:cNvPr id="4" name="Hvězda: pěticípá 3">
            <a:extLst>
              <a:ext uri="{FF2B5EF4-FFF2-40B4-BE49-F238E27FC236}">
                <a16:creationId xmlns:a16="http://schemas.microsoft.com/office/drawing/2014/main" id="{DCB4C71E-A65F-4116-A4C1-B01D5B2E151D}"/>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4B0D8156-FF8C-4749-92D5-9C4FC846C811}"/>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A7233110-E308-46CF-830B-D2B6DBC9A046}"/>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A3D526C5-8847-4763-BA4A-164376B36864}"/>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4FB5E3BA-3048-4E98-80AE-84B1574366AE}"/>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B95FFA24-854C-4D77-9F5E-AF2A7BD71E10}"/>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53E170FD-E351-43EC-990E-FA72548ABCEB}"/>
              </a:ext>
            </a:extLst>
          </p:cNvPr>
          <p:cNvSpPr/>
          <p:nvPr/>
        </p:nvSpPr>
        <p:spPr>
          <a:xfrm>
            <a:off x="7241160" y="5329858"/>
            <a:ext cx="540000" cy="540000"/>
          </a:xfrm>
          <a:prstGeom prst="star5">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C9E0A67A-2CEB-4752-BBBB-4A1191E6559A}"/>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73B271D2-8353-469F-A9FA-3CD89BD9603F}"/>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37AA2E11-9886-4C19-A9A0-5B85D8B41F3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B7F1353A-2F48-4EAA-81B9-808478CB9271}"/>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6312112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b="1"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err="1">
                <a:latin typeface="Bahnschrift" panose="020B0502040204020203" pitchFamily="34" charset="0"/>
              </a:rPr>
              <a:t>Aguinis</a:t>
            </a:r>
            <a:r>
              <a:rPr lang="en-US" sz="2400" dirty="0">
                <a:latin typeface="Bahnschrift" panose="020B0502040204020203" pitchFamily="34" charset="0"/>
              </a:rPr>
              <a:t>, H., Gottfredson, R. K., &amp; </a:t>
            </a:r>
            <a:r>
              <a:rPr lang="en-US" sz="2400" dirty="0" err="1">
                <a:latin typeface="Bahnschrift" panose="020B0502040204020203" pitchFamily="34" charset="0"/>
              </a:rPr>
              <a:t>Joo</a:t>
            </a:r>
            <a:r>
              <a:rPr lang="en-US" sz="2400" dirty="0">
                <a:latin typeface="Bahnschrift" panose="020B0502040204020203" pitchFamily="34" charset="0"/>
              </a:rPr>
              <a:t>, H. (2013). Best-practice recommendations for defining, identifying, and handling outliers. </a:t>
            </a:r>
            <a:r>
              <a:rPr lang="en-US" sz="2400" i="1" dirty="0">
                <a:latin typeface="Bahnschrift" panose="020B0502040204020203" pitchFamily="34" charset="0"/>
              </a:rPr>
              <a:t>Organizational Research Methods</a:t>
            </a:r>
            <a:r>
              <a:rPr lang="en-US" sz="2400" dirty="0">
                <a:latin typeface="Bahnschrift" panose="020B0502040204020203" pitchFamily="34" charset="0"/>
              </a:rPr>
              <a:t>, </a:t>
            </a:r>
            <a:r>
              <a:rPr lang="en-US" sz="2400" i="1" dirty="0">
                <a:latin typeface="Bahnschrift" panose="020B0502040204020203" pitchFamily="34" charset="0"/>
              </a:rPr>
              <a:t>16</a:t>
            </a:r>
            <a:r>
              <a:rPr lang="en-US" sz="2400" dirty="0">
                <a:latin typeface="Bahnschrift" panose="020B0502040204020203" pitchFamily="34" charset="0"/>
              </a:rPr>
              <a:t>(2), 270-301.</a:t>
            </a:r>
            <a:endParaRPr lang="cs-CZ" sz="2400" dirty="0">
              <a:latin typeface="Bahnschrift" panose="020B0502040204020203" pitchFamily="34" charset="0"/>
            </a:endParaRP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351486" y="3069000"/>
            <a:ext cx="360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3351484439"/>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BC5BE3F-A656-47B9-B1E9-B0835B78CC4D}"/>
              </a:ext>
            </a:extLst>
          </p:cNvPr>
          <p:cNvSpPr txBox="1"/>
          <p:nvPr/>
        </p:nvSpPr>
        <p:spPr>
          <a:xfrm>
            <a:off x="701040" y="1886724"/>
            <a:ext cx="10789920" cy="2862322"/>
          </a:xfrm>
          <a:prstGeom prst="rect">
            <a:avLst/>
          </a:prstGeom>
          <a:noFill/>
        </p:spPr>
        <p:txBody>
          <a:bodyPr wrap="square" rtlCol="0">
            <a:spAutoFit/>
          </a:bodyPr>
          <a:lstStyle/>
          <a:p>
            <a:pPr algn="just"/>
            <a:r>
              <a:rPr lang="cs-CZ" dirty="0"/>
              <a:t>Potvrzení teoretických předpokladů ohledně věkových skupin a jejich schopnosti rozlišovat spolehlivost mediálních zpráv zapadlo ve víru jiných, zajímavějších zjištění. Tímto počinem jste své kariéře příliš neprospěl. Vaše výsledky ohledně korelace výše příjmů a ochoty k veřejnému vystupování nevyvolaly ve vědeckých kruzích příliš pozitivní reakce. Několik výzkumníků se vůči nim ohradilo s poukázáním na to, že vámi zvolený způsob řešení problému chybějících hodnot mohl mít výrazný vliv na podhodnocení věcné významnosti korelace. Vámi poskytnuté výsledky tedy nelze prý považovat za relevantní. Důkaz, že se muži a ženy liší v úrovni projevované agresivity vůči Vládě vyvolal ve společnosti značný rozruch. Mluví se o tom jak ve vědeckých kruzích, tak ve vládních úřadech. Oba tábory zvažují, jaký bude v tomto ohledu další postup. Vaše jméno je samozřejmě v této souvislosti skloňováno velmi často. Vědečtí pracovníci také velmi oceňují množství práce, které jste prokázal individuální analýzou </a:t>
            </a:r>
            <a:r>
              <a:rPr lang="cs-CZ" dirty="0" err="1"/>
              <a:t>outlierů</a:t>
            </a:r>
            <a:r>
              <a:rPr lang="cs-CZ" dirty="0"/>
              <a:t>.</a:t>
            </a:r>
          </a:p>
          <a:p>
            <a:pPr algn="just"/>
            <a:endParaRPr lang="cs-CZ" dirty="0"/>
          </a:p>
        </p:txBody>
      </p:sp>
      <p:sp>
        <p:nvSpPr>
          <p:cNvPr id="4" name="Hvězda: pěticípá 3">
            <a:extLst>
              <a:ext uri="{FF2B5EF4-FFF2-40B4-BE49-F238E27FC236}">
                <a16:creationId xmlns:a16="http://schemas.microsoft.com/office/drawing/2014/main" id="{39B30C30-A04D-475B-8AC8-DBA997CEBFE6}"/>
              </a:ext>
            </a:extLst>
          </p:cNvPr>
          <p:cNvSpPr/>
          <p:nvPr/>
        </p:nvSpPr>
        <p:spPr>
          <a:xfrm>
            <a:off x="37729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5" name="Hvězda: pěticípá 4">
            <a:extLst>
              <a:ext uri="{FF2B5EF4-FFF2-40B4-BE49-F238E27FC236}">
                <a16:creationId xmlns:a16="http://schemas.microsoft.com/office/drawing/2014/main" id="{FF72CAA3-561E-4A47-BFCD-EFCF0D3811DF}"/>
              </a:ext>
            </a:extLst>
          </p:cNvPr>
          <p:cNvSpPr/>
          <p:nvPr/>
        </p:nvSpPr>
        <p:spPr>
          <a:xfrm>
            <a:off x="434772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6" name="Hvězda: pěticípá 5">
            <a:extLst>
              <a:ext uri="{FF2B5EF4-FFF2-40B4-BE49-F238E27FC236}">
                <a16:creationId xmlns:a16="http://schemas.microsoft.com/office/drawing/2014/main" id="{51544219-C035-4821-8B3A-D32444337768}"/>
              </a:ext>
            </a:extLst>
          </p:cNvPr>
          <p:cNvSpPr/>
          <p:nvPr/>
        </p:nvSpPr>
        <p:spPr>
          <a:xfrm>
            <a:off x="49812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7" name="Hvězda: pěticípá 6">
            <a:extLst>
              <a:ext uri="{FF2B5EF4-FFF2-40B4-BE49-F238E27FC236}">
                <a16:creationId xmlns:a16="http://schemas.microsoft.com/office/drawing/2014/main" id="{C0CAE9A9-9F1E-4663-966E-A434CDE87951}"/>
              </a:ext>
            </a:extLst>
          </p:cNvPr>
          <p:cNvSpPr/>
          <p:nvPr/>
        </p:nvSpPr>
        <p:spPr>
          <a:xfrm>
            <a:off x="555600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8" name="Hvězda: pěticípá 7">
            <a:extLst>
              <a:ext uri="{FF2B5EF4-FFF2-40B4-BE49-F238E27FC236}">
                <a16:creationId xmlns:a16="http://schemas.microsoft.com/office/drawing/2014/main" id="{835231E6-6D56-4174-8C9F-ADE8A8EDB5B0}"/>
              </a:ext>
            </a:extLst>
          </p:cNvPr>
          <p:cNvSpPr/>
          <p:nvPr/>
        </p:nvSpPr>
        <p:spPr>
          <a:xfrm>
            <a:off x="613080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9" name="Hvězda: pěticípá 8">
            <a:extLst>
              <a:ext uri="{FF2B5EF4-FFF2-40B4-BE49-F238E27FC236}">
                <a16:creationId xmlns:a16="http://schemas.microsoft.com/office/drawing/2014/main" id="{3107B9B6-F9C1-4D31-9C78-9009E9B8B0E3}"/>
              </a:ext>
            </a:extLst>
          </p:cNvPr>
          <p:cNvSpPr/>
          <p:nvPr/>
        </p:nvSpPr>
        <p:spPr>
          <a:xfrm>
            <a:off x="66663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0" name="Hvězda: pěticípá 9">
            <a:extLst>
              <a:ext uri="{FF2B5EF4-FFF2-40B4-BE49-F238E27FC236}">
                <a16:creationId xmlns:a16="http://schemas.microsoft.com/office/drawing/2014/main" id="{1E5D3E0B-10A3-4FD8-ACFC-E16EFD623266}"/>
              </a:ext>
            </a:extLst>
          </p:cNvPr>
          <p:cNvSpPr/>
          <p:nvPr/>
        </p:nvSpPr>
        <p:spPr>
          <a:xfrm>
            <a:off x="7241160" y="5329858"/>
            <a:ext cx="540000" cy="540000"/>
          </a:xfrm>
          <a:prstGeom prst="star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
        <p:nvSpPr>
          <p:cNvPr id="11" name="Hvězda: pěticípá 10">
            <a:extLst>
              <a:ext uri="{FF2B5EF4-FFF2-40B4-BE49-F238E27FC236}">
                <a16:creationId xmlns:a16="http://schemas.microsoft.com/office/drawing/2014/main" id="{0B3829AC-CD12-4B6F-B50E-EF1716489AD4}"/>
              </a:ext>
            </a:extLst>
          </p:cNvPr>
          <p:cNvSpPr/>
          <p:nvPr/>
        </p:nvSpPr>
        <p:spPr>
          <a:xfrm>
            <a:off x="7815960" y="5329858"/>
            <a:ext cx="540000" cy="540000"/>
          </a:xfrm>
          <a:prstGeom prst="star5">
            <a:avLst/>
          </a:prstGeom>
          <a:gradFill>
            <a:gsLst>
              <a:gs pos="0">
                <a:schemeClr val="accent3">
                  <a:lumMod val="110000"/>
                  <a:satMod val="105000"/>
                  <a:tint val="67000"/>
                  <a:alpha val="50000"/>
                </a:schemeClr>
              </a:gs>
              <a:gs pos="50000">
                <a:schemeClr val="accent3">
                  <a:lumMod val="105000"/>
                  <a:satMod val="103000"/>
                  <a:tint val="73000"/>
                </a:schemeClr>
              </a:gs>
              <a:gs pos="100000">
                <a:schemeClr val="accent3">
                  <a:lumMod val="105000"/>
                  <a:satMod val="109000"/>
                  <a:tint val="81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cs-CZ"/>
          </a:p>
        </p:txBody>
      </p:sp>
      <p:sp>
        <p:nvSpPr>
          <p:cNvPr id="12" name="Srdce 11">
            <a:extLst>
              <a:ext uri="{FF2B5EF4-FFF2-40B4-BE49-F238E27FC236}">
                <a16:creationId xmlns:a16="http://schemas.microsoft.com/office/drawing/2014/main" id="{40444A31-753E-4B5B-A440-3085F39EE971}"/>
              </a:ext>
            </a:extLst>
          </p:cNvPr>
          <p:cNvSpPr/>
          <p:nvPr/>
        </p:nvSpPr>
        <p:spPr>
          <a:xfrm>
            <a:off x="3222180" y="5437858"/>
            <a:ext cx="504000" cy="432000"/>
          </a:xfrm>
          <a:prstGeom prst="hear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15" name="Obdélník: se zakulacenými rohy 14">
            <a:hlinkClick r:id="rId3" action="ppaction://hlinksldjump"/>
            <a:extLst>
              <a:ext uri="{FF2B5EF4-FFF2-40B4-BE49-F238E27FC236}">
                <a16:creationId xmlns:a16="http://schemas.microsoft.com/office/drawing/2014/main" id="{7E8068F7-7AFA-4593-9209-D516FC5C236E}"/>
              </a:ext>
            </a:extLst>
          </p:cNvPr>
          <p:cNvSpPr/>
          <p:nvPr/>
        </p:nvSpPr>
        <p:spPr>
          <a:xfrm>
            <a:off x="9423735"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jinou cestu</a:t>
            </a:r>
          </a:p>
        </p:txBody>
      </p:sp>
      <p:sp>
        <p:nvSpPr>
          <p:cNvPr id="16" name="Obdélník: se zakulacenými rohy 15">
            <a:hlinkClick r:id="" action="ppaction://hlinkshowjump?jump=endshow"/>
            <a:extLst>
              <a:ext uri="{FF2B5EF4-FFF2-40B4-BE49-F238E27FC236}">
                <a16:creationId xmlns:a16="http://schemas.microsoft.com/office/drawing/2014/main" id="{E9E9E088-1E34-47E9-959B-77D274AC66E7}"/>
              </a:ext>
            </a:extLst>
          </p:cNvPr>
          <p:cNvSpPr/>
          <p:nvPr/>
        </p:nvSpPr>
        <p:spPr>
          <a:xfrm>
            <a:off x="418629" y="6139858"/>
            <a:ext cx="252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a:t>
            </a:r>
          </a:p>
        </p:txBody>
      </p:sp>
    </p:spTree>
    <p:extLst>
      <p:ext uri="{BB962C8B-B14F-4D97-AF65-F5344CB8AC3E}">
        <p14:creationId xmlns:p14="http://schemas.microsoft.com/office/powerpoint/2010/main" val="3165625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94D0BC7-B079-483F-B9BE-0E09432304CC}"/>
              </a:ext>
            </a:extLst>
          </p:cNvPr>
          <p:cNvSpPr txBox="1"/>
          <p:nvPr/>
        </p:nvSpPr>
        <p:spPr>
          <a:xfrm>
            <a:off x="304800" y="2062768"/>
            <a:ext cx="12192000" cy="369332"/>
          </a:xfrm>
          <a:prstGeom prst="rect">
            <a:avLst/>
          </a:prstGeom>
          <a:noFill/>
        </p:spPr>
        <p:txBody>
          <a:bodyPr wrap="square" rtlCol="0">
            <a:spAutoFit/>
          </a:bodyPr>
          <a:lstStyle/>
          <a:p>
            <a:r>
              <a:rPr lang="cs-CZ" dirty="0"/>
              <a:t>Kniha vás ani v tomto případě nezklamala. Díky jejím informacím se rozšířily vaše možnosti, jak z celou záležitostí naložit. </a:t>
            </a:r>
          </a:p>
        </p:txBody>
      </p:sp>
      <p:sp>
        <p:nvSpPr>
          <p:cNvPr id="3" name="Obdélník: se zakulacenými rohy 2">
            <a:hlinkClick r:id="rId2" action="ppaction://hlinksldjump"/>
            <a:extLst>
              <a:ext uri="{FF2B5EF4-FFF2-40B4-BE49-F238E27FC236}">
                <a16:creationId xmlns:a16="http://schemas.microsoft.com/office/drawing/2014/main" id="{9EDE923F-E768-47BB-B0E6-7B6911BAEAC6}"/>
              </a:ext>
            </a:extLst>
          </p:cNvPr>
          <p:cNvSpPr/>
          <p:nvPr/>
        </p:nvSpPr>
        <p:spPr>
          <a:xfrm>
            <a:off x="2022171"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výsledky včetně </a:t>
            </a:r>
            <a:r>
              <a:rPr lang="cs-CZ" b="1" dirty="0" err="1"/>
              <a:t>outlierů</a:t>
            </a:r>
            <a:endParaRPr lang="cs-CZ" b="1" dirty="0"/>
          </a:p>
        </p:txBody>
      </p:sp>
      <p:sp>
        <p:nvSpPr>
          <p:cNvPr id="4" name="Obdélník: se zakulacenými rohy 3">
            <a:hlinkClick r:id="rId3" action="ppaction://hlinksldjump"/>
            <a:extLst>
              <a:ext uri="{FF2B5EF4-FFF2-40B4-BE49-F238E27FC236}">
                <a16:creationId xmlns:a16="http://schemas.microsoft.com/office/drawing/2014/main" id="{F0C178D6-E67C-48AA-9F52-5797A209EE81}"/>
              </a:ext>
            </a:extLst>
          </p:cNvPr>
          <p:cNvSpPr/>
          <p:nvPr/>
        </p:nvSpPr>
        <p:spPr>
          <a:xfrm>
            <a:off x="2022171"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obojí výsledky</a:t>
            </a:r>
          </a:p>
        </p:txBody>
      </p:sp>
      <p:sp>
        <p:nvSpPr>
          <p:cNvPr id="5" name="Obdélník: se zakulacenými rohy 4">
            <a:hlinkClick r:id="rId4" action="ppaction://hlinksldjump"/>
            <a:extLst>
              <a:ext uri="{FF2B5EF4-FFF2-40B4-BE49-F238E27FC236}">
                <a16:creationId xmlns:a16="http://schemas.microsoft.com/office/drawing/2014/main" id="{8130979C-A8C4-45B4-B9FA-021503A467D0}"/>
              </a:ext>
            </a:extLst>
          </p:cNvPr>
          <p:cNvSpPr/>
          <p:nvPr/>
        </p:nvSpPr>
        <p:spPr>
          <a:xfrm>
            <a:off x="6569830" y="36740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Vyřadit </a:t>
            </a:r>
            <a:r>
              <a:rPr lang="cs-CZ" b="1" dirty="0" err="1"/>
              <a:t>outliery</a:t>
            </a:r>
            <a:r>
              <a:rPr lang="cs-CZ" b="1" dirty="0"/>
              <a:t> a provést analýzy znovu</a:t>
            </a:r>
          </a:p>
        </p:txBody>
      </p:sp>
      <p:sp>
        <p:nvSpPr>
          <p:cNvPr id="6" name="Obdélník: se zakulacenými rohy 5">
            <a:hlinkClick r:id="rId5" action="ppaction://hlinksldjump"/>
            <a:extLst>
              <a:ext uri="{FF2B5EF4-FFF2-40B4-BE49-F238E27FC236}">
                <a16:creationId xmlns:a16="http://schemas.microsoft.com/office/drawing/2014/main" id="{CBA867C8-A8D3-4250-AFF6-C498D204237D}"/>
              </a:ext>
            </a:extLst>
          </p:cNvPr>
          <p:cNvSpPr/>
          <p:nvPr/>
        </p:nvSpPr>
        <p:spPr>
          <a:xfrm>
            <a:off x="6569830" y="498471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Investovat čas a energii do individuální analýzy</a:t>
            </a:r>
          </a:p>
        </p:txBody>
      </p:sp>
    </p:spTree>
    <p:extLst>
      <p:ext uri="{BB962C8B-B14F-4D97-AF65-F5344CB8AC3E}">
        <p14:creationId xmlns:p14="http://schemas.microsoft.com/office/powerpoint/2010/main" val="4218789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40080" y="2228671"/>
            <a:ext cx="10911840"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dirty="0"/>
          </a:p>
          <a:p>
            <a:pPr algn="just"/>
            <a:r>
              <a:rPr lang="cs-CZ" dirty="0"/>
              <a:t>Veden takovou úvahou se rozhodnete ušetřit čas na dalších analýzách a vynaložit ho k dokončení článku.</a:t>
            </a:r>
          </a:p>
        </p:txBody>
      </p:sp>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296000" y="494496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3941226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bdélník: se zakulacenými rohy 4">
            <a:hlinkClick r:id="rId3" action="ppaction://hlinksldjump"/>
            <a:extLst>
              <a:ext uri="{FF2B5EF4-FFF2-40B4-BE49-F238E27FC236}">
                <a16:creationId xmlns:a16="http://schemas.microsoft.com/office/drawing/2014/main" id="{161D7678-F3A9-4AE3-915A-1FAE3E7418F4}"/>
              </a:ext>
            </a:extLst>
          </p:cNvPr>
          <p:cNvSpPr/>
          <p:nvPr/>
        </p:nvSpPr>
        <p:spPr>
          <a:xfrm>
            <a:off x="4078513" y="3896865"/>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7" name="Obdélník: se zakulacenými rohy 6">
            <a:hlinkClick r:id="rId4" action="ppaction://hlinksldjump"/>
            <a:extLst>
              <a:ext uri="{FF2B5EF4-FFF2-40B4-BE49-F238E27FC236}">
                <a16:creationId xmlns:a16="http://schemas.microsoft.com/office/drawing/2014/main" id="{974E8900-649F-43CA-8752-69B43C8973C3}"/>
              </a:ext>
            </a:extLst>
          </p:cNvPr>
          <p:cNvSpPr/>
          <p:nvPr/>
        </p:nvSpPr>
        <p:spPr>
          <a:xfrm>
            <a:off x="4078513" y="50618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poustup</a:t>
            </a:r>
          </a:p>
        </p:txBody>
      </p:sp>
      <p:sp>
        <p:nvSpPr>
          <p:cNvPr id="6" name="TextovéPole 5">
            <a:extLst>
              <a:ext uri="{FF2B5EF4-FFF2-40B4-BE49-F238E27FC236}">
                <a16:creationId xmlns:a16="http://schemas.microsoft.com/office/drawing/2014/main" id="{DE49344F-91D6-45D0-8DFF-BB4736CB06E9}"/>
              </a:ext>
            </a:extLst>
          </p:cNvPr>
          <p:cNvSpPr txBox="1"/>
          <p:nvPr/>
        </p:nvSpPr>
        <p:spPr>
          <a:xfrm>
            <a:off x="670559" y="1943686"/>
            <a:ext cx="10850882" cy="1200329"/>
          </a:xfrm>
          <a:prstGeom prst="rect">
            <a:avLst/>
          </a:prstGeom>
          <a:noFill/>
        </p:spPr>
        <p:txBody>
          <a:bodyPr wrap="square" rtlCol="0">
            <a:spAutoFit/>
          </a:bodyPr>
          <a:lstStyle/>
          <a:p>
            <a:pPr algn="just"/>
            <a:r>
              <a:rPr lang="cs-CZ" dirty="0"/>
              <a:t>„</a:t>
            </a:r>
            <a:r>
              <a:rPr lang="cs-CZ" i="1" dirty="0"/>
              <a:t>No, výsledky jsou výsledky. Navíc, tak velký vzorek by měl být poměrně reprezentativní. Jsou holt více a méně agresivní muži a agresivnější a méně agresivní ženy. V průměru to bude asi jedno.“</a:t>
            </a:r>
          </a:p>
          <a:p>
            <a:pPr algn="just"/>
            <a:endParaRPr lang="cs-CZ" i="1" dirty="0"/>
          </a:p>
          <a:p>
            <a:pPr algn="just"/>
            <a:r>
              <a:rPr lang="cs-CZ" dirty="0"/>
              <a:t>Veden takovou úvahou se rozhodnete ušetřit čas na dalších analýzách a vynaložit ho k dokončení článku.</a:t>
            </a:r>
          </a:p>
        </p:txBody>
      </p:sp>
    </p:spTree>
    <p:extLst>
      <p:ext uri="{BB962C8B-B14F-4D97-AF65-F5344CB8AC3E}">
        <p14:creationId xmlns:p14="http://schemas.microsoft.com/office/powerpoint/2010/main" val="14546956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902967" y="2438400"/>
            <a:ext cx="10386062"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8" y="4796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15831759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délník: se zakulacenými rohy 3">
            <a:hlinkClick r:id="rId3" action="ppaction://hlinksldjump"/>
            <a:extLst>
              <a:ext uri="{FF2B5EF4-FFF2-40B4-BE49-F238E27FC236}">
                <a16:creationId xmlns:a16="http://schemas.microsoft.com/office/drawing/2014/main" id="{07ECE5A1-56D0-44F9-A423-C151F97638F1}"/>
              </a:ext>
            </a:extLst>
          </p:cNvPr>
          <p:cNvSpPr/>
          <p:nvPr/>
        </p:nvSpPr>
        <p:spPr>
          <a:xfrm>
            <a:off x="4295995" y="36537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6CA14D20-394B-4AB2-9445-684B1D7B357A}"/>
              </a:ext>
            </a:extLst>
          </p:cNvPr>
          <p:cNvSpPr/>
          <p:nvPr/>
        </p:nvSpPr>
        <p:spPr>
          <a:xfrm>
            <a:off x="4295995" y="4861556"/>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
        <p:nvSpPr>
          <p:cNvPr id="6" name="TextovéPole 5">
            <a:extLst>
              <a:ext uri="{FF2B5EF4-FFF2-40B4-BE49-F238E27FC236}">
                <a16:creationId xmlns:a16="http://schemas.microsoft.com/office/drawing/2014/main" id="{CF03422B-7398-499E-8D25-DE541A9EF2D0}"/>
              </a:ext>
            </a:extLst>
          </p:cNvPr>
          <p:cNvSpPr txBox="1"/>
          <p:nvPr/>
        </p:nvSpPr>
        <p:spPr>
          <a:xfrm>
            <a:off x="864862" y="1726925"/>
            <a:ext cx="10462265" cy="1477328"/>
          </a:xfrm>
          <a:prstGeom prst="rect">
            <a:avLst/>
          </a:prstGeom>
          <a:noFill/>
        </p:spPr>
        <p:txBody>
          <a:bodyPr wrap="square" rtlCol="0">
            <a:spAutoFit/>
          </a:bodyPr>
          <a:lstStyle/>
          <a:p>
            <a:r>
              <a:rPr lang="cs-CZ" i="1" dirty="0"/>
              <a:t>„Je pravděpodobné, že extrémní hodnoty jsou výsledkem nějakých chyb. Bude lepší je z dalších analýz vyřadit.“</a:t>
            </a:r>
          </a:p>
          <a:p>
            <a:endParaRPr lang="cs-CZ" i="1" dirty="0"/>
          </a:p>
          <a:p>
            <a:r>
              <a:rPr lang="cs-CZ" dirty="0"/>
              <a:t>Veden touto myšlenkou provede analýzu znovu na vzorku očištěném od </a:t>
            </a:r>
            <a:r>
              <a:rPr lang="cs-CZ" dirty="0" err="1"/>
              <a:t>outlierů</a:t>
            </a:r>
            <a:r>
              <a:rPr lang="cs-CZ" dirty="0"/>
              <a:t> a skutečně docházíte k jiným výsledkům. V tomto případě se ukázal jak věcně tak statisticky významný rozdíl. Napovídá, že muži jsou výrazně náchylnější k agresivitě vůči vládě Státu.  To vlastně potvrzuje, co se tak nějak předpokládalo. </a:t>
            </a:r>
          </a:p>
        </p:txBody>
      </p:sp>
    </p:spTree>
    <p:extLst>
      <p:ext uri="{BB962C8B-B14F-4D97-AF65-F5344CB8AC3E}">
        <p14:creationId xmlns:p14="http://schemas.microsoft.com/office/powerpoint/2010/main" val="298937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D4E0AC2F-675B-46A4-973D-BD333C11EEAD}"/>
              </a:ext>
            </a:extLst>
          </p:cNvPr>
          <p:cNvSpPr txBox="1"/>
          <p:nvPr/>
        </p:nvSpPr>
        <p:spPr>
          <a:xfrm>
            <a:off x="206324" y="0"/>
            <a:ext cx="11779352" cy="6555641"/>
          </a:xfrm>
          <a:prstGeom prst="rect">
            <a:avLst/>
          </a:prstGeom>
          <a:noFill/>
        </p:spPr>
        <p:txBody>
          <a:bodyPr wrap="square" rtlCol="0">
            <a:spAutoFit/>
          </a:bodyPr>
          <a:lstStyle/>
          <a:p>
            <a:endParaRPr lang="cs-CZ" dirty="0"/>
          </a:p>
          <a:p>
            <a:endParaRPr lang="cs-CZ" dirty="0"/>
          </a:p>
          <a:p>
            <a:r>
              <a:rPr lang="cs-CZ" dirty="0"/>
              <a:t>Rozhodl jste se, že je lepší postupovat rozvážně. Znovu usedáte za stůl a podrobně zkoumáte obsah modré složky. Základní instrukce k výzkumu.</a:t>
            </a:r>
          </a:p>
          <a:p>
            <a:r>
              <a:rPr lang="cs-CZ" i="1" dirty="0"/>
              <a:t>„Jasně, to jsem četl.“</a:t>
            </a:r>
          </a:p>
          <a:p>
            <a:r>
              <a:rPr lang="cs-CZ" dirty="0"/>
              <a:t>Test spolehlivosti zpráv, Dotazník ochoty a dotazník agresivity. Dále nacházíte rozpracovaný Anamnestický dotazník. Obsahuje několik tištěných položek a u každé z nich je rukou napsána poznámka. </a:t>
            </a:r>
          </a:p>
          <a:p>
            <a:r>
              <a:rPr lang="cs-CZ" dirty="0"/>
              <a:t>Pohlaví:</a:t>
            </a:r>
            <a:r>
              <a:rPr lang="cs-CZ" sz="2400" dirty="0"/>
              <a:t> </a:t>
            </a:r>
            <a:r>
              <a:rPr lang="cs-CZ" sz="2800" b="1" dirty="0">
                <a:solidFill>
                  <a:srgbClr val="433799"/>
                </a:solidFill>
                <a:latin typeface="Informal Roman" panose="030604020304060B0204" pitchFamily="66" charset="0"/>
              </a:rPr>
              <a:t>1 – muži, 2 – ženy</a:t>
            </a:r>
          </a:p>
          <a:p>
            <a:pPr algn="just"/>
            <a:r>
              <a:rPr lang="cs-CZ" dirty="0"/>
              <a:t>Věk: </a:t>
            </a:r>
          </a:p>
          <a:p>
            <a:r>
              <a:rPr lang="cs-CZ" dirty="0"/>
              <a:t>Příjem: </a:t>
            </a:r>
            <a:r>
              <a:rPr lang="cs-CZ" sz="2800" b="1" dirty="0">
                <a:solidFill>
                  <a:srgbClr val="433799"/>
                </a:solidFill>
                <a:latin typeface="Informal Roman" panose="030604020304060B0204" pitchFamily="66" charset="0"/>
              </a:rPr>
              <a:t>zaokrouhlovat na stovky</a:t>
            </a:r>
          </a:p>
          <a:p>
            <a:r>
              <a:rPr lang="cs-CZ" dirty="0"/>
              <a:t>Kraj: </a:t>
            </a:r>
            <a:r>
              <a:rPr lang="cs-CZ" sz="2400" b="1" dirty="0">
                <a:solidFill>
                  <a:srgbClr val="433799"/>
                </a:solidFill>
                <a:latin typeface="Informal Roman" panose="030604020304060B0204" pitchFamily="66" charset="0"/>
              </a:rPr>
              <a:t>1 – 12 podle čísla kraje</a:t>
            </a:r>
          </a:p>
          <a:p>
            <a:r>
              <a:rPr lang="cs-CZ" dirty="0"/>
              <a:t>Velikost bydliště: </a:t>
            </a:r>
            <a:r>
              <a:rPr lang="cs-CZ" sz="2400" b="1" dirty="0">
                <a:solidFill>
                  <a:srgbClr val="433799"/>
                </a:solidFill>
                <a:latin typeface="Informal Roman" panose="030604020304060B0204" pitchFamily="66" charset="0"/>
              </a:rPr>
              <a:t>1 – do 500 obyvatel; 2 – 501 – 2 000; 3 – 2 001 – 10 000; 4 – 10 001 – 50 000; </a:t>
            </a:r>
          </a:p>
          <a:p>
            <a:r>
              <a:rPr lang="cs-CZ" sz="2400" b="1" dirty="0">
                <a:solidFill>
                  <a:srgbClr val="433799"/>
                </a:solidFill>
                <a:latin typeface="Informal Roman" panose="030604020304060B0204" pitchFamily="66" charset="0"/>
              </a:rPr>
              <a:t>50 001- 100 000; 5 – 100 001 – 500 000; 6 – nad 500 000 obyvatel</a:t>
            </a:r>
          </a:p>
          <a:p>
            <a:r>
              <a:rPr lang="cs-CZ" dirty="0"/>
              <a:t>Vzdělání: </a:t>
            </a:r>
            <a:r>
              <a:rPr lang="cs-CZ" sz="2800" b="1" dirty="0">
                <a:solidFill>
                  <a:srgbClr val="433799"/>
                </a:solidFill>
                <a:latin typeface="Informal Roman" panose="030604020304060B0204" pitchFamily="66" charset="0"/>
              </a:rPr>
              <a:t>1 – základní; 2 – výuční; 3 – maturita; 4 – nižší vysoké; 5 – vyšší vysoké; 6 – doktorské; 7 – </a:t>
            </a:r>
            <a:r>
              <a:rPr lang="cs-CZ" sz="2800" b="1" dirty="0" err="1">
                <a:solidFill>
                  <a:srgbClr val="433799"/>
                </a:solidFill>
                <a:latin typeface="Informal Roman" panose="030604020304060B0204" pitchFamily="66" charset="0"/>
              </a:rPr>
              <a:t>postdoktorské</a:t>
            </a:r>
            <a:endParaRPr lang="cs-CZ" sz="2800" b="1" dirty="0">
              <a:solidFill>
                <a:srgbClr val="433799"/>
              </a:solidFill>
              <a:latin typeface="Informal Roman" panose="030604020304060B0204" pitchFamily="66" charset="0"/>
            </a:endParaRPr>
          </a:p>
          <a:p>
            <a:r>
              <a:rPr lang="cs-CZ" dirty="0"/>
              <a:t>Politická aktivita: </a:t>
            </a:r>
            <a:r>
              <a:rPr lang="cs-CZ" sz="2800" b="1" dirty="0">
                <a:solidFill>
                  <a:srgbClr val="433799"/>
                </a:solidFill>
                <a:latin typeface="Informal Roman" panose="030604020304060B0204" pitchFamily="66" charset="0"/>
              </a:rPr>
              <a:t>0 – ne; 1 – ano</a:t>
            </a:r>
          </a:p>
          <a:p>
            <a:endParaRPr lang="cs-CZ" sz="2800" b="1" dirty="0">
              <a:solidFill>
                <a:srgbClr val="433799"/>
              </a:solidFill>
              <a:latin typeface="Informal Roman" panose="030604020304060B0204" pitchFamily="66" charset="0"/>
            </a:endParaRPr>
          </a:p>
          <a:p>
            <a:endParaRPr lang="cs-CZ" dirty="0"/>
          </a:p>
          <a:p>
            <a:endParaRPr lang="cs-CZ" dirty="0"/>
          </a:p>
        </p:txBody>
      </p:sp>
      <p:sp>
        <p:nvSpPr>
          <p:cNvPr id="3" name="Šipka: doprava 2">
            <a:hlinkClick r:id="rId3" action="ppaction://hlinksldjump"/>
            <a:extLst>
              <a:ext uri="{FF2B5EF4-FFF2-40B4-BE49-F238E27FC236}">
                <a16:creationId xmlns:a16="http://schemas.microsoft.com/office/drawing/2014/main" id="{CE0B2FB7-CCBB-4C3C-B01E-7CAEFC6E8FF6}"/>
              </a:ext>
            </a:extLst>
          </p:cNvPr>
          <p:cNvSpPr/>
          <p:nvPr/>
        </p:nvSpPr>
        <p:spPr>
          <a:xfrm>
            <a:off x="9242836" y="5835641"/>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624043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689609" y="2174243"/>
            <a:ext cx="10812781" cy="923330"/>
          </a:xfrm>
          <a:prstGeom prst="rect">
            <a:avLst/>
          </a:prstGeom>
          <a:noFill/>
        </p:spPr>
        <p:txBody>
          <a:bodyPr wrap="square" rtlCol="0">
            <a:spAutoFit/>
          </a:bodyPr>
          <a:lstStyle/>
          <a:p>
            <a:r>
              <a:rPr lang="cs-CZ" dirty="0"/>
              <a:t>Varianta včetně </a:t>
            </a:r>
            <a:r>
              <a:rPr lang="cs-CZ" dirty="0" err="1"/>
              <a:t>outlierů</a:t>
            </a:r>
            <a:r>
              <a:rPr lang="cs-CZ" dirty="0"/>
              <a:t> neprokázala žádný rozdíl mezi muži a ženami. Analýza očištěná od </a:t>
            </a:r>
            <a:r>
              <a:rPr lang="cs-CZ" dirty="0" err="1"/>
              <a:t>otlierů</a:t>
            </a:r>
            <a:r>
              <a:rPr lang="cs-CZ" dirty="0"/>
              <a:t> ukázala jak věcně tak statisticky významný rozdíl. Napovídá, že muži jsou výrazně náchylnější k agresivitě vůči vládě Státu. To vlastně potvrzuje, co se tak nějak předpokládalo. </a:t>
            </a:r>
          </a:p>
        </p:txBody>
      </p:sp>
      <p:sp>
        <p:nvSpPr>
          <p:cNvPr id="4" name="Obdélník: se zakulacenými rohy 3">
            <a:hlinkClick r:id="rId3" action="ppaction://hlinksldjump"/>
            <a:extLst>
              <a:ext uri="{FF2B5EF4-FFF2-40B4-BE49-F238E27FC236}">
                <a16:creationId xmlns:a16="http://schemas.microsoft.com/office/drawing/2014/main" id="{45E0E7B2-D7C8-4576-BBA6-31DBF7DC84F5}"/>
              </a:ext>
            </a:extLst>
          </p:cNvPr>
          <p:cNvSpPr/>
          <p:nvPr/>
        </p:nvSpPr>
        <p:spPr>
          <a:xfrm>
            <a:off x="4078514" y="376042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5" name="Obdélník: se zakulacenými rohy 4">
            <a:hlinkClick r:id="rId4" action="ppaction://hlinksldjump"/>
            <a:extLst>
              <a:ext uri="{FF2B5EF4-FFF2-40B4-BE49-F238E27FC236}">
                <a16:creationId xmlns:a16="http://schemas.microsoft.com/office/drawing/2014/main" id="{28AD6D51-539D-4027-9AAD-ECEA202A8D0F}"/>
              </a:ext>
            </a:extLst>
          </p:cNvPr>
          <p:cNvSpPr/>
          <p:nvPr/>
        </p:nvSpPr>
        <p:spPr>
          <a:xfrm>
            <a:off x="4078514" y="5038188"/>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Vyzkoušet jiný postup</a:t>
            </a:r>
          </a:p>
        </p:txBody>
      </p:sp>
    </p:spTree>
    <p:extLst>
      <p:ext uri="{BB962C8B-B14F-4D97-AF65-F5344CB8AC3E}">
        <p14:creationId xmlns:p14="http://schemas.microsoft.com/office/powerpoint/2010/main" val="3457067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68AF4855-B97D-4877-A337-EDF031B1E198}"/>
              </a:ext>
            </a:extLst>
          </p:cNvPr>
          <p:cNvSpPr txBox="1"/>
          <p:nvPr/>
        </p:nvSpPr>
        <p:spPr>
          <a:xfrm>
            <a:off x="205739" y="1053684"/>
            <a:ext cx="11780521" cy="3416320"/>
          </a:xfrm>
          <a:prstGeom prst="rect">
            <a:avLst/>
          </a:prstGeom>
          <a:noFill/>
        </p:spPr>
        <p:txBody>
          <a:bodyPr wrap="square" rtlCol="0">
            <a:spAutoFit/>
          </a:bodyPr>
          <a:lstStyle/>
          <a:p>
            <a:r>
              <a:rPr lang="cs-CZ" i="1" dirty="0"/>
              <a:t>„Asi bude nejlepší investovat ještě nějaký čas a úsilí do podrobnější analýzy. Ty výsledky zatím nejsou vlastně nijak vypovídající.“</a:t>
            </a:r>
          </a:p>
          <a:p>
            <a:endParaRPr lang="cs-CZ" i="1" dirty="0"/>
          </a:p>
          <a:p>
            <a:r>
              <a:rPr lang="cs-CZ" dirty="0"/>
              <a:t>Veden touto myšlenkou se pouštíte do detailního rozboru všech </a:t>
            </a:r>
            <a:r>
              <a:rPr lang="cs-CZ" dirty="0" err="1"/>
              <a:t>outierů</a:t>
            </a:r>
            <a:r>
              <a:rPr lang="cs-CZ" dirty="0"/>
              <a:t>. Od Institutu jste si vyžádal původní data včetně odpovědí na jednotlivé položky všech metod a upravoval, třídil a interpretoval jste jako divý. </a:t>
            </a:r>
          </a:p>
          <a:p>
            <a:r>
              <a:rPr lang="cs-CZ" dirty="0"/>
              <a:t>Úsilí se ovšem vyplatilo. Nápravou několika chybně zadaných hodnot a vyřazením několika lidí, jejichž odpovědi byly dostatečně podivné na to, aby se dalo usuzovat na nepochopení, jste docílil toho, že následná analýza prokázala rozdíl mezi muži a ženami, jehož věcná významnost není zanedbatelná. </a:t>
            </a:r>
          </a:p>
          <a:p>
            <a:r>
              <a:rPr lang="cs-CZ" dirty="0"/>
              <a:t> </a:t>
            </a:r>
          </a:p>
          <a:p>
            <a:r>
              <a:rPr lang="cs-CZ" dirty="0"/>
              <a:t>Navíc se zdá, že prostředí, v jakém se lidé běžně nachází a jejich politická aktivita či neaktivita může radikalizovat či umírňovat agresivní projevy. A to jak u žen tak u mužů. </a:t>
            </a:r>
          </a:p>
          <a:p>
            <a:r>
              <a:rPr lang="cs-CZ" dirty="0"/>
              <a:t>Tyto analýzy si však vyžádaly takové množství času, že už nezbyl na to, abyste se tím dál zabýval, je nutné dokončit článek.</a:t>
            </a:r>
          </a:p>
        </p:txBody>
      </p:sp>
      <p:sp>
        <p:nvSpPr>
          <p:cNvPr id="4" name="Obdélník: se zakulacenými rohy 3">
            <a:hlinkClick r:id="rId3" action="ppaction://hlinksldjump"/>
            <a:extLst>
              <a:ext uri="{FF2B5EF4-FFF2-40B4-BE49-F238E27FC236}">
                <a16:creationId xmlns:a16="http://schemas.microsoft.com/office/drawing/2014/main" id="{8CC96A31-EC70-4548-A636-8F4F13EDA249}"/>
              </a:ext>
            </a:extLst>
          </p:cNvPr>
          <p:cNvSpPr/>
          <p:nvPr/>
        </p:nvSpPr>
        <p:spPr>
          <a:xfrm>
            <a:off x="4078514" y="465015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4045038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879C5BFF-5E49-49BE-B7C4-F82177473250}"/>
              </a:ext>
            </a:extLst>
          </p:cNvPr>
          <p:cNvSpPr txBox="1"/>
          <p:nvPr/>
        </p:nvSpPr>
        <p:spPr>
          <a:xfrm>
            <a:off x="899160" y="2331719"/>
            <a:ext cx="1039368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512064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8FEB792E-704C-44AA-97C7-6193EDB06E7B}"/>
              </a:ext>
            </a:extLst>
          </p:cNvPr>
          <p:cNvSpPr/>
          <p:nvPr/>
        </p:nvSpPr>
        <p:spPr>
          <a:xfrm>
            <a:off x="4296000" y="387634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Tree>
    <p:extLst>
      <p:ext uri="{BB962C8B-B14F-4D97-AF65-F5344CB8AC3E}">
        <p14:creationId xmlns:p14="http://schemas.microsoft.com/office/powerpoint/2010/main" val="16367220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1120140" y="2257337"/>
            <a:ext cx="9951720" cy="1200329"/>
          </a:xfrm>
          <a:prstGeom prst="rect">
            <a:avLst/>
          </a:prstGeom>
          <a:noFill/>
        </p:spPr>
        <p:txBody>
          <a:bodyPr wrap="square" rtlCol="0">
            <a:spAutoFit/>
          </a:bodyPr>
          <a:lstStyle/>
          <a:p>
            <a:pPr algn="ctr"/>
            <a:r>
              <a:rPr lang="cs-CZ" dirty="0"/>
              <a:t>Zapracováním těchto dat byl článek dokončen! </a:t>
            </a:r>
          </a:p>
          <a:p>
            <a:endParaRPr lang="cs-CZ" dirty="0"/>
          </a:p>
          <a:p>
            <a:r>
              <a:rPr lang="cs-CZ" dirty="0"/>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20325782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7089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Publikovat</a:t>
            </a:r>
          </a:p>
        </p:txBody>
      </p:sp>
      <p:sp>
        <p:nvSpPr>
          <p:cNvPr id="4" name="Obdélník: se zakulacenými rohy 3">
            <a:hlinkClick r:id="rId4" action="ppaction://hlinksldjump"/>
            <a:extLst>
              <a:ext uri="{FF2B5EF4-FFF2-40B4-BE49-F238E27FC236}">
                <a16:creationId xmlns:a16="http://schemas.microsoft.com/office/drawing/2014/main" id="{C1F0F8E7-DCD4-4613-8EB0-BF96E953880D}"/>
              </a:ext>
            </a:extLst>
          </p:cNvPr>
          <p:cNvSpPr/>
          <p:nvPr/>
        </p:nvSpPr>
        <p:spPr>
          <a:xfrm>
            <a:off x="4296000" y="37642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Zabývat se výzkumnou otázkou interakce</a:t>
            </a:r>
          </a:p>
        </p:txBody>
      </p:sp>
      <p:sp>
        <p:nvSpPr>
          <p:cNvPr id="6" name="TextovéPole 5">
            <a:extLst>
              <a:ext uri="{FF2B5EF4-FFF2-40B4-BE49-F238E27FC236}">
                <a16:creationId xmlns:a16="http://schemas.microsoft.com/office/drawing/2014/main" id="{45BB6534-D573-494B-AC80-F345D65DBEFE}"/>
              </a:ext>
            </a:extLst>
          </p:cNvPr>
          <p:cNvSpPr txBox="1"/>
          <p:nvPr/>
        </p:nvSpPr>
        <p:spPr>
          <a:xfrm>
            <a:off x="906780" y="2257337"/>
            <a:ext cx="103784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Zapracováním těchto dat byl článek dokončen!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Vzhledem k rozsahu dat přemýšlíte, že byste se ještě zabýval vlivem interakce politické aktivity a věku na míru agresivity</a:t>
            </a:r>
          </a:p>
        </p:txBody>
      </p:sp>
    </p:spTree>
    <p:extLst>
      <p:ext uri="{BB962C8B-B14F-4D97-AF65-F5344CB8AC3E}">
        <p14:creationId xmlns:p14="http://schemas.microsoft.com/office/powerpoint/2010/main" val="41986206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13B205DF-7ED0-4B6D-ABFF-390BE4B3F009}"/>
              </a:ext>
            </a:extLst>
          </p:cNvPr>
          <p:cNvSpPr/>
          <p:nvPr/>
        </p:nvSpPr>
        <p:spPr>
          <a:xfrm>
            <a:off x="4296000" y="490945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Publikovat</a:t>
            </a:r>
          </a:p>
        </p:txBody>
      </p:sp>
      <p:sp>
        <p:nvSpPr>
          <p:cNvPr id="4" name="TextovéPole 3">
            <a:extLst>
              <a:ext uri="{FF2B5EF4-FFF2-40B4-BE49-F238E27FC236}">
                <a16:creationId xmlns:a16="http://schemas.microsoft.com/office/drawing/2014/main" id="{15545203-E58F-4227-A464-EAF666C683C3}"/>
              </a:ext>
            </a:extLst>
          </p:cNvPr>
          <p:cNvSpPr txBox="1"/>
          <p:nvPr/>
        </p:nvSpPr>
        <p:spPr>
          <a:xfrm>
            <a:off x="586740" y="2718528"/>
            <a:ext cx="11018520" cy="1200329"/>
          </a:xfrm>
          <a:prstGeom prst="rect">
            <a:avLst/>
          </a:prstGeom>
          <a:noFill/>
        </p:spPr>
        <p:txBody>
          <a:bodyPr wrap="square" rtlCol="0">
            <a:spAutoFit/>
          </a:bodyPr>
          <a:lstStyle/>
          <a:p>
            <a:pPr algn="ctr"/>
            <a:r>
              <a:rPr lang="cs-CZ" dirty="0"/>
              <a:t>Zapracováním těchto dat byl článek dokončen!</a:t>
            </a:r>
          </a:p>
          <a:p>
            <a:endParaRPr lang="cs-CZ" dirty="0"/>
          </a:p>
          <a:p>
            <a:r>
              <a:rPr lang="cs-CZ" dirty="0"/>
              <a:t>Rád byste se ještě zabýval doplňkovým výzkumem, abyste maximalizoval užitek z obdržených dat, nicméně podrobná analýza </a:t>
            </a:r>
            <a:r>
              <a:rPr lang="cs-CZ" dirty="0" err="1"/>
              <a:t>outlierů</a:t>
            </a:r>
            <a:r>
              <a:rPr lang="cs-CZ" dirty="0"/>
              <a:t> si vyžádala příliš mnoho času. </a:t>
            </a:r>
          </a:p>
        </p:txBody>
      </p:sp>
    </p:spTree>
    <p:extLst>
      <p:ext uri="{BB962C8B-B14F-4D97-AF65-F5344CB8AC3E}">
        <p14:creationId xmlns:p14="http://schemas.microsoft.com/office/powerpoint/2010/main" val="5864015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26E9AD0-4CC6-4C34-A167-F91944EE82D7}"/>
              </a:ext>
            </a:extLst>
          </p:cNvPr>
          <p:cNvSpPr txBox="1"/>
          <p:nvPr/>
        </p:nvSpPr>
        <p:spPr>
          <a:xfrm>
            <a:off x="578755" y="1174486"/>
            <a:ext cx="11034487" cy="1477328"/>
          </a:xfrm>
          <a:prstGeom prst="rect">
            <a:avLst/>
          </a:prstGeom>
          <a:noFill/>
        </p:spPr>
        <p:txBody>
          <a:bodyPr wrap="square" rtlCol="0">
            <a:spAutoFit/>
          </a:bodyPr>
          <a:lstStyle/>
          <a:p>
            <a:pPr algn="just"/>
            <a:r>
              <a:rPr lang="cs-CZ" dirty="0"/>
              <a:t>První ze tří částí máte úspěšně provedenou a sepsanou. Podařilo se vám potvrdit to, co předpokládá teorie. Dále se tedy věnujete zapracování těchto informací do článku, který hodláte na konci výzkumu publikovat. Po napsání příslušné části textu je čas přistoupit k dalším analýzám. </a:t>
            </a:r>
          </a:p>
          <a:p>
            <a:pPr algn="just"/>
            <a:r>
              <a:rPr lang="cs-CZ" dirty="0"/>
              <a:t> Znovu jste sedl k datovému souboru. Je na čase pokračovat druhou částí.</a:t>
            </a:r>
          </a:p>
          <a:p>
            <a:pPr algn="just"/>
            <a:endParaRPr lang="cs-CZ" dirty="0"/>
          </a:p>
        </p:txBody>
      </p:sp>
      <p:graphicFrame>
        <p:nvGraphicFramePr>
          <p:cNvPr id="3" name="Tabulka 2">
            <a:extLst>
              <a:ext uri="{FF2B5EF4-FFF2-40B4-BE49-F238E27FC236}">
                <a16:creationId xmlns:a16="http://schemas.microsoft.com/office/drawing/2014/main" id="{09FD4ABF-E801-4B45-A014-E82E3139AB4E}"/>
              </a:ext>
            </a:extLst>
          </p:cNvPr>
          <p:cNvGraphicFramePr>
            <a:graphicFrameLocks noGrp="1"/>
          </p:cNvGraphicFramePr>
          <p:nvPr>
            <p:extLst>
              <p:ext uri="{D42A27DB-BD31-4B8C-83A1-F6EECF244321}">
                <p14:modId xmlns:p14="http://schemas.microsoft.com/office/powerpoint/2010/main" val="663922136"/>
              </p:ext>
            </p:extLst>
          </p:nvPr>
        </p:nvGraphicFramePr>
        <p:xfrm>
          <a:off x="166913" y="2876131"/>
          <a:ext cx="11858172" cy="1745817"/>
        </p:xfrm>
        <a:graphic>
          <a:graphicData uri="http://schemas.openxmlformats.org/drawingml/2006/table">
            <a:tbl>
              <a:tblPr>
                <a:tableStyleId>{9D7B26C5-4107-4FEC-AEDC-1716B250A1EF}</a:tableStyleId>
              </a:tblPr>
              <a:tblGrid>
                <a:gridCol w="674198">
                  <a:extLst>
                    <a:ext uri="{9D8B030D-6E8A-4147-A177-3AD203B41FA5}">
                      <a16:colId xmlns:a16="http://schemas.microsoft.com/office/drawing/2014/main" val="3046954636"/>
                    </a:ext>
                  </a:extLst>
                </a:gridCol>
                <a:gridCol w="326565">
                  <a:extLst>
                    <a:ext uri="{9D8B030D-6E8A-4147-A177-3AD203B41FA5}">
                      <a16:colId xmlns:a16="http://schemas.microsoft.com/office/drawing/2014/main" val="632689009"/>
                    </a:ext>
                  </a:extLst>
                </a:gridCol>
                <a:gridCol w="674198">
                  <a:extLst>
                    <a:ext uri="{9D8B030D-6E8A-4147-A177-3AD203B41FA5}">
                      <a16:colId xmlns:a16="http://schemas.microsoft.com/office/drawing/2014/main" val="308767043"/>
                    </a:ext>
                  </a:extLst>
                </a:gridCol>
                <a:gridCol w="674198">
                  <a:extLst>
                    <a:ext uri="{9D8B030D-6E8A-4147-A177-3AD203B41FA5}">
                      <a16:colId xmlns:a16="http://schemas.microsoft.com/office/drawing/2014/main" val="3692673634"/>
                    </a:ext>
                  </a:extLst>
                </a:gridCol>
                <a:gridCol w="674198">
                  <a:extLst>
                    <a:ext uri="{9D8B030D-6E8A-4147-A177-3AD203B41FA5}">
                      <a16:colId xmlns:a16="http://schemas.microsoft.com/office/drawing/2014/main" val="409137227"/>
                    </a:ext>
                  </a:extLst>
                </a:gridCol>
                <a:gridCol w="1179847">
                  <a:extLst>
                    <a:ext uri="{9D8B030D-6E8A-4147-A177-3AD203B41FA5}">
                      <a16:colId xmlns:a16="http://schemas.microsoft.com/office/drawing/2014/main" val="884060974"/>
                    </a:ext>
                  </a:extLst>
                </a:gridCol>
                <a:gridCol w="1910231">
                  <a:extLst>
                    <a:ext uri="{9D8B030D-6E8A-4147-A177-3AD203B41FA5}">
                      <a16:colId xmlns:a16="http://schemas.microsoft.com/office/drawing/2014/main" val="1944216038"/>
                    </a:ext>
                  </a:extLst>
                </a:gridCol>
                <a:gridCol w="856795">
                  <a:extLst>
                    <a:ext uri="{9D8B030D-6E8A-4147-A177-3AD203B41FA5}">
                      <a16:colId xmlns:a16="http://schemas.microsoft.com/office/drawing/2014/main" val="2447192332"/>
                    </a:ext>
                  </a:extLst>
                </a:gridCol>
                <a:gridCol w="2261376">
                  <a:extLst>
                    <a:ext uri="{9D8B030D-6E8A-4147-A177-3AD203B41FA5}">
                      <a16:colId xmlns:a16="http://schemas.microsoft.com/office/drawing/2014/main" val="2194375221"/>
                    </a:ext>
                  </a:extLst>
                </a:gridCol>
                <a:gridCol w="1432672">
                  <a:extLst>
                    <a:ext uri="{9D8B030D-6E8A-4147-A177-3AD203B41FA5}">
                      <a16:colId xmlns:a16="http://schemas.microsoft.com/office/drawing/2014/main" val="2600097700"/>
                    </a:ext>
                  </a:extLst>
                </a:gridCol>
                <a:gridCol w="1193894">
                  <a:extLst>
                    <a:ext uri="{9D8B030D-6E8A-4147-A177-3AD203B41FA5}">
                      <a16:colId xmlns:a16="http://schemas.microsoft.com/office/drawing/2014/main" val="3225054243"/>
                    </a:ext>
                  </a:extLst>
                </a:gridCol>
              </a:tblGrid>
              <a:tr h="196233">
                <a:tc>
                  <a:txBody>
                    <a:bodyPr/>
                    <a:lstStyle/>
                    <a:p>
                      <a:pPr algn="ctr" fontAlgn="b"/>
                      <a:r>
                        <a:rPr lang="cs-CZ" sz="1400" u="none" strike="noStrike" dirty="0">
                          <a:effectLst/>
                        </a:rPr>
                        <a:t>ID</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Věk</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Pohlaví</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Vzdělání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Kraj</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Velikost bydliště</a:t>
                      </a:r>
                      <a:endParaRPr lang="cs-CZ" sz="1400" b="1"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Schopnost rozlišování zpráv</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Čistý příjem</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Ochota k veřejnému vystupování</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Agresivita vůči vládě</a:t>
                      </a:r>
                      <a:endParaRPr lang="cs-CZ" sz="1400" b="1"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Politická aktivita </a:t>
                      </a:r>
                      <a:endParaRPr lang="cs-CZ" sz="1400" b="1"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380524364"/>
                  </a:ext>
                </a:extLst>
              </a:tr>
              <a:tr h="186889">
                <a:tc>
                  <a:txBody>
                    <a:bodyPr/>
                    <a:lstStyle/>
                    <a:p>
                      <a:pPr algn="ctr" fontAlgn="b"/>
                      <a:r>
                        <a:rPr lang="cs-CZ" sz="1400" u="none" strike="noStrike">
                          <a:effectLst/>
                        </a:rPr>
                        <a:t>001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28</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0</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583271800"/>
                  </a:ext>
                </a:extLst>
              </a:tr>
              <a:tr h="186889">
                <a:tc>
                  <a:txBody>
                    <a:bodyPr/>
                    <a:lstStyle/>
                    <a:p>
                      <a:pPr algn="ctr" fontAlgn="b"/>
                      <a:r>
                        <a:rPr lang="cs-CZ" sz="1400" u="none" strike="noStrike" dirty="0">
                          <a:effectLst/>
                        </a:rPr>
                        <a:t>002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21 400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2212492504"/>
                  </a:ext>
                </a:extLst>
              </a:tr>
              <a:tr h="186889">
                <a:tc>
                  <a:txBody>
                    <a:bodyPr/>
                    <a:lstStyle/>
                    <a:p>
                      <a:pPr algn="ctr" fontAlgn="b"/>
                      <a:r>
                        <a:rPr lang="cs-CZ" sz="1400" u="none" strike="noStrike">
                          <a:effectLst/>
                        </a:rPr>
                        <a:t>003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20 200</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28</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535125049"/>
                  </a:ext>
                </a:extLst>
              </a:tr>
              <a:tr h="186889">
                <a:tc>
                  <a:txBody>
                    <a:bodyPr/>
                    <a:lstStyle/>
                    <a:p>
                      <a:pPr algn="ctr" fontAlgn="b"/>
                      <a:r>
                        <a:rPr lang="cs-CZ" sz="1400" u="none" strike="noStrike">
                          <a:effectLst/>
                        </a:rPr>
                        <a:t>004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46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3</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26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134 700</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16</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5</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4017718942"/>
                  </a:ext>
                </a:extLst>
              </a:tr>
              <a:tr h="186889">
                <a:tc>
                  <a:txBody>
                    <a:bodyPr/>
                    <a:lstStyle/>
                    <a:p>
                      <a:pPr algn="ctr" fontAlgn="b"/>
                      <a:r>
                        <a:rPr lang="cs-CZ" sz="1400" u="none" strike="noStrike">
                          <a:effectLst/>
                        </a:rPr>
                        <a:t>005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67</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5</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12</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NA</a:t>
                      </a:r>
                      <a:endParaRPr lang="cs-CZ" sz="14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19</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a:effectLst/>
                        </a:rPr>
                        <a:t>46</a:t>
                      </a:r>
                      <a:endParaRPr lang="cs-CZ" sz="14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950643771"/>
                  </a:ext>
                </a:extLst>
              </a:tr>
              <a:tr h="196233">
                <a:tc>
                  <a:txBody>
                    <a:bodyPr/>
                    <a:lstStyle/>
                    <a:p>
                      <a:pPr algn="ctr" fontAlgn="b"/>
                      <a:r>
                        <a:rPr lang="cs-CZ" sz="1000" u="none" strike="noStrike">
                          <a:effectLst/>
                        </a:rPr>
                        <a:t>...</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a:effectLst/>
                        </a:rPr>
                        <a:t> </a:t>
                      </a:r>
                      <a:endParaRPr lang="cs-CZ" sz="1000" b="0" i="0" u="none" strike="noStrike">
                        <a:solidFill>
                          <a:srgbClr val="000000"/>
                        </a:solidFill>
                        <a:effectLst/>
                        <a:latin typeface="Calibri" panose="020F0502020204030204" pitchFamily="34" charset="0"/>
                      </a:endParaRPr>
                    </a:p>
                  </a:txBody>
                  <a:tcPr marL="9344" marR="9344" marT="9344" marB="0" anchor="b"/>
                </a:tc>
                <a:tc>
                  <a:txBody>
                    <a:bodyPr/>
                    <a:lstStyle/>
                    <a:p>
                      <a:pPr algn="l" fontAlgn="b"/>
                      <a:r>
                        <a:rPr lang="cs-CZ" sz="1000" u="none" strike="noStrike" dirty="0">
                          <a:effectLst/>
                        </a:rPr>
                        <a:t> </a:t>
                      </a:r>
                      <a:endParaRPr lang="cs-CZ" sz="10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val="3410386186"/>
                  </a:ext>
                </a:extLst>
              </a:tr>
            </a:tbl>
          </a:graphicData>
        </a:graphic>
      </p:graphicFrame>
      <p:sp>
        <p:nvSpPr>
          <p:cNvPr id="7" name="Obdélník: se zakulacenými rohy 6">
            <a:hlinkClick r:id="rId3" action="ppaction://hlinksldjump"/>
            <a:extLst>
              <a:ext uri="{FF2B5EF4-FFF2-40B4-BE49-F238E27FC236}">
                <a16:creationId xmlns:a16="http://schemas.microsoft.com/office/drawing/2014/main" id="{AF4B007A-161B-4ABD-AB07-48EEC5F307E0}"/>
              </a:ext>
            </a:extLst>
          </p:cNvPr>
          <p:cNvSpPr/>
          <p:nvPr/>
        </p:nvSpPr>
        <p:spPr>
          <a:xfrm>
            <a:off x="7853289" y="5070583"/>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Pokračovat další výzkumnou otázkou</a:t>
            </a:r>
          </a:p>
        </p:txBody>
      </p:sp>
    </p:spTree>
    <p:extLst>
      <p:ext uri="{BB962C8B-B14F-4D97-AF65-F5344CB8AC3E}">
        <p14:creationId xmlns:p14="http://schemas.microsoft.com/office/powerpoint/2010/main" val="12727302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DABD08F-A9CE-434A-ACA1-B8082401E580}"/>
              </a:ext>
            </a:extLst>
          </p:cNvPr>
          <p:cNvSpPr txBox="1"/>
          <p:nvPr/>
        </p:nvSpPr>
        <p:spPr>
          <a:xfrm>
            <a:off x="670560" y="929640"/>
            <a:ext cx="10850880" cy="3416320"/>
          </a:xfrm>
          <a:prstGeom prst="rect">
            <a:avLst/>
          </a:prstGeom>
          <a:noFill/>
        </p:spPr>
        <p:txBody>
          <a:bodyPr wrap="square" rtlCol="0">
            <a:spAutoFit/>
          </a:bodyPr>
          <a:lstStyle/>
          <a:p>
            <a:pPr algn="just"/>
            <a:endParaRPr lang="cs-CZ" dirty="0"/>
          </a:p>
          <a:p>
            <a:pPr algn="just"/>
            <a:r>
              <a:rPr lang="cs-CZ" dirty="0"/>
              <a:t>Dalším krokem je prozkoumání výzkumné otázky b). Tedy korelační vztah čistého příjmu s ochotou respondentů vystupovat na veřejnosti, která je reprezentována hrubým skórem v Dotazníku ochoty k veřejnému vystupování. </a:t>
            </a:r>
          </a:p>
          <a:p>
            <a:pPr algn="just"/>
            <a:r>
              <a:rPr lang="cs-CZ" dirty="0"/>
              <a:t>V první fázi analýzy se bohužel ukázalo, že proměnná Čistý příjem je značné množství chybějících hodnot. Dále jste také zjistil, že tímto neduhem netrpí pouze proměnná Čistý příjem, ale také ostatní proměnné, se kterými jste doposud nepracoval. Tento problém je nutné nějak řešit.</a:t>
            </a:r>
          </a:p>
          <a:p>
            <a:pPr algn="just"/>
            <a:r>
              <a:rPr lang="cs-CZ" i="1" dirty="0"/>
              <a:t>„Hm, musím nějak naložit s těmi chybějícími hodnotami. V zásadě existují dva běžné způsoby, jak s tím naložit. Buď se zabavím všech respondentů, od kterých nemám kompletní data a nebo chybějící data v Čistém příjmu nahradím průměrnými hodnotami.“</a:t>
            </a:r>
          </a:p>
          <a:p>
            <a:pPr algn="just"/>
            <a:r>
              <a:rPr lang="cs-CZ" dirty="0"/>
              <a:t>Jak tak v zamyšlení pochodujete ode zdi ke zdi po pracovně, padne vám zrak na knihu, na kterou jste dávno zapomněli. Její hřbet nese název „</a:t>
            </a:r>
            <a:r>
              <a:rPr lang="cs-CZ" i="1" dirty="0"/>
              <a:t>Pokročilé postupy řešení statistických problémů.“</a:t>
            </a:r>
            <a:endParaRPr lang="cs-CZ" dirty="0"/>
          </a:p>
          <a:p>
            <a:pPr algn="just"/>
            <a:endParaRPr lang="cs-CZ" i="1" dirty="0"/>
          </a:p>
        </p:txBody>
      </p:sp>
      <p:sp>
        <p:nvSpPr>
          <p:cNvPr id="3" name="Obdélník: se zakulacenými rohy 2">
            <a:hlinkClick r:id="rId3" action="ppaction://hlinksldjump"/>
            <a:extLst>
              <a:ext uri="{FF2B5EF4-FFF2-40B4-BE49-F238E27FC236}">
                <a16:creationId xmlns:a16="http://schemas.microsoft.com/office/drawing/2014/main" id="{0BABC62C-376C-40B4-935B-38C526EF01F0}"/>
              </a:ext>
            </a:extLst>
          </p:cNvPr>
          <p:cNvSpPr/>
          <p:nvPr/>
        </p:nvSpPr>
        <p:spPr>
          <a:xfrm>
            <a:off x="4296000" y="4730964"/>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Doplnit chybějící hodnoty příjmů průměrnými hodnotami</a:t>
            </a:r>
          </a:p>
        </p:txBody>
      </p:sp>
      <p:sp>
        <p:nvSpPr>
          <p:cNvPr id="4" name="Obdélník: se zakulacenými rohy 3">
            <a:hlinkClick r:id="rId4" action="ppaction://hlinksldjump"/>
            <a:extLst>
              <a:ext uri="{FF2B5EF4-FFF2-40B4-BE49-F238E27FC236}">
                <a16:creationId xmlns:a16="http://schemas.microsoft.com/office/drawing/2014/main" id="{8621B13C-BFAA-4848-AF11-BD8B3B7C3A79}"/>
              </a:ext>
            </a:extLst>
          </p:cNvPr>
          <p:cNvSpPr/>
          <p:nvPr/>
        </p:nvSpPr>
        <p:spPr>
          <a:xfrm>
            <a:off x="837864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Nahlédnout do knihy </a:t>
            </a:r>
            <a:r>
              <a:rPr lang="cs-CZ" b="1" i="1" dirty="0"/>
              <a:t>Pokročilých postupů</a:t>
            </a:r>
            <a:endParaRPr lang="cs-CZ" b="1" dirty="0"/>
          </a:p>
        </p:txBody>
      </p:sp>
      <p:sp>
        <p:nvSpPr>
          <p:cNvPr id="5" name="Obdélník: se zakulacenými rohy 4">
            <a:hlinkClick r:id="rId5" action="ppaction://hlinksldjump"/>
            <a:extLst>
              <a:ext uri="{FF2B5EF4-FFF2-40B4-BE49-F238E27FC236}">
                <a16:creationId xmlns:a16="http://schemas.microsoft.com/office/drawing/2014/main" id="{5C0C4C7E-6F3E-4F6E-8004-CC10BFC63CA0}"/>
              </a:ext>
            </a:extLst>
          </p:cNvPr>
          <p:cNvSpPr/>
          <p:nvPr/>
        </p:nvSpPr>
        <p:spPr>
          <a:xfrm>
            <a:off x="228600" y="4784622"/>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Vymazat všechny nekompletní záznamy</a:t>
            </a:r>
          </a:p>
        </p:txBody>
      </p:sp>
    </p:spTree>
    <p:extLst>
      <p:ext uri="{BB962C8B-B14F-4D97-AF65-F5344CB8AC3E}">
        <p14:creationId xmlns:p14="http://schemas.microsoft.com/office/powerpoint/2010/main" val="41162095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BE6591-F822-4835-9E7C-3BCF3E7E18E0}"/>
              </a:ext>
            </a:extLst>
          </p:cNvPr>
          <p:cNvSpPr txBox="1"/>
          <p:nvPr/>
        </p:nvSpPr>
        <p:spPr>
          <a:xfrm>
            <a:off x="849922" y="1264920"/>
            <a:ext cx="10492155"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
        <p:nvSpPr>
          <p:cNvPr id="3" name="Obdélník: se zakulacenými rohy 2">
            <a:hlinkClick r:id="rId2"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3" action="ppaction://hlinksldjump"/>
            <a:extLst>
              <a:ext uri="{FF2B5EF4-FFF2-40B4-BE49-F238E27FC236}">
                <a16:creationId xmlns:a16="http://schemas.microsoft.com/office/drawing/2014/main" id="{A1EC69AF-9BBB-481B-B4CF-D87BF64A3A76}"/>
              </a:ext>
            </a:extLst>
          </p:cNvPr>
          <p:cNvSpPr/>
          <p:nvPr/>
        </p:nvSpPr>
        <p:spPr>
          <a:xfrm>
            <a:off x="6870645" y="6086159"/>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Tree>
    <p:extLst>
      <p:ext uri="{BB962C8B-B14F-4D97-AF65-F5344CB8AC3E}">
        <p14:creationId xmlns:p14="http://schemas.microsoft.com/office/powerpoint/2010/main" val="9274814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D9C7A81-91C0-43CC-BC4E-2B8F196F3F18}"/>
              </a:ext>
            </a:extLst>
          </p:cNvPr>
          <p:cNvSpPr txBox="1"/>
          <p:nvPr/>
        </p:nvSpPr>
        <p:spPr>
          <a:xfrm>
            <a:off x="1135380" y="2690336"/>
            <a:ext cx="9921240" cy="1477328"/>
          </a:xfrm>
          <a:prstGeom prst="rect">
            <a:avLst/>
          </a:prstGeom>
          <a:noFill/>
        </p:spPr>
        <p:txBody>
          <a:bodyPr wrap="square" rtlCol="0">
            <a:spAutoFit/>
          </a:bodyPr>
          <a:lstStyle/>
          <a:p>
            <a:pPr algn="just"/>
            <a:r>
              <a:rPr lang="cs-CZ" dirty="0"/>
              <a:t>Po doplnění chybějících hodnot Čistého příjmu průměrnými hodnotami ze vzorku jste provedl korelační analýzu. Výsledky  sice prokázaly statistickou významnost pozitivní korelace čistého příjmu a hrubého skóru Dotazníku ochoty, což by naznačovalo, že bohatší lidé jsou ochotnější k vystupování na veřejnosti, nicméně tato korelace se ukázala být velmi nízká. Věcný význam tohoto vztahu je tedy v podstatě nulový. Opět jste prokázal nedostatky v současné teorii. </a:t>
            </a:r>
          </a:p>
        </p:txBody>
      </p:sp>
      <p:sp>
        <p:nvSpPr>
          <p:cNvPr id="3" name="Obdélník: se zakulacenými rohy 2">
            <a:hlinkClick r:id="rId3" action="ppaction://hlinksldjump"/>
            <a:extLst>
              <a:ext uri="{FF2B5EF4-FFF2-40B4-BE49-F238E27FC236}">
                <a16:creationId xmlns:a16="http://schemas.microsoft.com/office/drawing/2014/main" id="{FC2C2234-7199-4366-A97B-EDD9F8929AA2}"/>
              </a:ext>
            </a:extLst>
          </p:cNvPr>
          <p:cNvSpPr/>
          <p:nvPr/>
        </p:nvSpPr>
        <p:spPr>
          <a:xfrm>
            <a:off x="4296000" y="4831080"/>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Tree>
    <p:extLst>
      <p:ext uri="{BB962C8B-B14F-4D97-AF65-F5344CB8AC3E}">
        <p14:creationId xmlns:p14="http://schemas.microsoft.com/office/powerpoint/2010/main" val="57217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762AA76-417D-4C2D-A394-F5902CADF74F}"/>
              </a:ext>
            </a:extLst>
          </p:cNvPr>
          <p:cNvSpPr txBox="1"/>
          <p:nvPr/>
        </p:nvSpPr>
        <p:spPr>
          <a:xfrm>
            <a:off x="211015" y="774895"/>
            <a:ext cx="11760592" cy="3139321"/>
          </a:xfrm>
          <a:prstGeom prst="rect">
            <a:avLst/>
          </a:prstGeom>
          <a:noFill/>
        </p:spPr>
        <p:txBody>
          <a:bodyPr wrap="square" rtlCol="0">
            <a:spAutoFit/>
          </a:bodyPr>
          <a:lstStyle/>
          <a:p>
            <a:endParaRPr lang="cs-CZ" i="1" dirty="0"/>
          </a:p>
          <a:p>
            <a:endParaRPr lang="cs-CZ" i="1" dirty="0"/>
          </a:p>
          <a:p>
            <a:pPr algn="just"/>
            <a:r>
              <a:rPr lang="cs-CZ" i="1" dirty="0"/>
              <a:t>„Hm, v tomhle návrhu je toho víc, než by bylo potřeba, ale více dat je vždycky lepších než méně dat. Bude lepší to zachovat, ostatně, můžu případně zkusit ještě něco nad rámec těch tří zadaných otázek. Jediné, co v tom Anamnestickém chybí je kódování věku.  V zásadě existují dvě varianty, jak k tomu přistoupit. První možnost je nechat všechny vyplnit svůj věk v letech. Snadné a rychlé. Ale trochu problematické. Občasné Státu jsou v tomto ohledu dost hákliví a neradi takové informace sdělují. Ale vzhledem k anonymitě dotazování by to snad ani nemusel být problém. Ač, to vlastně nevím, jakým způsobem to v Institutu sbírají. No, je to trochu riskantní i když se ten risk vyplatí na kvalitě dat. Nicméně nějaký šťoura to může napadnou z hlediska etiky, ale není to zas tak neetické. Je to jenom věk. Abych se tomu vyhnul, můžu se přidržet teorie a nechat každého vybrat, do kterého ze tří intervalů spadá. To znamená 15 – 22; 23 – 60; 60+</a:t>
            </a:r>
          </a:p>
          <a:p>
            <a:endParaRPr lang="cs-CZ" dirty="0"/>
          </a:p>
        </p:txBody>
      </p:sp>
      <p:sp>
        <p:nvSpPr>
          <p:cNvPr id="3" name="Obdélník: se zakulacenými rohy 2">
            <a:hlinkClick r:id="rId2" action="ppaction://hlinksldjump"/>
            <a:extLst>
              <a:ext uri="{FF2B5EF4-FFF2-40B4-BE49-F238E27FC236}">
                <a16:creationId xmlns:a16="http://schemas.microsoft.com/office/drawing/2014/main" id="{72C1412E-133F-4A9D-8915-656B6A4C3630}"/>
              </a:ext>
            </a:extLst>
          </p:cNvPr>
          <p:cNvSpPr/>
          <p:nvPr/>
        </p:nvSpPr>
        <p:spPr>
          <a:xfrm>
            <a:off x="4291311" y="391734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Podstoupit drobné riziko a zvolit variantu konkrétních věků</a:t>
            </a:r>
          </a:p>
        </p:txBody>
      </p:sp>
      <p:sp>
        <p:nvSpPr>
          <p:cNvPr id="5" name="Obdélník: se zakulacenými rohy 4">
            <a:hlinkClick r:id="rId3" action="ppaction://hlinksldjump"/>
            <a:extLst>
              <a:ext uri="{FF2B5EF4-FFF2-40B4-BE49-F238E27FC236}">
                <a16:creationId xmlns:a16="http://schemas.microsoft.com/office/drawing/2014/main" id="{691C6210-EC10-4D12-BC1F-F7BD675A7B49}"/>
              </a:ext>
            </a:extLst>
          </p:cNvPr>
          <p:cNvSpPr/>
          <p:nvPr/>
        </p:nvSpPr>
        <p:spPr>
          <a:xfrm>
            <a:off x="4291311" y="5097477"/>
            <a:ext cx="3600000"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Přidržet se doporučení teorie a zvolit variantu intervalů.</a:t>
            </a:r>
          </a:p>
        </p:txBody>
      </p:sp>
    </p:spTree>
    <p:extLst>
      <p:ext uri="{BB962C8B-B14F-4D97-AF65-F5344CB8AC3E}">
        <p14:creationId xmlns:p14="http://schemas.microsoft.com/office/powerpoint/2010/main" val="223537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310E-E8BF-49B5-A147-1DFDF2D33330}"/>
              </a:ext>
            </a:extLst>
          </p:cNvPr>
          <p:cNvSpPr>
            <a:spLocks noGrp="1"/>
          </p:cNvSpPr>
          <p:nvPr>
            <p:ph type="title"/>
          </p:nvPr>
        </p:nvSpPr>
        <p:spPr>
          <a:xfrm>
            <a:off x="686707" y="1304925"/>
            <a:ext cx="10515600" cy="2124075"/>
          </a:xfrm>
        </p:spPr>
        <p:txBody>
          <a:bodyPr>
            <a:normAutofit/>
          </a:bodyPr>
          <a:lstStyle/>
          <a:p>
            <a:pPr algn="ctr"/>
            <a:r>
              <a:rPr lang="cs-CZ" b="1" dirty="0">
                <a:latin typeface="Bahnschrift" panose="020B0502040204020203" pitchFamily="34" charset="0"/>
              </a:rPr>
              <a:t>Pokročilé postupy řešení statistických problémů</a:t>
            </a:r>
          </a:p>
        </p:txBody>
      </p:sp>
      <p:sp>
        <p:nvSpPr>
          <p:cNvPr id="3" name="Zástupný text 2">
            <a:extLst>
              <a:ext uri="{FF2B5EF4-FFF2-40B4-BE49-F238E27FC236}">
                <a16:creationId xmlns:a16="http://schemas.microsoft.com/office/drawing/2014/main" id="{3A5D1AB1-CB19-498E-A08F-F9BEDFD33930}"/>
              </a:ext>
            </a:extLst>
          </p:cNvPr>
          <p:cNvSpPr>
            <a:spLocks noGrp="1"/>
          </p:cNvSpPr>
          <p:nvPr>
            <p:ph type="body" idx="1"/>
          </p:nvPr>
        </p:nvSpPr>
        <p:spPr>
          <a:xfrm>
            <a:off x="686707" y="3776663"/>
            <a:ext cx="10515600" cy="1500187"/>
          </a:xfrm>
        </p:spPr>
        <p:txBody>
          <a:bodyPr>
            <a:normAutofit/>
          </a:bodyPr>
          <a:lstStyle/>
          <a:p>
            <a:pPr algn="ctr"/>
            <a:r>
              <a:rPr lang="cs-CZ" sz="4000" dirty="0">
                <a:solidFill>
                  <a:schemeClr val="tx1"/>
                </a:solidFill>
                <a:latin typeface="Bahnschrift" panose="020B0502040204020203" pitchFamily="34" charset="0"/>
              </a:rPr>
              <a:t>Práce s chybějícími hodnotami</a:t>
            </a:r>
          </a:p>
        </p:txBody>
      </p:sp>
      <p:sp>
        <p:nvSpPr>
          <p:cNvPr id="4" name="Šipka: doprava 3">
            <a:hlinkClick r:id="rId2" action="ppaction://hlinksldjump"/>
            <a:extLst>
              <a:ext uri="{FF2B5EF4-FFF2-40B4-BE49-F238E27FC236}">
                <a16:creationId xmlns:a16="http://schemas.microsoft.com/office/drawing/2014/main" id="{5C727B70-31B4-4432-A7FB-0A15D85F67EA}"/>
              </a:ext>
            </a:extLst>
          </p:cNvPr>
          <p:cNvSpPr/>
          <p:nvPr/>
        </p:nvSpPr>
        <p:spPr>
          <a:xfrm>
            <a:off x="8961121" y="6065057"/>
            <a:ext cx="288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23336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BC74D-A9D2-445E-B149-5D1B8744D6D4}"/>
              </a:ext>
            </a:extLst>
          </p:cNvPr>
          <p:cNvSpPr>
            <a:spLocks noGrp="1"/>
          </p:cNvSpPr>
          <p:nvPr>
            <p:ph type="title"/>
          </p:nvPr>
        </p:nvSpPr>
        <p:spPr>
          <a:xfrm>
            <a:off x="838200" y="1057275"/>
            <a:ext cx="10515600" cy="1325563"/>
          </a:xfrm>
        </p:spPr>
        <p:txBody>
          <a:bodyPr/>
          <a:lstStyle/>
          <a:p>
            <a:pPr algn="ctr"/>
            <a:r>
              <a:rPr lang="cs-CZ" b="1" dirty="0">
                <a:latin typeface="Bahnschrift" panose="020B0502040204020203" pitchFamily="34" charset="0"/>
              </a:rPr>
              <a:t>Předmluva</a:t>
            </a:r>
          </a:p>
        </p:txBody>
      </p:sp>
      <p:sp>
        <p:nvSpPr>
          <p:cNvPr id="3" name="Zástupný obsah 2">
            <a:extLst>
              <a:ext uri="{FF2B5EF4-FFF2-40B4-BE49-F238E27FC236}">
                <a16:creationId xmlns:a16="http://schemas.microsoft.com/office/drawing/2014/main" id="{AC54FD91-3A96-4B1A-818F-23A75584B745}"/>
              </a:ext>
            </a:extLst>
          </p:cNvPr>
          <p:cNvSpPr>
            <a:spLocks noGrp="1"/>
          </p:cNvSpPr>
          <p:nvPr>
            <p:ph idx="1"/>
          </p:nvPr>
        </p:nvSpPr>
        <p:spPr>
          <a:xfrm>
            <a:off x="838200" y="2733358"/>
            <a:ext cx="10515600" cy="2503488"/>
          </a:xfrm>
        </p:spPr>
        <p:txBody>
          <a:bodyPr>
            <a:normAutofit/>
          </a:bodyPr>
          <a:lstStyle/>
          <a:p>
            <a:pPr marL="0" indent="0" algn="just">
              <a:buNone/>
            </a:pPr>
            <a:r>
              <a:rPr lang="cs-CZ" sz="2400" dirty="0">
                <a:latin typeface="Bahnschrift" panose="020B0502040204020203" pitchFamily="34" charset="0"/>
              </a:rPr>
              <a:t>	V ideálním světě, kde výzkumníkům vždy vše hraje pěkně do karet zůstávají naše p-hodnoty nízké, věcné významnosti vysoké a naše datové soubory vždy bezchybné a kompletní. Bohužel, nežijeme v ideálním výzkumnickém světě, a tak se se všemi těmito problémy musíme v naší výzkumnické praxi neustále potýkat. V této kapitole se zaměříme na poslední zmíněný problém, tedy chybějící hodnoty. </a:t>
            </a:r>
          </a:p>
          <a:p>
            <a:endParaRPr lang="cs-CZ" dirty="0"/>
          </a:p>
        </p:txBody>
      </p:sp>
      <p:sp>
        <p:nvSpPr>
          <p:cNvPr id="4" name="Šipka: doprava 3">
            <a:hlinkClick r:id="rId2" action="ppaction://hlinksldjump"/>
            <a:extLst>
              <a:ext uri="{FF2B5EF4-FFF2-40B4-BE49-F238E27FC236}">
                <a16:creationId xmlns:a16="http://schemas.microsoft.com/office/drawing/2014/main" id="{54A0503A-F5B1-4D9D-98D8-E7EFF19F65D8}"/>
              </a:ext>
            </a:extLst>
          </p:cNvPr>
          <p:cNvSpPr/>
          <p:nvPr/>
        </p:nvSpPr>
        <p:spPr>
          <a:xfrm>
            <a:off x="9387841" y="6019337"/>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527703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F14AC5E-20B1-4CF6-8065-6171AD47E6D2}"/>
              </a:ext>
            </a:extLst>
          </p:cNvPr>
          <p:cNvSpPr txBox="1"/>
          <p:nvPr/>
        </p:nvSpPr>
        <p:spPr>
          <a:xfrm>
            <a:off x="0" y="0"/>
            <a:ext cx="12192000" cy="6555641"/>
          </a:xfrm>
          <a:prstGeom prst="rect">
            <a:avLst/>
          </a:prstGeom>
          <a:noFill/>
        </p:spPr>
        <p:txBody>
          <a:bodyPr wrap="square" rtlCol="0">
            <a:spAutoFit/>
          </a:bodyPr>
          <a:lstStyle/>
          <a:p>
            <a:r>
              <a:rPr lang="cs-CZ" sz="2000" dirty="0"/>
              <a:t>	</a:t>
            </a:r>
          </a:p>
          <a:p>
            <a:r>
              <a:rPr lang="cs-CZ" sz="2000" dirty="0"/>
              <a:t>	</a:t>
            </a:r>
            <a:endParaRPr lang="cs-CZ" sz="2200" dirty="0">
              <a:latin typeface="Agency FB" panose="020B0503020202020204" pitchFamily="34" charset="0"/>
            </a:endParaRPr>
          </a:p>
          <a:p>
            <a:r>
              <a:rPr lang="cs-CZ" sz="2200" dirty="0">
                <a:latin typeface="Agency FB" panose="020B0503020202020204" pitchFamily="34" charset="0"/>
              </a:rPr>
              <a:t>	</a:t>
            </a:r>
            <a:r>
              <a:rPr lang="cs-CZ" sz="2000" dirty="0">
                <a:latin typeface="Bahnschrift" panose="020B0502040204020203" pitchFamily="34" charset="0"/>
              </a:rPr>
              <a:t>Chybějící hodnoty lze rozdělit do několika typů, přičemž od konkrétního typu se pak odvíjí různé způsoby práce s nimi. Prvním typem je </a:t>
            </a:r>
            <a:r>
              <a:rPr lang="cs-CZ" sz="2000" b="1" dirty="0" err="1">
                <a:latin typeface="Bahnschrift" panose="020B0502040204020203" pitchFamily="34" charset="0"/>
              </a:rPr>
              <a:t>Missing</a:t>
            </a:r>
            <a:r>
              <a:rPr lang="cs-CZ" sz="2000" b="1" dirty="0">
                <a:latin typeface="Bahnschrift" panose="020B0502040204020203" pitchFamily="34" charset="0"/>
              </a:rPr>
              <a:t> by </a:t>
            </a:r>
            <a:r>
              <a:rPr lang="cs-CZ" sz="2000" b="1" dirty="0" err="1">
                <a:latin typeface="Bahnschrift" panose="020B0502040204020203" pitchFamily="34" charset="0"/>
              </a:rPr>
              <a:t>definition</a:t>
            </a:r>
            <a:r>
              <a:rPr lang="cs-CZ" sz="2000" b="1" dirty="0">
                <a:latin typeface="Bahnschrift" panose="020B0502040204020203" pitchFamily="34" charset="0"/>
              </a:rPr>
              <a:t> </a:t>
            </a:r>
            <a:r>
              <a:rPr lang="cs-CZ" sz="2000" b="1" dirty="0" err="1">
                <a:latin typeface="Bahnschrift" panose="020B0502040204020203" pitchFamily="34" charset="0"/>
              </a:rPr>
              <a:t>of</a:t>
            </a:r>
            <a:r>
              <a:rPr lang="cs-CZ" sz="2000" b="1" dirty="0">
                <a:latin typeface="Bahnschrift" panose="020B0502040204020203" pitchFamily="34" charset="0"/>
              </a:rPr>
              <a:t>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subpoppulation</a:t>
            </a:r>
            <a:r>
              <a:rPr lang="cs-CZ" sz="2000" b="1" dirty="0">
                <a:latin typeface="Bahnschrift" panose="020B0502040204020203" pitchFamily="34" charset="0"/>
              </a:rPr>
              <a:t>, </a:t>
            </a:r>
            <a:r>
              <a:rPr lang="cs-CZ" sz="2000" dirty="0">
                <a:latin typeface="Bahnschrift" panose="020B0502040204020203" pitchFamily="34" charset="0"/>
              </a:rPr>
              <a:t>nebo by se to také dalo nazvat </a:t>
            </a:r>
            <a:r>
              <a:rPr lang="cs-CZ" sz="2000" i="1" dirty="0">
                <a:latin typeface="Bahnschrift" panose="020B0502040204020203" pitchFamily="34" charset="0"/>
              </a:rPr>
              <a:t>„Hodnota chybějící z definice.“  </a:t>
            </a:r>
            <a:r>
              <a:rPr lang="cs-CZ" sz="2000" dirty="0">
                <a:latin typeface="Bahnschrift" panose="020B0502040204020203" pitchFamily="34" charset="0"/>
              </a:rPr>
              <a:t>K může docházet například u velkých výzkumných souborů, kde se setkávají různé podskupiny (subpopulace), u kterých nás pak zajímají rozdílné věci. Například, pokud se zajímám o prožívání po dobu těhotenství, žen se budu ptát na prožívání vlastního těhotenství. Mužů se pak budu ptát na prožívání těhotenství jejich partnerek. Z toho logicky vyplývá, že u mužů zaznamenám chybějící hodnoty u otázek na vlastní těhotenství a u žen pak chybějící hodnoty u otázek na těhotenství jejich partnerky (v tomto příkladu jsou záměrně vynechána registrovaná partnerství). 	</a:t>
            </a:r>
          </a:p>
          <a:p>
            <a:pPr algn="just"/>
            <a:r>
              <a:rPr lang="cs-CZ" sz="2000" dirty="0">
                <a:latin typeface="Bahnschrift" panose="020B0502040204020203" pitchFamily="34" charset="0"/>
              </a:rPr>
              <a:t>	Druhým typem chybějících hodnot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completely</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(MCAR)</a:t>
            </a:r>
            <a:r>
              <a:rPr lang="cs-CZ" sz="2000" dirty="0">
                <a:latin typeface="Bahnschrift" panose="020B0502040204020203" pitchFamily="34" charset="0"/>
              </a:rPr>
              <a:t>. V tomto případě jsou chybějící hodnoty roztroušeny napříč datovým souborem zcela náhodně a nezávisle na jakémkoliv ukazateli. Představíme-li si datový soubor jako matici dat a zvýrazníme v ní chybějící hodnoty, v tomto případě zde nebude možné odhalit jakýkoliv vzorec. </a:t>
            </a:r>
          </a:p>
          <a:p>
            <a:r>
              <a:rPr lang="cs-CZ" sz="2000" dirty="0">
                <a:latin typeface="Bahnschrift" panose="020B0502040204020203" pitchFamily="34" charset="0"/>
              </a:rPr>
              <a:t>	Třetím typem je </a:t>
            </a:r>
            <a:r>
              <a:rPr lang="cs-CZ" sz="2000" b="1" dirty="0" err="1">
                <a:latin typeface="Bahnschrift" panose="020B0502040204020203" pitchFamily="34" charset="0"/>
              </a:rPr>
              <a:t>Missing</a:t>
            </a:r>
            <a:r>
              <a:rPr lang="cs-CZ" sz="2000" b="1" dirty="0">
                <a:latin typeface="Bahnschrift" panose="020B0502040204020203" pitchFamily="34" charset="0"/>
              </a:rPr>
              <a:t> </a:t>
            </a:r>
            <a:r>
              <a:rPr lang="cs-CZ" sz="2000" b="1" dirty="0" err="1">
                <a:latin typeface="Bahnschrift" panose="020B0502040204020203" pitchFamily="34" charset="0"/>
              </a:rPr>
              <a:t>at</a:t>
            </a:r>
            <a:r>
              <a:rPr lang="cs-CZ" sz="2000" b="1" dirty="0">
                <a:latin typeface="Bahnschrift" panose="020B0502040204020203" pitchFamily="34" charset="0"/>
              </a:rPr>
              <a:t> </a:t>
            </a:r>
            <a:r>
              <a:rPr lang="cs-CZ" sz="2000" b="1" dirty="0" err="1">
                <a:latin typeface="Bahnschrift" panose="020B0502040204020203" pitchFamily="34" charset="0"/>
              </a:rPr>
              <a:t>random</a:t>
            </a:r>
            <a:r>
              <a:rPr lang="cs-CZ" sz="2000" b="1" dirty="0">
                <a:latin typeface="Bahnschrift" panose="020B0502040204020203" pitchFamily="34" charset="0"/>
              </a:rPr>
              <a:t> (MAR).  </a:t>
            </a:r>
            <a:r>
              <a:rPr lang="cs-CZ" sz="2000" dirty="0">
                <a:latin typeface="Bahnschrift" panose="020B0502040204020203" pitchFamily="34" charset="0"/>
              </a:rPr>
              <a:t>Sem spadají takové chybějící hodnoty, u kterých lze pozorovat mechanismus, nicméně ten mechanismus nesouvisí přímo se zjišťovanou proměnnou. Například, když lidé neodpoví na položky týkající se </a:t>
            </a:r>
            <a:r>
              <a:rPr lang="cs-CZ" sz="2000" dirty="0" err="1">
                <a:latin typeface="Bahnschrift" panose="020B0502040204020203" pitchFamily="34" charset="0"/>
              </a:rPr>
              <a:t>depresivity</a:t>
            </a:r>
            <a:r>
              <a:rPr lang="cs-CZ" sz="2000" dirty="0">
                <a:latin typeface="Bahnschrift" panose="020B0502040204020203" pitchFamily="34" charset="0"/>
              </a:rPr>
              <a:t>, nicméně mechanismem, který za tím lze najít není samotná úroveň </a:t>
            </a:r>
            <a:r>
              <a:rPr lang="cs-CZ" sz="2000" dirty="0" err="1">
                <a:latin typeface="Bahnschrift" panose="020B0502040204020203" pitchFamily="34" charset="0"/>
              </a:rPr>
              <a:t>depresivity</a:t>
            </a:r>
            <a:r>
              <a:rPr lang="cs-CZ" sz="2000" dirty="0">
                <a:latin typeface="Bahnschrift" panose="020B0502040204020203" pitchFamily="34" charset="0"/>
              </a:rPr>
              <a:t>, ale například jejich rodinná situace. Tedy, že lidé ve špatné rodinné situaci spíše neodpovídají na otázky o </a:t>
            </a:r>
            <a:r>
              <a:rPr lang="cs-CZ" sz="2000" dirty="0" err="1">
                <a:latin typeface="Bahnschrift" panose="020B0502040204020203" pitchFamily="34" charset="0"/>
              </a:rPr>
              <a:t>depresivitě</a:t>
            </a:r>
            <a:r>
              <a:rPr lang="cs-CZ" sz="2000" dirty="0">
                <a:latin typeface="Bahnschrift" panose="020B0502040204020203" pitchFamily="34" charset="0"/>
              </a:rPr>
              <a:t> než lidé kteří jsou v dobré rodinné situaci</a:t>
            </a:r>
            <a:r>
              <a:rPr lang="cs-CZ" sz="2200" dirty="0">
                <a:latin typeface="Agency FB" panose="020B0503020202020204" pitchFamily="34" charset="0"/>
              </a:rPr>
              <a:t>.</a:t>
            </a:r>
          </a:p>
          <a:p>
            <a:r>
              <a:rPr lang="cs-CZ" dirty="0"/>
              <a:t>	</a:t>
            </a:r>
          </a:p>
          <a:p>
            <a:r>
              <a:rPr lang="cs-CZ" dirty="0"/>
              <a:t>	 </a:t>
            </a:r>
          </a:p>
        </p:txBody>
      </p:sp>
      <p:sp>
        <p:nvSpPr>
          <p:cNvPr id="4" name="Šipka: doprava 3">
            <a:hlinkClick r:id="rId2" action="ppaction://hlinksldjump"/>
            <a:extLst>
              <a:ext uri="{FF2B5EF4-FFF2-40B4-BE49-F238E27FC236}">
                <a16:creationId xmlns:a16="http://schemas.microsoft.com/office/drawing/2014/main" id="{D9191A6C-4700-4D09-9E24-01D9912845B7}"/>
              </a:ext>
            </a:extLst>
          </p:cNvPr>
          <p:cNvSpPr/>
          <p:nvPr/>
        </p:nvSpPr>
        <p:spPr>
          <a:xfrm>
            <a:off x="9509761" y="5974343"/>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30821831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B83760F-5846-4D1C-B1BA-CCFCE9493DB6}"/>
              </a:ext>
            </a:extLst>
          </p:cNvPr>
          <p:cNvSpPr txBox="1"/>
          <p:nvPr/>
        </p:nvSpPr>
        <p:spPr>
          <a:xfrm>
            <a:off x="0" y="0"/>
            <a:ext cx="12192000" cy="6786473"/>
          </a:xfrm>
          <a:prstGeom prst="rect">
            <a:avLst/>
          </a:prstGeom>
          <a:noFill/>
        </p:spPr>
        <p:txBody>
          <a:bodyPr wrap="square" rtlCol="0">
            <a:spAutoFit/>
          </a:bodyPr>
          <a:lstStyle/>
          <a:p>
            <a:r>
              <a:rPr lang="cs-CZ" dirty="0"/>
              <a:t>	</a:t>
            </a:r>
            <a:endParaRPr lang="cs-CZ" sz="2200" dirty="0">
              <a:latin typeface="Agency FB" panose="020B0503020202020204" pitchFamily="34" charset="0"/>
            </a:endParaRPr>
          </a:p>
          <a:p>
            <a:r>
              <a:rPr lang="cs-CZ" sz="1900" dirty="0">
                <a:latin typeface="Agency FB" panose="020B0503020202020204" pitchFamily="34" charset="0"/>
              </a:rPr>
              <a:t>	</a:t>
            </a:r>
            <a:r>
              <a:rPr lang="cs-CZ" sz="1900" dirty="0">
                <a:latin typeface="Bahnschrift" panose="020B0502040204020203" pitchFamily="34" charset="0"/>
              </a:rPr>
              <a:t>Posledním typem je </a:t>
            </a:r>
            <a:r>
              <a:rPr lang="cs-CZ" sz="1900" b="1" dirty="0" err="1">
                <a:latin typeface="Bahnschrift" panose="020B0502040204020203" pitchFamily="34" charset="0"/>
              </a:rPr>
              <a:t>Missing</a:t>
            </a:r>
            <a:r>
              <a:rPr lang="cs-CZ" sz="1900" b="1" dirty="0">
                <a:latin typeface="Bahnschrift" panose="020B0502040204020203" pitchFamily="34" charset="0"/>
              </a:rPr>
              <a:t> not </a:t>
            </a:r>
            <a:r>
              <a:rPr lang="cs-CZ" sz="1900" b="1" dirty="0" err="1">
                <a:latin typeface="Bahnschrift" panose="020B0502040204020203" pitchFamily="34" charset="0"/>
              </a:rPr>
              <a:t>at</a:t>
            </a:r>
            <a:r>
              <a:rPr lang="cs-CZ" sz="1900" b="1" dirty="0">
                <a:latin typeface="Bahnschrift" panose="020B0502040204020203" pitchFamily="34" charset="0"/>
              </a:rPr>
              <a:t> </a:t>
            </a:r>
            <a:r>
              <a:rPr lang="cs-CZ" sz="1900" b="1" dirty="0" err="1">
                <a:latin typeface="Bahnschrift" panose="020B0502040204020203" pitchFamily="34" charset="0"/>
              </a:rPr>
              <a:t>random</a:t>
            </a:r>
            <a:r>
              <a:rPr lang="cs-CZ" sz="1900" b="1" dirty="0">
                <a:latin typeface="Bahnschrift" panose="020B0502040204020203" pitchFamily="34" charset="0"/>
              </a:rPr>
              <a:t> (MNAR)</a:t>
            </a:r>
            <a:r>
              <a:rPr lang="cs-CZ" sz="1900" dirty="0">
                <a:latin typeface="Bahnschrift" panose="020B0502040204020203" pitchFamily="34" charset="0"/>
              </a:rPr>
              <a:t>, kdy neochota odpovídat na konkrétní položku přímo souvisí s konceptem, který daná položka zjišťuje. Například když se v datovém souboru ukáže, že lidé trpící depresí neodpovídají na položky ohledně vlastní </a:t>
            </a:r>
            <a:r>
              <a:rPr lang="cs-CZ" sz="1900" dirty="0" err="1">
                <a:latin typeface="Bahnschrift" panose="020B0502040204020203" pitchFamily="34" charset="0"/>
              </a:rPr>
              <a:t>depresivity</a:t>
            </a:r>
            <a:r>
              <a:rPr lang="cs-CZ" sz="1900" dirty="0">
                <a:latin typeface="Bahnschrift" panose="020B0502040204020203" pitchFamily="34" charset="0"/>
              </a:rPr>
              <a:t>.</a:t>
            </a:r>
          </a:p>
          <a:p>
            <a:r>
              <a:rPr lang="cs-CZ" sz="1900" dirty="0">
                <a:latin typeface="Bahnschrift" panose="020B0502040204020203" pitchFamily="34" charset="0"/>
              </a:rPr>
              <a:t>	Způsoby, jak se s chybějícími hodnotami vypořádat lze rozdělit na tzv. </a:t>
            </a:r>
            <a:r>
              <a:rPr lang="cs-CZ" sz="1900" b="1" dirty="0">
                <a:latin typeface="Bahnschrift" panose="020B0502040204020203" pitchFamily="34" charset="0"/>
              </a:rPr>
              <a:t>tradiční </a:t>
            </a:r>
            <a:r>
              <a:rPr lang="cs-CZ" sz="1900" dirty="0">
                <a:latin typeface="Bahnschrift" panose="020B0502040204020203" pitchFamily="34" charset="0"/>
              </a:rPr>
              <a:t>a </a:t>
            </a:r>
            <a:r>
              <a:rPr lang="cs-CZ" sz="1900" b="1" dirty="0">
                <a:latin typeface="Bahnschrift" panose="020B0502040204020203" pitchFamily="34" charset="0"/>
              </a:rPr>
              <a:t>moderní</a:t>
            </a:r>
            <a:r>
              <a:rPr lang="cs-CZ" sz="1900" dirty="0">
                <a:latin typeface="Bahnschrift" panose="020B0502040204020203" pitchFamily="34" charset="0"/>
              </a:rPr>
              <a:t>. Mezi tradiční způsoby patří Case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Pairwise</a:t>
            </a:r>
            <a:r>
              <a:rPr lang="cs-CZ" sz="1900" dirty="0">
                <a:latin typeface="Bahnschrift" panose="020B0502040204020203" pitchFamily="34" charset="0"/>
              </a:rPr>
              <a:t> </a:t>
            </a:r>
            <a:r>
              <a:rPr lang="cs-CZ" sz="1900" dirty="0" err="1">
                <a:latin typeface="Bahnschrift" panose="020B0502040204020203" pitchFamily="34" charset="0"/>
              </a:rPr>
              <a:t>delation</a:t>
            </a:r>
            <a:r>
              <a:rPr lang="cs-CZ" sz="1900" dirty="0">
                <a:latin typeface="Bahnschrift" panose="020B0502040204020203" pitchFamily="34" charset="0"/>
              </a:rPr>
              <a:t>,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a </a:t>
            </a:r>
            <a:r>
              <a:rPr lang="cs-CZ" sz="1900" dirty="0" err="1">
                <a:latin typeface="Bahnschrift" panose="020B0502040204020203" pitchFamily="34" charset="0"/>
              </a:rPr>
              <a:t>Indicator</a:t>
            </a:r>
            <a:r>
              <a:rPr lang="cs-CZ" sz="1900" dirty="0">
                <a:latin typeface="Bahnschrift" panose="020B0502040204020203" pitchFamily="34" charset="0"/>
              </a:rPr>
              <a:t> </a:t>
            </a:r>
            <a:r>
              <a:rPr lang="cs-CZ" sz="1900" dirty="0" err="1">
                <a:latin typeface="Bahnschrift" panose="020B0502040204020203" pitchFamily="34" charset="0"/>
              </a:rPr>
              <a:t>Adjustment</a:t>
            </a:r>
            <a:r>
              <a:rPr lang="cs-CZ" sz="1900" dirty="0">
                <a:latin typeface="Bahnschrift" panose="020B0502040204020203" pitchFamily="34" charset="0"/>
              </a:rPr>
              <a:t>. Mezi moderní se pak řadí </a:t>
            </a:r>
            <a:r>
              <a:rPr lang="cs-CZ" sz="1900" dirty="0" err="1">
                <a:latin typeface="Bahnschrift" panose="020B0502040204020203" pitchFamily="34" charset="0"/>
              </a:rPr>
              <a:t>Simple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a:t>
            </a:r>
            <a:r>
              <a:rPr lang="cs-CZ" sz="1900" dirty="0" err="1">
                <a:latin typeface="Bahnschrift" panose="020B0502040204020203" pitchFamily="34" charset="0"/>
              </a:rPr>
              <a:t>Multiple</a:t>
            </a:r>
            <a:r>
              <a:rPr lang="cs-CZ" sz="1900" dirty="0">
                <a:latin typeface="Bahnschrift" panose="020B0502040204020203" pitchFamily="34" charset="0"/>
              </a:rPr>
              <a:t> </a:t>
            </a:r>
            <a:r>
              <a:rPr lang="cs-CZ" sz="1900" dirty="0" err="1">
                <a:latin typeface="Bahnschrift" panose="020B0502040204020203" pitchFamily="34" charset="0"/>
              </a:rPr>
              <a:t>imputation</a:t>
            </a:r>
            <a:r>
              <a:rPr lang="cs-CZ" sz="1900" dirty="0">
                <a:latin typeface="Bahnschrift" panose="020B0502040204020203" pitchFamily="34" charset="0"/>
              </a:rPr>
              <a:t> nebo Full </a:t>
            </a:r>
            <a:r>
              <a:rPr lang="cs-CZ" sz="1900" dirty="0" err="1">
                <a:latin typeface="Bahnschrift" panose="020B0502040204020203" pitchFamily="34" charset="0"/>
              </a:rPr>
              <a:t>imformation</a:t>
            </a:r>
            <a:r>
              <a:rPr lang="cs-CZ" sz="1900" dirty="0">
                <a:latin typeface="Bahnschrift" panose="020B0502040204020203" pitchFamily="34" charset="0"/>
              </a:rPr>
              <a:t> maximum </a:t>
            </a:r>
            <a:r>
              <a:rPr lang="cs-CZ" sz="1900" dirty="0" err="1">
                <a:latin typeface="Bahnschrift" panose="020B0502040204020203" pitchFamily="34" charset="0"/>
              </a:rPr>
              <a:t>likelihood</a:t>
            </a:r>
            <a:r>
              <a:rPr lang="cs-CZ" sz="1900" dirty="0">
                <a:latin typeface="Bahnschrift" panose="020B0502040204020203" pitchFamily="34" charset="0"/>
              </a:rPr>
              <a:t> </a:t>
            </a:r>
            <a:r>
              <a:rPr lang="cs-CZ" sz="1900" dirty="0" err="1">
                <a:latin typeface="Bahnschrift" panose="020B0502040204020203" pitchFamily="34" charset="0"/>
              </a:rPr>
              <a:t>approach</a:t>
            </a:r>
            <a:r>
              <a:rPr lang="cs-CZ" sz="1900" dirty="0">
                <a:latin typeface="Bahnschrift" panose="020B0502040204020203" pitchFamily="34" charset="0"/>
              </a:rPr>
              <a:t>. </a:t>
            </a:r>
          </a:p>
          <a:p>
            <a:pPr algn="just"/>
            <a:r>
              <a:rPr lang="cs-CZ" sz="1900" dirty="0">
                <a:latin typeface="Bahnschrift" panose="020B0502040204020203" pitchFamily="34" charset="0"/>
              </a:rPr>
              <a:t>	</a:t>
            </a:r>
            <a:r>
              <a:rPr lang="cs-CZ" sz="1900" b="1" dirty="0">
                <a:latin typeface="Bahnschrift" panose="020B0502040204020203" pitchFamily="34" charset="0"/>
              </a:rPr>
              <a:t>Case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nejběžnější metoda řešení problému chybějících hodnot. Jedná se o vyřazení všech nekompletních záznamů ze vzorku. To může vést ke ztrátě 20% - 50% datového souboru a tím pádem ke značnému omezení statistické síly. U rozsáhlých vzorků však je tento problém do značné míry zanedbatelný. Další komplikací je však typ chybějící hodnoty. Case </a:t>
            </a:r>
            <a:r>
              <a:rPr lang="cs-CZ" sz="1900" dirty="0" err="1">
                <a:latin typeface="Bahnschrift" panose="020B0502040204020203" pitchFamily="34" charset="0"/>
              </a:rPr>
              <a:t>delation</a:t>
            </a:r>
            <a:r>
              <a:rPr lang="cs-CZ" sz="1900" dirty="0">
                <a:latin typeface="Bahnschrift" panose="020B0502040204020203" pitchFamily="34" charset="0"/>
              </a:rPr>
              <a:t> je vhodné použít především u MCAR </a:t>
            </a:r>
            <a:r>
              <a:rPr lang="cs-CZ" sz="1900" dirty="0" err="1">
                <a:latin typeface="Bahnschrift" panose="020B0502040204020203" pitchFamily="34" charset="0"/>
              </a:rPr>
              <a:t>missingů</a:t>
            </a:r>
            <a:r>
              <a:rPr lang="cs-CZ" sz="1900" dirty="0">
                <a:latin typeface="Bahnschrift" panose="020B0502040204020203" pitchFamily="34" charset="0"/>
              </a:rPr>
              <a:t>. Jestliže se však chybějící hodnoty ve vzorku řídí nějakým pravidlem, hrozí, že tento postup dá nakonec vzniknout nereprezentativnímu vzorku (například pokud by lidé žijící na hranici chudoby odmítli  uvést svůj měsíční příjem, case </a:t>
            </a:r>
            <a:r>
              <a:rPr lang="cs-CZ" sz="1900" dirty="0" err="1">
                <a:latin typeface="Bahnschrift" panose="020B0502040204020203" pitchFamily="34" charset="0"/>
              </a:rPr>
              <a:t>delation</a:t>
            </a:r>
            <a:r>
              <a:rPr lang="cs-CZ" sz="1900" dirty="0">
                <a:latin typeface="Bahnschrift" panose="020B0502040204020203" pitchFamily="34" charset="0"/>
              </a:rPr>
              <a:t> těchto případů z výzkumu vyřadí tuto část populace. </a:t>
            </a:r>
          </a:p>
          <a:p>
            <a:r>
              <a:rPr lang="cs-CZ" sz="1900" dirty="0">
                <a:latin typeface="Bahnschrift" panose="020B0502040204020203" pitchFamily="34" charset="0"/>
              </a:rPr>
              <a:t>	</a:t>
            </a:r>
            <a:r>
              <a:rPr lang="cs-CZ" sz="1900" b="1" dirty="0" err="1">
                <a:latin typeface="Bahnschrift" panose="020B0502040204020203" pitchFamily="34" charset="0"/>
              </a:rPr>
              <a:t>Pairwaise</a:t>
            </a:r>
            <a:r>
              <a:rPr lang="cs-CZ" sz="1900" b="1" dirty="0">
                <a:latin typeface="Bahnschrift" panose="020B0502040204020203" pitchFamily="34" charset="0"/>
              </a:rPr>
              <a:t> </a:t>
            </a:r>
            <a:r>
              <a:rPr lang="cs-CZ" sz="1900" b="1" dirty="0" err="1">
                <a:latin typeface="Bahnschrift" panose="020B0502040204020203" pitchFamily="34" charset="0"/>
              </a:rPr>
              <a:t>delation</a:t>
            </a:r>
            <a:r>
              <a:rPr lang="cs-CZ" sz="1900" b="1" dirty="0">
                <a:latin typeface="Bahnschrift" panose="020B0502040204020203" pitchFamily="34" charset="0"/>
              </a:rPr>
              <a:t> </a:t>
            </a:r>
            <a:r>
              <a:rPr lang="cs-CZ" sz="1900" dirty="0">
                <a:latin typeface="Bahnschrift" panose="020B0502040204020203" pitchFamily="34" charset="0"/>
              </a:rPr>
              <a:t>je postup, který do zpracování zařazuje všechny, kteří odpověděli na položky, kterých se analýza týká, nehledě na to, že u jiných položek, které v tu chvíli nejsou předmětem analýzy, mají chybějící hodnoty. Například, pokud chci srovnat věkové skupiny z hlediska jejich asertivity, vezmu do analýzy všechny respondenty, u kterých mám k dispozici jak  věk tak míru asertivity bez ohledu na to, že </a:t>
            </a:r>
            <a:br>
              <a:rPr lang="cs-CZ" sz="1900" dirty="0">
                <a:latin typeface="Bahnschrift" panose="020B0502040204020203" pitchFamily="34" charset="0"/>
              </a:rPr>
            </a:br>
            <a:r>
              <a:rPr lang="cs-CZ" sz="1900" dirty="0">
                <a:latin typeface="Bahnschrift" panose="020B0502040204020203" pitchFamily="34" charset="0"/>
              </a:rPr>
              <a:t>u některých z nich nemám k dispozici  míru </a:t>
            </a:r>
            <a:r>
              <a:rPr lang="cs-CZ" sz="1900" dirty="0" err="1">
                <a:latin typeface="Bahnschrift" panose="020B0502040204020203" pitchFamily="34" charset="0"/>
              </a:rPr>
              <a:t>well-beingu</a:t>
            </a:r>
            <a:r>
              <a:rPr lang="cs-CZ" sz="1900" dirty="0">
                <a:latin typeface="Bahnschrift" panose="020B0502040204020203" pitchFamily="34" charset="0"/>
              </a:rPr>
              <a:t>. Stejně tak pokud chci srovnat věkové skupiny </a:t>
            </a:r>
            <a:br>
              <a:rPr lang="cs-CZ" sz="1900" dirty="0">
                <a:latin typeface="Bahnschrift" panose="020B0502040204020203" pitchFamily="34" charset="0"/>
              </a:rPr>
            </a:br>
            <a:r>
              <a:rPr lang="cs-CZ" sz="1900" dirty="0">
                <a:latin typeface="Bahnschrift" panose="020B0502040204020203" pitchFamily="34" charset="0"/>
              </a:rPr>
              <a:t>z hlediska </a:t>
            </a:r>
            <a:r>
              <a:rPr lang="cs-CZ" sz="1900" dirty="0" err="1">
                <a:latin typeface="Bahnschrift" panose="020B0502040204020203" pitchFamily="34" charset="0"/>
              </a:rPr>
              <a:t>well-beingu</a:t>
            </a:r>
            <a:r>
              <a:rPr lang="cs-CZ" sz="1900" dirty="0">
                <a:latin typeface="Bahnschrift" panose="020B0502040204020203" pitchFamily="34" charset="0"/>
              </a:rPr>
              <a:t>, neberu v úvahu, zda u některých respondentů chybí uvedení </a:t>
            </a:r>
            <a:br>
              <a:rPr lang="cs-CZ" sz="2000" dirty="0">
                <a:latin typeface="Bahnschrift" panose="020B0502040204020203" pitchFamily="34" charset="0"/>
              </a:rPr>
            </a:br>
            <a:r>
              <a:rPr lang="cs-CZ" sz="2000" dirty="0">
                <a:latin typeface="Bahnschrift" panose="020B0502040204020203" pitchFamily="34" charset="0"/>
              </a:rPr>
              <a:t>míry asertivity.  </a:t>
            </a:r>
          </a:p>
          <a:p>
            <a:r>
              <a:rPr lang="cs-CZ" dirty="0"/>
              <a:t>	</a:t>
            </a:r>
          </a:p>
          <a:p>
            <a:r>
              <a:rPr lang="cs-CZ" dirty="0"/>
              <a:t>	</a:t>
            </a:r>
          </a:p>
        </p:txBody>
      </p:sp>
      <p:sp>
        <p:nvSpPr>
          <p:cNvPr id="3" name="Šipka: doprava 2">
            <a:hlinkClick r:id="rId2" action="ppaction://hlinksldjump"/>
            <a:extLst>
              <a:ext uri="{FF2B5EF4-FFF2-40B4-BE49-F238E27FC236}">
                <a16:creationId xmlns:a16="http://schemas.microsoft.com/office/drawing/2014/main" id="{806E3AA4-2865-40CC-B83A-592978627338}"/>
              </a:ext>
            </a:extLst>
          </p:cNvPr>
          <p:cNvSpPr/>
          <p:nvPr/>
        </p:nvSpPr>
        <p:spPr>
          <a:xfrm>
            <a:off x="9479281"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1725971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35D13B8-33FA-4402-A83A-C0045BB6B1B6}"/>
              </a:ext>
            </a:extLst>
          </p:cNvPr>
          <p:cNvSpPr txBox="1"/>
          <p:nvPr/>
        </p:nvSpPr>
        <p:spPr>
          <a:xfrm>
            <a:off x="0" y="0"/>
            <a:ext cx="12192000" cy="6524863"/>
          </a:xfrm>
          <a:prstGeom prst="rect">
            <a:avLst/>
          </a:prstGeom>
          <a:noFill/>
        </p:spPr>
        <p:txBody>
          <a:bodyPr wrap="square" rtlCol="0">
            <a:spAutoFit/>
          </a:bodyPr>
          <a:lstStyle/>
          <a:p>
            <a:pPr algn="just"/>
            <a:r>
              <a:rPr lang="cs-CZ" sz="2000" dirty="0">
                <a:latin typeface="Bahnschrift" panose="020B0502040204020203" pitchFamily="34" charset="0"/>
              </a:rPr>
              <a:t>	</a:t>
            </a:r>
          </a:p>
          <a:p>
            <a:pPr algn="just"/>
            <a:r>
              <a:rPr lang="cs-CZ" sz="1900" dirty="0">
                <a:latin typeface="Bahnschrift" panose="020B0502040204020203" pitchFamily="34" charset="0"/>
              </a:rPr>
              <a:t>Tento postup zachovává co největší množství respondentů a tedy co největší statistickou sílu, je zde však problém, že vzorek pro zpracování každé jednotlivé analýzy je pak odlišný a nelze tudíž jednotlivé kroky slučovat. V tomto případě by tedy nebylo možné studovat interakce věku a asertivity z hlediska prožívaného </a:t>
            </a:r>
            <a:r>
              <a:rPr lang="cs-CZ" sz="1900" dirty="0" err="1">
                <a:latin typeface="Bahnschrift" panose="020B0502040204020203" pitchFamily="34" charset="0"/>
              </a:rPr>
              <a:t>wellbeingu</a:t>
            </a:r>
            <a:r>
              <a:rPr lang="cs-CZ" sz="1900" dirty="0">
                <a:latin typeface="Bahnschrift" panose="020B0502040204020203" pitchFamily="34" charset="0"/>
              </a:rPr>
              <a:t>.  Tento postup by vyžadoval Case </a:t>
            </a:r>
            <a:r>
              <a:rPr lang="cs-CZ" sz="1900" dirty="0" err="1">
                <a:latin typeface="Bahnschrift" panose="020B0502040204020203" pitchFamily="34" charset="0"/>
              </a:rPr>
              <a:t>delation</a:t>
            </a:r>
            <a:r>
              <a:rPr lang="cs-CZ" sz="1900" dirty="0">
                <a:latin typeface="Bahnschrift" panose="020B0502040204020203" pitchFamily="34" charset="0"/>
              </a:rPr>
              <a:t>.</a:t>
            </a:r>
            <a:endParaRPr lang="cs-CZ" sz="1900" b="1" dirty="0">
              <a:latin typeface="Bahnschrift" panose="020B0502040204020203" pitchFamily="34" charset="0"/>
            </a:endParaRPr>
          </a:p>
          <a:p>
            <a:pPr algn="just"/>
            <a:r>
              <a:rPr lang="cs-CZ" sz="1900" b="1" dirty="0">
                <a:latin typeface="Bahnschrift" panose="020B0502040204020203" pitchFamily="34" charset="0"/>
              </a:rPr>
              <a:t>	</a:t>
            </a:r>
            <a:r>
              <a:rPr lang="cs-CZ" sz="1900" b="1" dirty="0" err="1">
                <a:latin typeface="Bahnschrift" panose="020B0502040204020203" pitchFamily="34" charset="0"/>
              </a:rPr>
              <a:t>Mean</a:t>
            </a:r>
            <a:r>
              <a:rPr lang="cs-CZ" sz="1900" b="1" dirty="0">
                <a:latin typeface="Bahnschrift" panose="020B0502040204020203" pitchFamily="34" charset="0"/>
              </a:rPr>
              <a:t> </a:t>
            </a:r>
            <a:r>
              <a:rPr lang="cs-CZ" sz="1900" b="1" dirty="0" err="1">
                <a:latin typeface="Bahnschrift" panose="020B0502040204020203" pitchFamily="34" charset="0"/>
              </a:rPr>
              <a:t>substitution</a:t>
            </a:r>
            <a:r>
              <a:rPr lang="cs-CZ" sz="1900" b="1" dirty="0">
                <a:latin typeface="Bahnschrift" panose="020B0502040204020203" pitchFamily="34" charset="0"/>
              </a:rPr>
              <a:t> </a:t>
            </a:r>
            <a:r>
              <a:rPr lang="cs-CZ" sz="1900" dirty="0">
                <a:latin typeface="Bahnschrift" panose="020B0502040204020203" pitchFamily="34" charset="0"/>
              </a:rPr>
              <a:t>je postup, který nahrazuje chybějící hodnoty průměrem vzorku v dané proměnné. Jedná se o logický postup, jestliže lze předpokládat, že daná proměnná ve vzorku odpovídá normálnímu rozložení. </a:t>
            </a:r>
          </a:p>
          <a:p>
            <a:pPr algn="just"/>
            <a:r>
              <a:rPr lang="cs-CZ" sz="1900" dirty="0">
                <a:latin typeface="Bahnschrift" panose="020B0502040204020203" pitchFamily="34" charset="0"/>
              </a:rPr>
              <a:t>V takovém případě, neznáme-li hodnotu dané proměnné u konkrétní osoby, nejpravděpodobnější je, že tato hodnota se pohybuje blízko kolem průměru. Tento postup je však problematický, pokud v konkrétním vzorku je velké množství chybějících hodnot. Jestliže ve vzorku chybí například 30% hodnot, pak nahrazení všech těchto hodnot průměrem značně redukuje rozptyl ve vzorku, a tím pádem podhodnocuje hodnotu korelace. Dalším problémem je necitlivost takového postupu vůči extrémním hodnotám. Jestliže mi u respondenta chybí jeho měsíční příjem a tento člověk je buďto milionář nebo se naopak potácí na hranici chudoby, pak v obou těchto případech je nahrazení této chybějící hodnoty průměrem velmi nešťastné a povede ke zkreslení výsledků. Pomocí </a:t>
            </a:r>
            <a:r>
              <a:rPr lang="cs-CZ" sz="1900" dirty="0" err="1">
                <a:latin typeface="Bahnschrift" panose="020B0502040204020203" pitchFamily="34" charset="0"/>
              </a:rPr>
              <a:t>Mean</a:t>
            </a:r>
            <a:r>
              <a:rPr lang="cs-CZ" sz="1900" dirty="0">
                <a:latin typeface="Bahnschrift" panose="020B0502040204020203" pitchFamily="34" charset="0"/>
              </a:rPr>
              <a:t> </a:t>
            </a:r>
            <a:r>
              <a:rPr lang="cs-CZ" sz="1900" dirty="0" err="1">
                <a:latin typeface="Bahnschrift" panose="020B0502040204020203" pitchFamily="34" charset="0"/>
              </a:rPr>
              <a:t>substitution</a:t>
            </a:r>
            <a:r>
              <a:rPr lang="cs-CZ" sz="1900" dirty="0">
                <a:latin typeface="Bahnschrift" panose="020B0502040204020203" pitchFamily="34" charset="0"/>
              </a:rPr>
              <a:t> není také vhodné doplňovat z definice chybějící hodnoty.</a:t>
            </a:r>
            <a:r>
              <a:rPr lang="cs-CZ" sz="1900" u="sng" dirty="0">
                <a:latin typeface="Bahnschrift" panose="020B0502040204020203" pitchFamily="34" charset="0"/>
              </a:rPr>
              <a:t> </a:t>
            </a:r>
          </a:p>
          <a:p>
            <a:pPr algn="just"/>
            <a:r>
              <a:rPr lang="cs-CZ" sz="1900" dirty="0">
                <a:latin typeface="Bahnschrift" panose="020B0502040204020203" pitchFamily="34" charset="0"/>
              </a:rPr>
              <a:t>	</a:t>
            </a:r>
            <a:r>
              <a:rPr lang="cs-CZ" sz="1900" b="1" dirty="0" err="1">
                <a:latin typeface="Bahnschrift" panose="020B0502040204020203" pitchFamily="34" charset="0"/>
              </a:rPr>
              <a:t>Indicator</a:t>
            </a:r>
            <a:r>
              <a:rPr lang="cs-CZ" sz="1900" b="1" dirty="0">
                <a:latin typeface="Bahnschrift" panose="020B0502040204020203" pitchFamily="34" charset="0"/>
              </a:rPr>
              <a:t> </a:t>
            </a:r>
            <a:r>
              <a:rPr lang="cs-CZ" sz="1900" b="1" dirty="0" err="1">
                <a:latin typeface="Bahnschrift" panose="020B0502040204020203" pitchFamily="34" charset="0"/>
              </a:rPr>
              <a:t>adjustment</a:t>
            </a:r>
            <a:r>
              <a:rPr lang="cs-CZ" sz="1900" b="1" dirty="0">
                <a:latin typeface="Bahnschrift" panose="020B0502040204020203" pitchFamily="34" charset="0"/>
              </a:rPr>
              <a:t> </a:t>
            </a:r>
            <a:r>
              <a:rPr lang="cs-CZ" sz="1900" dirty="0">
                <a:latin typeface="Bahnschrift" panose="020B0502040204020203" pitchFamily="34" charset="0"/>
              </a:rPr>
              <a:t>je lehká úprava strategie doplňování průměru. V tomto případě se do datového souboru přidá proměnná, tzv. indikátor, který nabývá hodnoty 0 v případech, kdy cílová hodnota chybí a </a:t>
            </a:r>
          </a:p>
          <a:p>
            <a:pPr algn="just"/>
            <a:r>
              <a:rPr lang="cs-CZ" sz="1900" dirty="0">
                <a:latin typeface="Bahnschrift" panose="020B0502040204020203" pitchFamily="34" charset="0"/>
              </a:rPr>
              <a:t>1 případech, kdy je cílová hodnota pozorována. Následně jsou chybějící hodnoty doplněny průměrem vzorku. Přítomnost indikátoru zde udržuje informaci o počtu doplněných hodnot a tím pádem možného rozsahu zkreslení. Více o tomto postupu například  (C</a:t>
            </a:r>
            <a:r>
              <a:rPr lang="en-US" sz="1900" dirty="0" err="1">
                <a:latin typeface="Bahnschrift" panose="020B0502040204020203" pitchFamily="34" charset="0"/>
              </a:rPr>
              <a:t>ohen</a:t>
            </a:r>
            <a:r>
              <a:rPr lang="en-US" sz="1900" dirty="0">
                <a:latin typeface="Bahnschrift" panose="020B0502040204020203" pitchFamily="34" charset="0"/>
              </a:rPr>
              <a:t> and Cohen 1983) </a:t>
            </a:r>
            <a:r>
              <a:rPr lang="cs-CZ" sz="1900" dirty="0">
                <a:latin typeface="Bahnschrift" panose="020B0502040204020203" pitchFamily="34" charset="0"/>
              </a:rPr>
              <a:t>a následně</a:t>
            </a:r>
          </a:p>
          <a:p>
            <a:pPr algn="just"/>
            <a:r>
              <a:rPr lang="cs-CZ" sz="1900" dirty="0">
                <a:latin typeface="Bahnschrift" panose="020B0502040204020203" pitchFamily="34" charset="0"/>
              </a:rPr>
              <a:t>(</a:t>
            </a:r>
            <a:r>
              <a:rPr lang="en-US" sz="1900" dirty="0">
                <a:latin typeface="Bahnschrift" panose="020B0502040204020203" pitchFamily="34" charset="0"/>
              </a:rPr>
              <a:t>Cohen, Cohen,</a:t>
            </a:r>
            <a:r>
              <a:rPr lang="cs-CZ" sz="1900" dirty="0">
                <a:latin typeface="Bahnschrift" panose="020B0502040204020203" pitchFamily="34" charset="0"/>
              </a:rPr>
              <a:t> </a:t>
            </a:r>
            <a:r>
              <a:rPr lang="cs-CZ" sz="1900" dirty="0" err="1">
                <a:latin typeface="Bahnschrift" panose="020B0502040204020203" pitchFamily="34" charset="0"/>
              </a:rPr>
              <a:t>West</a:t>
            </a:r>
            <a:r>
              <a:rPr lang="cs-CZ" sz="1900" dirty="0">
                <a:latin typeface="Bahnschrift" panose="020B0502040204020203" pitchFamily="34" charset="0"/>
              </a:rPr>
              <a:t>, and </a:t>
            </a:r>
            <a:r>
              <a:rPr lang="cs-CZ" sz="1900" dirty="0" err="1">
                <a:latin typeface="Bahnschrift" panose="020B0502040204020203" pitchFamily="34" charset="0"/>
              </a:rPr>
              <a:t>Aiken</a:t>
            </a:r>
            <a:r>
              <a:rPr lang="cs-CZ" sz="1900" dirty="0">
                <a:latin typeface="Bahnschrift" panose="020B0502040204020203" pitchFamily="34" charset="0"/>
              </a:rPr>
              <a:t> 2003).</a:t>
            </a:r>
          </a:p>
          <a:p>
            <a:pPr algn="just"/>
            <a:r>
              <a:rPr lang="cs-CZ" dirty="0"/>
              <a:t>	</a:t>
            </a:r>
          </a:p>
        </p:txBody>
      </p:sp>
      <p:sp>
        <p:nvSpPr>
          <p:cNvPr id="7" name="Obdélník: se zakulacenými rohy 6">
            <a:hlinkClick r:id="rId3" action="ppaction://hlinksldjump"/>
            <a:extLst>
              <a:ext uri="{FF2B5EF4-FFF2-40B4-BE49-F238E27FC236}">
                <a16:creationId xmlns:a16="http://schemas.microsoft.com/office/drawing/2014/main" id="{7D21899D-E332-4264-BCE3-FE200A01AEDB}"/>
              </a:ext>
            </a:extLst>
          </p:cNvPr>
          <p:cNvSpPr/>
          <p:nvPr/>
        </p:nvSpPr>
        <p:spPr>
          <a:xfrm>
            <a:off x="4259569" y="6012000"/>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
        <p:nvSpPr>
          <p:cNvPr id="8" name="Šipka: doprava 7">
            <a:hlinkClick r:id="rId4" action="ppaction://hlinksldjump"/>
            <a:extLst>
              <a:ext uri="{FF2B5EF4-FFF2-40B4-BE49-F238E27FC236}">
                <a16:creationId xmlns:a16="http://schemas.microsoft.com/office/drawing/2014/main" id="{02A9F658-8CCB-4F7C-881C-8CA78D190363}"/>
              </a:ext>
            </a:extLst>
          </p:cNvPr>
          <p:cNvSpPr/>
          <p:nvPr/>
        </p:nvSpPr>
        <p:spPr>
          <a:xfrm>
            <a:off x="9292094" y="6138000"/>
            <a:ext cx="2520000" cy="7200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38100" dir="2700000" algn="tl">
                    <a:srgbClr val="000000">
                      <a:alpha val="43137"/>
                    </a:srgbClr>
                  </a:outerShdw>
                </a:effectLst>
              </a:rPr>
              <a:t>Otočit na další stranu</a:t>
            </a:r>
          </a:p>
        </p:txBody>
      </p:sp>
    </p:spTree>
    <p:extLst>
      <p:ext uri="{BB962C8B-B14F-4D97-AF65-F5344CB8AC3E}">
        <p14:creationId xmlns:p14="http://schemas.microsoft.com/office/powerpoint/2010/main" val="23194790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1B1030B-8D76-4686-BAC2-0775F396E89B}"/>
              </a:ext>
            </a:extLst>
          </p:cNvPr>
          <p:cNvSpPr/>
          <p:nvPr/>
        </p:nvSpPr>
        <p:spPr>
          <a:xfrm>
            <a:off x="0" y="0"/>
            <a:ext cx="12192000" cy="5940088"/>
          </a:xfrm>
          <a:prstGeom prst="rect">
            <a:avLst/>
          </a:prstGeom>
        </p:spPr>
        <p:txBody>
          <a:bodyPr wrap="square">
            <a:spAutoFit/>
          </a:bodyPr>
          <a:lstStyle/>
          <a:p>
            <a:pPr algn="just"/>
            <a:r>
              <a:rPr lang="cs-CZ" sz="2000" dirty="0"/>
              <a:t>	</a:t>
            </a:r>
          </a:p>
          <a:p>
            <a:pPr algn="just"/>
            <a:r>
              <a:rPr lang="cs-CZ" sz="2000" dirty="0"/>
              <a:t>	</a:t>
            </a:r>
          </a:p>
          <a:p>
            <a:pPr algn="just"/>
            <a:r>
              <a:rPr lang="cs-CZ" sz="2000" dirty="0">
                <a:latin typeface="Bahnschrift" panose="020B0502040204020203" pitchFamily="34" charset="0"/>
              </a:rPr>
              <a:t>	Shrneme-li jednoduše vlastnosti tradičních přístupů,  žádný z nich neposkytuje ideální řešení. Jejich použitelnost vždy závisí na konkrétních okolnostech. </a:t>
            </a:r>
          </a:p>
          <a:p>
            <a:pPr algn="just"/>
            <a:r>
              <a:rPr lang="cs-CZ" sz="2000" dirty="0">
                <a:latin typeface="Bahnschrift" panose="020B0502040204020203" pitchFamily="34" charset="0"/>
              </a:rPr>
              <a:t>	K moderním přístupům, které se snaží některé tyto nedostatky kompenzovat, patří </a:t>
            </a:r>
            <a:r>
              <a:rPr lang="cs-CZ" sz="2000" b="1" dirty="0" err="1">
                <a:latin typeface="Bahnschrift" panose="020B0502040204020203" pitchFamily="34" charset="0"/>
              </a:rPr>
              <a:t>Simple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b="1" dirty="0">
                <a:latin typeface="Bahnschrift" panose="020B0502040204020203" pitchFamily="34" charset="0"/>
              </a:rPr>
              <a:t> </a:t>
            </a:r>
            <a:r>
              <a:rPr lang="cs-CZ" sz="2000" dirty="0">
                <a:latin typeface="Bahnschrift" panose="020B0502040204020203" pitchFamily="34" charset="0"/>
              </a:rPr>
              <a:t>postup, který vytvoří nový </a:t>
            </a:r>
            <a:r>
              <a:rPr lang="cs-CZ" sz="2000" dirty="0" err="1">
                <a:latin typeface="Bahnschrift" panose="020B0502040204020203" pitchFamily="34" charset="0"/>
              </a:rPr>
              <a:t>dataset</a:t>
            </a:r>
            <a:r>
              <a:rPr lang="cs-CZ" sz="2000" dirty="0">
                <a:latin typeface="Bahnschrift" panose="020B0502040204020203" pitchFamily="34" charset="0"/>
              </a:rPr>
              <a:t>, kde jsou všechny chybějící hodnoty doplněny metodou maximální pravděpodobnosti. Tento přístup je založen na ve vzorku obsažených vztazích mezi všemi proměnnými do kterého vstupuje určitý stupeň náhodných chyb. Tento postup však podhodnocuje standardní chybu měření a tedy nadhodnocuje přesnost. </a:t>
            </a:r>
          </a:p>
          <a:p>
            <a:pPr algn="just"/>
            <a:r>
              <a:rPr lang="cs-CZ" sz="2000" dirty="0">
                <a:latin typeface="Bahnschrift" panose="020B0502040204020203" pitchFamily="34" charset="0"/>
              </a:rPr>
              <a:t>	Tento problém řeší </a:t>
            </a:r>
            <a:r>
              <a:rPr lang="cs-CZ" sz="2000" b="1" dirty="0" err="1">
                <a:latin typeface="Bahnschrift" panose="020B0502040204020203" pitchFamily="34" charset="0"/>
              </a:rPr>
              <a:t>Multiple</a:t>
            </a:r>
            <a:r>
              <a:rPr lang="cs-CZ" sz="2000" b="1" dirty="0">
                <a:latin typeface="Bahnschrift" panose="020B0502040204020203" pitchFamily="34" charset="0"/>
              </a:rPr>
              <a:t> </a:t>
            </a:r>
            <a:r>
              <a:rPr lang="cs-CZ" sz="2000" b="1" dirty="0" err="1">
                <a:latin typeface="Bahnschrift" panose="020B0502040204020203" pitchFamily="34" charset="0"/>
              </a:rPr>
              <a:t>imputation</a:t>
            </a:r>
            <a:r>
              <a:rPr lang="cs-CZ" sz="2000" dirty="0">
                <a:latin typeface="Bahnschrift" panose="020B0502040204020203" pitchFamily="34" charset="0"/>
              </a:rPr>
              <a:t>, postup který vytvoří 5 – 10 datových souborů různým doplněním. Analýza je pak provedena na všech těchto souborech a uchovává všechny hodnoty parametrů </a:t>
            </a:r>
            <a:br>
              <a:rPr lang="cs-CZ" sz="2000" dirty="0">
                <a:latin typeface="Bahnschrift" panose="020B0502040204020203" pitchFamily="34" charset="0"/>
              </a:rPr>
            </a:br>
            <a:r>
              <a:rPr lang="cs-CZ" sz="2000" dirty="0">
                <a:latin typeface="Bahnschrift" panose="020B0502040204020203" pitchFamily="34" charset="0"/>
              </a:rPr>
              <a:t>i standardních chyb. Pak je možné použít průměrné hodnoty.</a:t>
            </a:r>
          </a:p>
          <a:p>
            <a:pPr algn="just"/>
            <a:r>
              <a:rPr lang="cs-CZ" sz="2000" b="1" dirty="0">
                <a:latin typeface="Bahnschrift" panose="020B0502040204020203" pitchFamily="34" charset="0"/>
              </a:rPr>
              <a:t>	Full </a:t>
            </a:r>
            <a:r>
              <a:rPr lang="cs-CZ" sz="2000" b="1" dirty="0" err="1">
                <a:latin typeface="Bahnschrift" panose="020B0502040204020203" pitchFamily="34" charset="0"/>
              </a:rPr>
              <a:t>information</a:t>
            </a:r>
            <a:r>
              <a:rPr lang="cs-CZ" sz="2000" b="1" dirty="0">
                <a:latin typeface="Bahnschrift" panose="020B0502040204020203" pitchFamily="34" charset="0"/>
              </a:rPr>
              <a:t> maximum </a:t>
            </a:r>
            <a:r>
              <a:rPr lang="cs-CZ" sz="2000" b="1" dirty="0" err="1">
                <a:latin typeface="Bahnschrift" panose="020B0502040204020203" pitchFamily="34" charset="0"/>
              </a:rPr>
              <a:t>likelihood</a:t>
            </a:r>
            <a:r>
              <a:rPr lang="cs-CZ" sz="2000" b="1" dirty="0">
                <a:latin typeface="Bahnschrift" panose="020B0502040204020203" pitchFamily="34" charset="0"/>
              </a:rPr>
              <a:t> </a:t>
            </a:r>
            <a:r>
              <a:rPr lang="cs-CZ" sz="2000" b="1" dirty="0" err="1">
                <a:latin typeface="Bahnschrift" panose="020B0502040204020203" pitchFamily="34" charset="0"/>
              </a:rPr>
              <a:t>approach</a:t>
            </a:r>
            <a:r>
              <a:rPr lang="cs-CZ" sz="2000" b="1" dirty="0">
                <a:latin typeface="Bahnschrift" panose="020B0502040204020203" pitchFamily="34" charset="0"/>
              </a:rPr>
              <a:t> </a:t>
            </a:r>
            <a:r>
              <a:rPr lang="cs-CZ" sz="2000" dirty="0">
                <a:latin typeface="Bahnschrift" panose="020B0502040204020203" pitchFamily="34" charset="0"/>
              </a:rPr>
              <a:t>nepoužívá doplnění chybějících hodnot, ale využívá všechny dostupné informace ze vzorku, aby metodou maximální věrohodnosti poskytl co nejpřesnější odhady chybějících parametrů. </a:t>
            </a:r>
          </a:p>
          <a:p>
            <a:pPr algn="just"/>
            <a:r>
              <a:rPr lang="cs-CZ" sz="2000" dirty="0">
                <a:latin typeface="Bahnschrift" panose="020B0502040204020203" pitchFamily="34" charset="0"/>
              </a:rPr>
              <a:t>	Tyto pokročilé moderní metody jsou ve srovnání s tradičními přesnější, nicméně výpočetně náročnější. Existují však softwary, které použití těchto přístupů umožňují. Jedná se například o NORM, ale </a:t>
            </a:r>
            <a:r>
              <a:rPr lang="cs-CZ" sz="2000" dirty="0" err="1">
                <a:latin typeface="Bahnschrift" panose="020B0502040204020203" pitchFamily="34" charset="0"/>
              </a:rPr>
              <a:t>Simple</a:t>
            </a:r>
            <a:r>
              <a:rPr lang="cs-CZ" sz="2000" dirty="0">
                <a:latin typeface="Bahnschrift" panose="020B0502040204020203" pitchFamily="34" charset="0"/>
              </a:rPr>
              <a:t> </a:t>
            </a:r>
            <a:r>
              <a:rPr lang="cs-CZ" sz="2000" dirty="0" err="1">
                <a:latin typeface="Bahnschrift" panose="020B0502040204020203" pitchFamily="34" charset="0"/>
              </a:rPr>
              <a:t>imputation</a:t>
            </a:r>
            <a:r>
              <a:rPr lang="cs-CZ" sz="2000" dirty="0">
                <a:latin typeface="Bahnschrift" panose="020B0502040204020203" pitchFamily="34" charset="0"/>
              </a:rPr>
              <a:t> umí třeba i SPSS.</a:t>
            </a:r>
          </a:p>
          <a:p>
            <a:pPr algn="just"/>
            <a:r>
              <a:rPr lang="cs-CZ" sz="2000" dirty="0">
                <a:latin typeface="Bahnschrift" panose="020B0502040204020203" pitchFamily="34" charset="0"/>
              </a:rPr>
              <a:t>	Více o  práci s chybějícími hodnotami i  o zmíněných softwarech (</a:t>
            </a:r>
            <a:r>
              <a:rPr lang="cs-CZ" sz="2000" dirty="0" err="1">
                <a:latin typeface="Bahnschrift" panose="020B0502040204020203" pitchFamily="34" charset="0"/>
              </a:rPr>
              <a:t>Acock</a:t>
            </a:r>
            <a:r>
              <a:rPr lang="cs-CZ" sz="2000" dirty="0">
                <a:latin typeface="Bahnschrift" panose="020B0502040204020203" pitchFamily="34" charset="0"/>
              </a:rPr>
              <a:t>, 2005).</a:t>
            </a:r>
          </a:p>
        </p:txBody>
      </p:sp>
      <p:sp>
        <p:nvSpPr>
          <p:cNvPr id="4" name="Obdélník: se zakulacenými rohy 3">
            <a:hlinkClick r:id="rId2" action="ppaction://hlinksldjump"/>
            <a:extLst>
              <a:ext uri="{FF2B5EF4-FFF2-40B4-BE49-F238E27FC236}">
                <a16:creationId xmlns:a16="http://schemas.microsoft.com/office/drawing/2014/main" id="{6A78F2B2-5C13-4942-859C-8AF1DF638C50}"/>
              </a:ext>
            </a:extLst>
          </p:cNvPr>
          <p:cNvSpPr/>
          <p:nvPr/>
        </p:nvSpPr>
        <p:spPr>
          <a:xfrm>
            <a:off x="4296000" y="5940088"/>
            <a:ext cx="3600000" cy="72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Zavřít knihu</a:t>
            </a:r>
          </a:p>
        </p:txBody>
      </p:sp>
      <p:sp>
        <p:nvSpPr>
          <p:cNvPr id="5" name="Obdélník: se zakulacenými rohy 4">
            <a:hlinkClick r:id="rId3" action="ppaction://hlinksldjump"/>
            <a:extLst>
              <a:ext uri="{FF2B5EF4-FFF2-40B4-BE49-F238E27FC236}">
                <a16:creationId xmlns:a16="http://schemas.microsoft.com/office/drawing/2014/main" id="{0B7B0ACF-793F-4FA5-BF3F-A0D1B9AB09CE}"/>
              </a:ext>
            </a:extLst>
          </p:cNvPr>
          <p:cNvSpPr/>
          <p:nvPr/>
        </p:nvSpPr>
        <p:spPr>
          <a:xfrm>
            <a:off x="9239429" y="5814088"/>
            <a:ext cx="2880000" cy="252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Přejít na seznam literatury</a:t>
            </a:r>
          </a:p>
        </p:txBody>
      </p:sp>
    </p:spTree>
    <p:extLst>
      <p:ext uri="{BB962C8B-B14F-4D97-AF65-F5344CB8AC3E}">
        <p14:creationId xmlns:p14="http://schemas.microsoft.com/office/powerpoint/2010/main" val="18476900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CFFD5"/>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A3EBD-1BF0-44CC-AACE-691A0B53FE6B}"/>
              </a:ext>
            </a:extLst>
          </p:cNvPr>
          <p:cNvSpPr>
            <a:spLocks noGrp="1"/>
          </p:cNvSpPr>
          <p:nvPr>
            <p:ph type="title"/>
          </p:nvPr>
        </p:nvSpPr>
        <p:spPr/>
        <p:txBody>
          <a:bodyPr/>
          <a:lstStyle/>
          <a:p>
            <a:r>
              <a:rPr lang="cs-CZ" dirty="0">
                <a:latin typeface="Bahnschrift" panose="020B0502040204020203" pitchFamily="34" charset="0"/>
              </a:rPr>
              <a:t>Seznam literatury</a:t>
            </a:r>
          </a:p>
        </p:txBody>
      </p:sp>
      <p:sp>
        <p:nvSpPr>
          <p:cNvPr id="3" name="Zástupný obsah 2">
            <a:extLst>
              <a:ext uri="{FF2B5EF4-FFF2-40B4-BE49-F238E27FC236}">
                <a16:creationId xmlns:a16="http://schemas.microsoft.com/office/drawing/2014/main" id="{C8428A17-59BC-48B6-A57F-27B4833CD5F8}"/>
              </a:ext>
            </a:extLst>
          </p:cNvPr>
          <p:cNvSpPr>
            <a:spLocks noGrp="1"/>
          </p:cNvSpPr>
          <p:nvPr>
            <p:ph idx="1"/>
          </p:nvPr>
        </p:nvSpPr>
        <p:spPr/>
        <p:txBody>
          <a:bodyPr>
            <a:normAutofit/>
          </a:bodyPr>
          <a:lstStyle/>
          <a:p>
            <a:r>
              <a:rPr lang="en-US" sz="2400" dirty="0">
                <a:latin typeface="Bahnschrift" panose="020B0502040204020203" pitchFamily="34" charset="0"/>
              </a:rPr>
              <a:t>Cohen, J., &amp; Cohen, P. (1983). </a:t>
            </a:r>
            <a:r>
              <a:rPr lang="en-US" sz="2400" i="1" dirty="0">
                <a:latin typeface="Bahnschrift" panose="020B0502040204020203" pitchFamily="34" charset="0"/>
              </a:rPr>
              <a:t>Applied multiple</a:t>
            </a:r>
            <a:r>
              <a:rPr lang="cs-CZ" sz="2400" i="1" dirty="0">
                <a:latin typeface="Bahnschrift" panose="020B0502040204020203" pitchFamily="34" charset="0"/>
              </a:rPr>
              <a:t> </a:t>
            </a:r>
            <a:r>
              <a:rPr lang="en-US" sz="2400" i="1" dirty="0">
                <a:latin typeface="Bahnschrift" panose="020B0502040204020203" pitchFamily="34" charset="0"/>
              </a:rPr>
              <a:t>regression/correlation analysis for the behavioral</a:t>
            </a:r>
            <a:r>
              <a:rPr lang="cs-CZ" sz="2400" i="1" dirty="0">
                <a:latin typeface="Bahnschrift" panose="020B0502040204020203" pitchFamily="34" charset="0"/>
              </a:rPr>
              <a:t> </a:t>
            </a:r>
            <a:r>
              <a:rPr lang="cs-CZ" sz="2400" i="1" dirty="0" err="1">
                <a:latin typeface="Bahnschrift" panose="020B0502040204020203" pitchFamily="34" charset="0"/>
              </a:rPr>
              <a:t>sciences</a:t>
            </a:r>
            <a:r>
              <a:rPr lang="cs-CZ" sz="2400" i="1" dirty="0">
                <a:latin typeface="Bahnschrift" panose="020B0502040204020203" pitchFamily="34" charset="0"/>
              </a:rPr>
              <a:t> (2nd </a:t>
            </a:r>
            <a:r>
              <a:rPr lang="cs-CZ" sz="2400" i="1" dirty="0" err="1">
                <a:latin typeface="Bahnschrift" panose="020B0502040204020203" pitchFamily="34" charset="0"/>
              </a:rPr>
              <a:t>ed</a:t>
            </a:r>
            <a:r>
              <a:rPr lang="cs-CZ" sz="2400" i="1" dirty="0">
                <a:latin typeface="Bahnschrift" panose="020B0502040204020203" pitchFamily="34" charset="0"/>
              </a:rPr>
              <a:t>.). </a:t>
            </a:r>
            <a:r>
              <a:rPr lang="cs-CZ" sz="2400" dirty="0" err="1">
                <a:latin typeface="Bahnschrift" panose="020B0502040204020203" pitchFamily="34" charset="0"/>
              </a:rPr>
              <a:t>Hillsdale</a:t>
            </a:r>
            <a:r>
              <a:rPr lang="cs-CZ" sz="2400" dirty="0">
                <a:latin typeface="Bahnschrift" panose="020B0502040204020203" pitchFamily="34" charset="0"/>
              </a:rPr>
              <a:t>, NJ: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de-DE" sz="2400" dirty="0">
                <a:latin typeface="Bahnschrift" panose="020B0502040204020203" pitchFamily="34" charset="0"/>
              </a:rPr>
              <a:t>Cohen, J., Cohen, P., West, S., &amp; Aiken, L. (2003</a:t>
            </a:r>
            <a:r>
              <a:rPr lang="de-DE" sz="2400" i="1" dirty="0">
                <a:latin typeface="Bahnschrift" panose="020B0502040204020203" pitchFamily="34" charset="0"/>
              </a:rPr>
              <a:t>).</a:t>
            </a:r>
            <a:r>
              <a:rPr lang="cs-CZ" sz="2400" i="1" dirty="0">
                <a:latin typeface="Bahnschrift" panose="020B0502040204020203" pitchFamily="34" charset="0"/>
              </a:rPr>
              <a:t> </a:t>
            </a:r>
            <a:r>
              <a:rPr lang="cs-CZ" sz="2400" i="1" dirty="0" err="1">
                <a:latin typeface="Bahnschrift" panose="020B0502040204020203" pitchFamily="34" charset="0"/>
              </a:rPr>
              <a:t>Applied</a:t>
            </a:r>
            <a:r>
              <a:rPr lang="cs-CZ" sz="2400" i="1" dirty="0">
                <a:latin typeface="Bahnschrift" panose="020B0502040204020203" pitchFamily="34" charset="0"/>
              </a:rPr>
              <a:t> </a:t>
            </a:r>
            <a:r>
              <a:rPr lang="cs-CZ" sz="2400" i="1" dirty="0" err="1">
                <a:latin typeface="Bahnschrift" panose="020B0502040204020203" pitchFamily="34" charset="0"/>
              </a:rPr>
              <a:t>multiple</a:t>
            </a:r>
            <a:r>
              <a:rPr lang="cs-CZ" sz="2400" i="1" dirty="0">
                <a:latin typeface="Bahnschrift" panose="020B0502040204020203" pitchFamily="34" charset="0"/>
              </a:rPr>
              <a:t> </a:t>
            </a:r>
            <a:r>
              <a:rPr lang="cs-CZ" sz="2400" i="1" dirty="0" err="1">
                <a:latin typeface="Bahnschrift" panose="020B0502040204020203" pitchFamily="34" charset="0"/>
              </a:rPr>
              <a:t>regression</a:t>
            </a:r>
            <a:r>
              <a:rPr lang="cs-CZ" sz="2400" i="1" dirty="0">
                <a:latin typeface="Bahnschrift" panose="020B0502040204020203" pitchFamily="34" charset="0"/>
              </a:rPr>
              <a:t>/</a:t>
            </a:r>
            <a:r>
              <a:rPr lang="cs-CZ" sz="2400" i="1" dirty="0" err="1">
                <a:latin typeface="Bahnschrift" panose="020B0502040204020203" pitchFamily="34" charset="0"/>
              </a:rPr>
              <a:t>correlation</a:t>
            </a:r>
            <a:r>
              <a:rPr lang="cs-CZ" sz="2400" i="1" dirty="0">
                <a:latin typeface="Bahnschrift" panose="020B0502040204020203" pitchFamily="34" charset="0"/>
              </a:rPr>
              <a:t> </a:t>
            </a:r>
            <a:r>
              <a:rPr lang="cs-CZ" sz="2400" i="1" dirty="0" err="1">
                <a:latin typeface="Bahnschrift" panose="020B0502040204020203" pitchFamily="34" charset="0"/>
              </a:rPr>
              <a:t>analysis</a:t>
            </a:r>
            <a:r>
              <a:rPr lang="cs-CZ" sz="2400" i="1" dirty="0">
                <a:latin typeface="Bahnschrift" panose="020B0502040204020203" pitchFamily="34" charset="0"/>
              </a:rPr>
              <a:t> </a:t>
            </a:r>
            <a:r>
              <a:rPr lang="en-US" sz="2400" i="1" dirty="0">
                <a:latin typeface="Bahnschrift" panose="020B0502040204020203" pitchFamily="34" charset="0"/>
              </a:rPr>
              <a:t>for the behavioral sciences (3rd ed.)</a:t>
            </a:r>
            <a:r>
              <a:rPr lang="en-US" sz="2400" dirty="0">
                <a:latin typeface="Bahnschrift" panose="020B0502040204020203" pitchFamily="34" charset="0"/>
              </a:rPr>
              <a:t>. Mahwah, NJ:</a:t>
            </a:r>
            <a:r>
              <a:rPr lang="cs-CZ" sz="2400" dirty="0">
                <a:latin typeface="Bahnschrift" panose="020B0502040204020203" pitchFamily="34" charset="0"/>
              </a:rPr>
              <a:t> </a:t>
            </a:r>
            <a:r>
              <a:rPr lang="cs-CZ" sz="2400" dirty="0" err="1">
                <a:latin typeface="Bahnschrift" panose="020B0502040204020203" pitchFamily="34" charset="0"/>
              </a:rPr>
              <a:t>Erlbaum</a:t>
            </a:r>
            <a:r>
              <a:rPr lang="cs-CZ" sz="2400" dirty="0">
                <a:latin typeface="Bahnschrift" panose="020B0502040204020203" pitchFamily="34" charset="0"/>
              </a:rPr>
              <a:t>.</a:t>
            </a:r>
          </a:p>
          <a:p>
            <a:endParaRPr lang="cs-CZ" sz="2400" dirty="0">
              <a:latin typeface="Bahnschrift" panose="020B0502040204020203" pitchFamily="34" charset="0"/>
            </a:endParaRPr>
          </a:p>
          <a:p>
            <a:r>
              <a:rPr lang="en-US" sz="2400" dirty="0" err="1">
                <a:latin typeface="Bahnschrift" panose="020B0502040204020203" pitchFamily="34" charset="0"/>
              </a:rPr>
              <a:t>Acock</a:t>
            </a:r>
            <a:r>
              <a:rPr lang="en-US" sz="2400" dirty="0">
                <a:latin typeface="Bahnschrift" panose="020B0502040204020203" pitchFamily="34" charset="0"/>
              </a:rPr>
              <a:t>, A. C. (2005). Working with missing values. </a:t>
            </a:r>
            <a:r>
              <a:rPr lang="en-US" sz="2400" i="1" dirty="0">
                <a:latin typeface="Bahnschrift" panose="020B0502040204020203" pitchFamily="34" charset="0"/>
              </a:rPr>
              <a:t>Journal of Marriage and family</a:t>
            </a:r>
            <a:r>
              <a:rPr lang="en-US" sz="2400" dirty="0">
                <a:latin typeface="Bahnschrift" panose="020B0502040204020203" pitchFamily="34" charset="0"/>
              </a:rPr>
              <a:t>, </a:t>
            </a:r>
            <a:r>
              <a:rPr lang="en-US" sz="2400" i="1" dirty="0">
                <a:latin typeface="Bahnschrift" panose="020B0502040204020203" pitchFamily="34" charset="0"/>
              </a:rPr>
              <a:t>67</a:t>
            </a:r>
            <a:r>
              <a:rPr lang="en-US" sz="2400" dirty="0">
                <a:latin typeface="Bahnschrift" panose="020B0502040204020203" pitchFamily="34" charset="0"/>
              </a:rPr>
              <a:t>(4), 1012-1028</a:t>
            </a:r>
            <a:r>
              <a:rPr lang="en-US" dirty="0"/>
              <a:t>.</a:t>
            </a:r>
            <a:endParaRPr lang="cs-CZ" dirty="0"/>
          </a:p>
        </p:txBody>
      </p:sp>
      <p:sp>
        <p:nvSpPr>
          <p:cNvPr id="4" name="Obdélník: se zakulacenými rohy 3">
            <a:hlinkClick r:id="rId2" action="ppaction://hlinksldjump"/>
            <a:extLst>
              <a:ext uri="{FF2B5EF4-FFF2-40B4-BE49-F238E27FC236}">
                <a16:creationId xmlns:a16="http://schemas.microsoft.com/office/drawing/2014/main" id="{3E21CDB6-0A5D-488C-BF59-AC3926331256}"/>
              </a:ext>
            </a:extLst>
          </p:cNvPr>
          <p:cNvSpPr/>
          <p:nvPr/>
        </p:nvSpPr>
        <p:spPr>
          <a:xfrm>
            <a:off x="7549606" y="4001294"/>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5" name="Obdélník: se zakulacenými rohy 4">
            <a:hlinkClick r:id="rId2" action="ppaction://hlinksldjump"/>
            <a:extLst>
              <a:ext uri="{FF2B5EF4-FFF2-40B4-BE49-F238E27FC236}">
                <a16:creationId xmlns:a16="http://schemas.microsoft.com/office/drawing/2014/main" id="{C1E5EF85-FF0C-4F6A-A003-80E7C9971C64}"/>
              </a:ext>
            </a:extLst>
          </p:cNvPr>
          <p:cNvSpPr/>
          <p:nvPr/>
        </p:nvSpPr>
        <p:spPr>
          <a:xfrm>
            <a:off x="7549606" y="2555943"/>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
        <p:nvSpPr>
          <p:cNvPr id="6" name="Obdélník: se zakulacenými rohy 5">
            <a:hlinkClick r:id="rId3" action="ppaction://hlinksldjump"/>
            <a:extLst>
              <a:ext uri="{FF2B5EF4-FFF2-40B4-BE49-F238E27FC236}">
                <a16:creationId xmlns:a16="http://schemas.microsoft.com/office/drawing/2014/main" id="{F7079D4F-DDB7-48F1-BA3F-8DB6E0C4225E}"/>
              </a:ext>
            </a:extLst>
          </p:cNvPr>
          <p:cNvSpPr/>
          <p:nvPr/>
        </p:nvSpPr>
        <p:spPr>
          <a:xfrm>
            <a:off x="7549606" y="5361578"/>
            <a:ext cx="2880000" cy="36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Vrátit se k tomuto odkazu</a:t>
            </a:r>
          </a:p>
        </p:txBody>
      </p:sp>
    </p:spTree>
    <p:extLst>
      <p:ext uri="{BB962C8B-B14F-4D97-AF65-F5344CB8AC3E}">
        <p14:creationId xmlns:p14="http://schemas.microsoft.com/office/powerpoint/2010/main" val="11192500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FCB3EB4-5516-47BE-82AB-91A2624229CB}"/>
              </a:ext>
            </a:extLst>
          </p:cNvPr>
          <p:cNvSpPr txBox="1"/>
          <p:nvPr/>
        </p:nvSpPr>
        <p:spPr>
          <a:xfrm>
            <a:off x="956310" y="1512728"/>
            <a:ext cx="10279380" cy="1477328"/>
          </a:xfrm>
          <a:prstGeom prst="rect">
            <a:avLst/>
          </a:prstGeom>
          <a:noFill/>
        </p:spPr>
        <p:txBody>
          <a:bodyPr wrap="square" rtlCol="0">
            <a:spAutoFit/>
          </a:bodyPr>
          <a:lstStyle/>
          <a:p>
            <a:pPr algn="just"/>
            <a:r>
              <a:rPr lang="cs-CZ" dirty="0"/>
              <a:t>Četbou knihy jste si ověřil své domněnky a načerpal novou inspiraci pro řešení nastalého problému. Teď je potřeba toto úsilí zužitkovat. Je potřeba posunout výzkum zase kousek dál a rozhodnout se, jak tedy vyřešíte  problém s chybějícími hodnotami.</a:t>
            </a:r>
          </a:p>
          <a:p>
            <a:pPr algn="just"/>
            <a:r>
              <a:rPr lang="cs-CZ" dirty="0"/>
              <a:t>Vzhledem k tomu, že pro takzvané moderní postupy nemáte zařízení s dostatečnou výpočetní kapacitou, musíte vybrat to nejvhodnější z tradičních postupů.</a:t>
            </a:r>
          </a:p>
        </p:txBody>
      </p:sp>
      <p:sp>
        <p:nvSpPr>
          <p:cNvPr id="5" name="Obdélník: se zakulacenými rohy 4">
            <a:hlinkClick r:id="rId3" action="ppaction://hlinksldjump"/>
            <a:extLst>
              <a:ext uri="{FF2B5EF4-FFF2-40B4-BE49-F238E27FC236}">
                <a16:creationId xmlns:a16="http://schemas.microsoft.com/office/drawing/2014/main" id="{373FD5F9-3E49-4A4E-AB54-654668C76D98}"/>
              </a:ext>
            </a:extLst>
          </p:cNvPr>
          <p:cNvSpPr/>
          <p:nvPr/>
        </p:nvSpPr>
        <p:spPr>
          <a:xfrm>
            <a:off x="2055952"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Case </a:t>
            </a:r>
            <a:r>
              <a:rPr lang="cs-CZ" b="1" dirty="0" err="1"/>
              <a:t>delation</a:t>
            </a:r>
            <a:endParaRPr lang="cs-CZ" b="1" dirty="0"/>
          </a:p>
        </p:txBody>
      </p:sp>
      <p:sp>
        <p:nvSpPr>
          <p:cNvPr id="7" name="Obdélník: se zakulacenými rohy 6">
            <a:hlinkClick r:id="rId4" action="ppaction://hlinksldjump"/>
            <a:extLst>
              <a:ext uri="{FF2B5EF4-FFF2-40B4-BE49-F238E27FC236}">
                <a16:creationId xmlns:a16="http://schemas.microsoft.com/office/drawing/2014/main" id="{AEF1294E-2F24-4AB8-B758-C22BDEFC31B5}"/>
              </a:ext>
            </a:extLst>
          </p:cNvPr>
          <p:cNvSpPr/>
          <p:nvPr/>
        </p:nvSpPr>
        <p:spPr>
          <a:xfrm>
            <a:off x="6536506" y="372062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Pairwise</a:t>
            </a:r>
            <a:r>
              <a:rPr lang="cs-CZ" b="1" dirty="0"/>
              <a:t> </a:t>
            </a:r>
            <a:r>
              <a:rPr lang="cs-CZ" b="1" dirty="0" err="1"/>
              <a:t>delation</a:t>
            </a:r>
            <a:endParaRPr lang="cs-CZ" b="1" dirty="0"/>
          </a:p>
        </p:txBody>
      </p:sp>
      <p:sp>
        <p:nvSpPr>
          <p:cNvPr id="8" name="Obdélník: se zakulacenými rohy 7">
            <a:hlinkClick r:id="rId5" action="ppaction://hlinksldjump"/>
            <a:extLst>
              <a:ext uri="{FF2B5EF4-FFF2-40B4-BE49-F238E27FC236}">
                <a16:creationId xmlns:a16="http://schemas.microsoft.com/office/drawing/2014/main" id="{18014212-9BD9-4297-85FD-4E37A82A8DEC}"/>
              </a:ext>
            </a:extLst>
          </p:cNvPr>
          <p:cNvSpPr/>
          <p:nvPr/>
        </p:nvSpPr>
        <p:spPr>
          <a:xfrm>
            <a:off x="6536506" y="5062596"/>
            <a:ext cx="3599543" cy="812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Indicator</a:t>
            </a:r>
            <a:r>
              <a:rPr lang="cs-CZ" b="1" dirty="0"/>
              <a:t> </a:t>
            </a:r>
            <a:r>
              <a:rPr lang="cs-CZ" b="1" dirty="0" err="1"/>
              <a:t>Adjustment</a:t>
            </a:r>
            <a:endParaRPr lang="cs-CZ" b="1" dirty="0"/>
          </a:p>
        </p:txBody>
      </p:sp>
      <p:sp>
        <p:nvSpPr>
          <p:cNvPr id="9" name="Obdélník: se zakulacenými rohy 8">
            <a:hlinkClick r:id="rId6" action="ppaction://hlinksldjump"/>
            <a:extLst>
              <a:ext uri="{FF2B5EF4-FFF2-40B4-BE49-F238E27FC236}">
                <a16:creationId xmlns:a16="http://schemas.microsoft.com/office/drawing/2014/main" id="{F92B285F-6F55-4300-ABDC-9E5E64B77E1D}"/>
              </a:ext>
            </a:extLst>
          </p:cNvPr>
          <p:cNvSpPr/>
          <p:nvPr/>
        </p:nvSpPr>
        <p:spPr>
          <a:xfrm>
            <a:off x="2055951" y="4975396"/>
            <a:ext cx="3599543" cy="90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Použít </a:t>
            </a:r>
            <a:r>
              <a:rPr lang="cs-CZ" b="1" dirty="0" err="1"/>
              <a:t>Mean</a:t>
            </a:r>
            <a:r>
              <a:rPr lang="cs-CZ" b="1" dirty="0"/>
              <a:t> </a:t>
            </a:r>
            <a:r>
              <a:rPr lang="cs-CZ" b="1" dirty="0" err="1"/>
              <a:t>substitution</a:t>
            </a:r>
            <a:endParaRPr lang="cs-CZ" b="1" dirty="0"/>
          </a:p>
        </p:txBody>
      </p:sp>
    </p:spTree>
    <p:extLst>
      <p:ext uri="{BB962C8B-B14F-4D97-AF65-F5344CB8AC3E}">
        <p14:creationId xmlns:p14="http://schemas.microsoft.com/office/powerpoint/2010/main" val="3434712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se zakulacenými rohy 2">
            <a:hlinkClick r:id="rId3" action="ppaction://hlinksldjump"/>
            <a:extLst>
              <a:ext uri="{FF2B5EF4-FFF2-40B4-BE49-F238E27FC236}">
                <a16:creationId xmlns:a16="http://schemas.microsoft.com/office/drawing/2014/main" id="{53177297-A83F-471B-8CC3-E288325BA32B}"/>
              </a:ext>
            </a:extLst>
          </p:cNvPr>
          <p:cNvSpPr/>
          <p:nvPr/>
        </p:nvSpPr>
        <p:spPr>
          <a:xfrm>
            <a:off x="281355" y="6086159"/>
            <a:ext cx="5040000" cy="540000"/>
          </a:xfrm>
          <a:prstGeom prst="roundRect">
            <a:avLst/>
          </a:prstGeom>
          <a:ln>
            <a:noFill/>
          </a:ln>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Zvrátit poslední volbu</a:t>
            </a:r>
          </a:p>
        </p:txBody>
      </p:sp>
      <p:sp>
        <p:nvSpPr>
          <p:cNvPr id="4" name="Obdélník: se zakulacenými rohy 3">
            <a:hlinkClick r:id="rId4" action="ppaction://hlinksldjump"/>
            <a:extLst>
              <a:ext uri="{FF2B5EF4-FFF2-40B4-BE49-F238E27FC236}">
                <a16:creationId xmlns:a16="http://schemas.microsoft.com/office/drawing/2014/main" id="{A1EC69AF-9BBB-481B-B4CF-D87BF64A3A76}"/>
              </a:ext>
            </a:extLst>
          </p:cNvPr>
          <p:cNvSpPr/>
          <p:nvPr/>
        </p:nvSpPr>
        <p:spPr>
          <a:xfrm>
            <a:off x="6870647" y="6039360"/>
            <a:ext cx="5040000" cy="5400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ln w="10160">
                  <a:noFill/>
                  <a:prstDash val="solid"/>
                </a:ln>
                <a:solidFill>
                  <a:srgbClr val="FFFFFF"/>
                </a:solidFill>
                <a:effectLst>
                  <a:outerShdw blurRad="38100" dist="22860" dir="5400000" algn="tl" rotWithShape="0">
                    <a:srgbClr val="000000">
                      <a:alpha val="30000"/>
                    </a:srgbClr>
                  </a:outerShdw>
                </a:effectLst>
              </a:rPr>
              <a:t>Znovu zahájit výzkum</a:t>
            </a:r>
          </a:p>
        </p:txBody>
      </p:sp>
      <p:sp>
        <p:nvSpPr>
          <p:cNvPr id="5" name="TextovéPole 4">
            <a:extLst>
              <a:ext uri="{FF2B5EF4-FFF2-40B4-BE49-F238E27FC236}">
                <a16:creationId xmlns:a16="http://schemas.microsoft.com/office/drawing/2014/main" id="{76B16BA7-3E82-43C7-AB2D-A3607C9CFCB8}"/>
              </a:ext>
            </a:extLst>
          </p:cNvPr>
          <p:cNvSpPr txBox="1"/>
          <p:nvPr/>
        </p:nvSpPr>
        <p:spPr>
          <a:xfrm>
            <a:off x="1192237" y="1203960"/>
            <a:ext cx="9807526" cy="3416320"/>
          </a:xfrm>
          <a:prstGeom prst="rect">
            <a:avLst/>
          </a:prstGeom>
          <a:noFill/>
        </p:spPr>
        <p:txBody>
          <a:bodyPr wrap="square" rtlCol="0">
            <a:spAutoFit/>
          </a:bodyPr>
          <a:lstStyle/>
          <a:p>
            <a:pPr algn="just"/>
            <a:endParaRPr lang="cs-CZ" dirty="0"/>
          </a:p>
          <a:p>
            <a:pPr algn="just"/>
            <a:endParaRPr lang="cs-CZ" dirty="0"/>
          </a:p>
          <a:p>
            <a:pPr algn="just"/>
            <a:r>
              <a:rPr lang="cs-CZ" dirty="0"/>
              <a:t>Po vymazání všech nekompletních záznamů, vám zůstal datový soubor o velikosti sotva tří set osob. Takto redukovaný vzorek již pro tak rozsáhlou populaci jako jsou všichni občané Státu není v žádném případě dostačující.</a:t>
            </a:r>
          </a:p>
          <a:p>
            <a:pPr algn="just"/>
            <a:r>
              <a:rPr lang="cs-CZ" i="1" dirty="0"/>
              <a:t>„Sakra,“ </a:t>
            </a:r>
            <a:r>
              <a:rPr lang="cs-CZ" dirty="0"/>
              <a:t>řekl jste si, </a:t>
            </a:r>
            <a:r>
              <a:rPr lang="cs-CZ" i="1" dirty="0"/>
              <a:t>„není možné, aby dvě třetiny lidí neuvedly svůj čistý příjem. Ano, ta otázka je trochu ošemetná, ale dvě třetiny?“</a:t>
            </a:r>
          </a:p>
          <a:p>
            <a:pPr algn="just"/>
            <a:endParaRPr lang="cs-CZ" i="1" dirty="0"/>
          </a:p>
          <a:p>
            <a:pPr algn="just"/>
            <a:r>
              <a:rPr lang="cs-CZ" dirty="0"/>
              <a:t>Samozřejmě, že to tak nebylo, vymazal jste ze souboru všechny nekompletní záznamy. To znamená i ty respondenty, kteří sice uvedli čistý příjem, ale neuvedli některou z jiných proměnných, jako například velikost bydliště nebo politickou aktivitu. </a:t>
            </a:r>
          </a:p>
          <a:p>
            <a:pPr algn="just"/>
            <a:r>
              <a:rPr lang="cs-CZ" dirty="0"/>
              <a:t>S takto poničeným datovým souborem není možné ve výzkumu dále pokračovat. </a:t>
            </a:r>
          </a:p>
        </p:txBody>
      </p:sp>
    </p:spTree>
    <p:extLst>
      <p:ext uri="{BB962C8B-B14F-4D97-AF65-F5344CB8AC3E}">
        <p14:creationId xmlns:p14="http://schemas.microsoft.com/office/powerpoint/2010/main" val="2554972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FAAAB0E-7E46-4AA4-B3D2-FEFC197C386B}"/>
              </a:ext>
            </a:extLst>
          </p:cNvPr>
          <p:cNvSpPr txBox="1"/>
          <p:nvPr/>
        </p:nvSpPr>
        <p:spPr>
          <a:xfrm>
            <a:off x="586739" y="1076235"/>
            <a:ext cx="11018520" cy="2308324"/>
          </a:xfrm>
          <a:prstGeom prst="rect">
            <a:avLst/>
          </a:prstGeom>
          <a:noFill/>
        </p:spPr>
        <p:txBody>
          <a:bodyPr wrap="square" rtlCol="0">
            <a:spAutoFit/>
          </a:bodyPr>
          <a:lstStyle/>
          <a:p>
            <a:pPr algn="just"/>
            <a:r>
              <a:rPr lang="cs-CZ" dirty="0"/>
              <a:t>Po použití </a:t>
            </a:r>
            <a:r>
              <a:rPr lang="cs-CZ" dirty="0" err="1"/>
              <a:t>Pairwise</a:t>
            </a:r>
            <a:r>
              <a:rPr lang="cs-CZ" dirty="0"/>
              <a:t> </a:t>
            </a:r>
            <a:r>
              <a:rPr lang="cs-CZ" dirty="0" err="1"/>
              <a:t>delation</a:t>
            </a:r>
            <a:r>
              <a:rPr lang="cs-CZ" dirty="0"/>
              <a:t> z této konkrétní analýzy vypadlo 25% výzkumného vzorku. Vzhledem k jeho rozsahu si analýza i v tomto rozsahu zachovává svou statistickou sílu.  Odhalila silnou pozitivní korelaci mezi výší čistého příjmu a ochotou k veřejným vystoupením. Tento výsledek podporuje dosavadní mínění teorie, že bohatší lidé jsou ochotnější k veřejnému vystupování. Z dostupných dat však nelze zjistit nic o tom, jaký mechanismus tuto větší ochotu způsobuje. </a:t>
            </a:r>
          </a:p>
          <a:p>
            <a:r>
              <a:rPr lang="cs-CZ" i="1" dirty="0"/>
              <a:t>„To by chtělo navazující kvalitativní studii, která by se bohatých lidí ptala na důvody, proč jsou ochotní vystupovat na veřejnosti a snažila se odhalit nějaký mechanismus. Hm. Tohle je dobrá věta do diskuse. To si musím někam poznačit.“</a:t>
            </a:r>
          </a:p>
          <a:p>
            <a:endParaRPr lang="cs-CZ" dirty="0"/>
          </a:p>
        </p:txBody>
      </p:sp>
      <p:sp>
        <p:nvSpPr>
          <p:cNvPr id="3" name="Obdélník: se zakulacenými rohy 2">
            <a:hlinkClick r:id="rId3" action="ppaction://hlinksldjump"/>
            <a:extLst>
              <a:ext uri="{FF2B5EF4-FFF2-40B4-BE49-F238E27FC236}">
                <a16:creationId xmlns:a16="http://schemas.microsoft.com/office/drawing/2014/main" id="{22A563FD-C2E9-4C6A-B4C5-3A9F6B5967DD}"/>
              </a:ext>
            </a:extLst>
          </p:cNvPr>
          <p:cNvSpPr/>
          <p:nvPr/>
        </p:nvSpPr>
        <p:spPr>
          <a:xfrm>
            <a:off x="4078514" y="3429000"/>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Zapracovat tyto výsledky do článku</a:t>
            </a:r>
          </a:p>
        </p:txBody>
      </p:sp>
      <p:sp>
        <p:nvSpPr>
          <p:cNvPr id="4" name="Obdélník: se zakulacenými rohy 3">
            <a:hlinkClick r:id="rId4" action="ppaction://hlinksldjump"/>
            <a:extLst>
              <a:ext uri="{FF2B5EF4-FFF2-40B4-BE49-F238E27FC236}">
                <a16:creationId xmlns:a16="http://schemas.microsoft.com/office/drawing/2014/main" id="{4BAC6188-D07F-408B-804B-0A7C5AA57213}"/>
              </a:ext>
            </a:extLst>
          </p:cNvPr>
          <p:cNvSpPr/>
          <p:nvPr/>
        </p:nvSpPr>
        <p:spPr>
          <a:xfrm>
            <a:off x="4078514" y="4780279"/>
            <a:ext cx="4034971" cy="100148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cs-CZ" b="1" dirty="0"/>
              <a:t>Zkusit ještě jiný postup</a:t>
            </a:r>
          </a:p>
        </p:txBody>
      </p:sp>
    </p:spTree>
    <p:extLst>
      <p:ext uri="{BB962C8B-B14F-4D97-AF65-F5344CB8AC3E}">
        <p14:creationId xmlns:p14="http://schemas.microsoft.com/office/powerpoint/2010/main" val="2754259595"/>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4039</TotalTime>
  <Words>93862</Words>
  <Application>Microsoft Office PowerPoint</Application>
  <PresentationFormat>Širokoúhlá obrazovka</PresentationFormat>
  <Paragraphs>6718</Paragraphs>
  <Slides>740</Slides>
  <Notes>503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740</vt:i4>
      </vt:variant>
    </vt:vector>
  </HeadingPairs>
  <TitlesOfParts>
    <vt:vector size="749" baseType="lpstr">
      <vt:lpstr>Agency FB</vt:lpstr>
      <vt:lpstr>Arial</vt:lpstr>
      <vt:lpstr>Bahnschrift</vt:lpstr>
      <vt:lpstr>Calibri</vt:lpstr>
      <vt:lpstr>Calibri Light</vt:lpstr>
      <vt:lpstr>Gill Sans MT</vt:lpstr>
      <vt:lpstr>Informal Roman</vt:lpstr>
      <vt:lpstr>Galerie</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Prezentace aplikace PowerPoint</vt:lpstr>
      <vt:lpstr>Prezentace aplikace PowerPoint</vt:lpstr>
      <vt:lpstr>Pokročilé postupy řešení statistických problémů</vt:lpstr>
      <vt:lpstr>Předmluva</vt:lpstr>
      <vt:lpstr>Prezentace aplikace PowerPoint</vt:lpstr>
      <vt:lpstr>Prezentace aplikace PowerPoint</vt:lpstr>
      <vt:lpstr>Seznam literatury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Lukas Čunek</dc:creator>
  <cp:lastModifiedBy>Lukas Čunek</cp:lastModifiedBy>
  <cp:revision>369</cp:revision>
  <dcterms:created xsi:type="dcterms:W3CDTF">2020-04-20T22:39:43Z</dcterms:created>
  <dcterms:modified xsi:type="dcterms:W3CDTF">2020-11-03T10:43:15Z</dcterms:modified>
</cp:coreProperties>
</file>