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1"/>
    <p:restoredTop sz="94825"/>
  </p:normalViewPr>
  <p:slideViewPr>
    <p:cSldViewPr snapToGrid="0">
      <p:cViewPr varScale="1">
        <p:scale>
          <a:sx n="107" d="100"/>
          <a:sy n="107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3D82-B238-004D-9DB1-02559BC5A2E4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5262B-0268-2742-A55D-7F3121F6A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17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1. představení organizace</a:t>
            </a:r>
          </a:p>
          <a:p>
            <a:r>
              <a:rPr lang="cs-CZ" dirty="0"/>
              <a:t>2. O co jde </a:t>
            </a:r>
          </a:p>
          <a:p>
            <a:r>
              <a:rPr lang="cs-CZ" dirty="0"/>
              <a:t>	dobrovolníci jezdí na školu v </a:t>
            </a:r>
            <a:r>
              <a:rPr lang="cs-CZ" dirty="0" err="1"/>
              <a:t>přířodě</a:t>
            </a:r>
            <a:r>
              <a:rPr lang="cs-CZ" dirty="0"/>
              <a:t> - vysočina</a:t>
            </a:r>
          </a:p>
          <a:p>
            <a:r>
              <a:rPr lang="cs-CZ" dirty="0"/>
              <a:t>	tvoří program pro děti - 3 dny</a:t>
            </a:r>
          </a:p>
          <a:p>
            <a:r>
              <a:rPr lang="cs-CZ" dirty="0"/>
              <a:t>	1-5 třída, každá třída má specifický program 	podle jejich vývojové zralosti </a:t>
            </a:r>
          </a:p>
          <a:p>
            <a:r>
              <a:rPr lang="cs-CZ" dirty="0"/>
              <a:t>3. Kde to je - jídlo, ubytování</a:t>
            </a:r>
          </a:p>
          <a:p>
            <a:r>
              <a:rPr lang="cs-CZ" dirty="0"/>
              <a:t>4. Co musí splnit - dvoudenní školení + výjezd na program</a:t>
            </a:r>
          </a:p>
          <a:p>
            <a:r>
              <a:rPr lang="cs-CZ" dirty="0"/>
              <a:t>5. Osobní zkušenost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5262B-0268-2742-A55D-7F3121F6A02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62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5262B-0268-2742-A55D-7F3121F6A02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5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5262B-0268-2742-A55D-7F3121F6A02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29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37DF-CFA8-4C23-BE6A-B3C9314B26FB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2CF-37B9-41D4-B721-6C488927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19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37DF-CFA8-4C23-BE6A-B3C9314B26FB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2CF-37B9-41D4-B721-6C488927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94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37DF-CFA8-4C23-BE6A-B3C9314B26FB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2CF-37B9-41D4-B721-6C488927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98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37DF-CFA8-4C23-BE6A-B3C9314B26FB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2CF-37B9-41D4-B721-6C488927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89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37DF-CFA8-4C23-BE6A-B3C9314B26FB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2CF-37B9-41D4-B721-6C488927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6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37DF-CFA8-4C23-BE6A-B3C9314B26FB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2CF-37B9-41D4-B721-6C488927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06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37DF-CFA8-4C23-BE6A-B3C9314B26FB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2CF-37B9-41D4-B721-6C488927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89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37DF-CFA8-4C23-BE6A-B3C9314B26FB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2CF-37B9-41D4-B721-6C488927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22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37DF-CFA8-4C23-BE6A-B3C9314B26FB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2CF-37B9-41D4-B721-6C488927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37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37DF-CFA8-4C23-BE6A-B3C9314B26FB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2CF-37B9-41D4-B721-6C488927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79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37DF-CFA8-4C23-BE6A-B3C9314B26FB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2CF-37B9-41D4-B721-6C488927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98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37DF-CFA8-4C23-BE6A-B3C9314B26FB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6A2CF-37B9-41D4-B721-6C488927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74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F9EC7F7-C11E-C445-832B-FBE2298E7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" b="239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cs-CZ" sz="4000" b="1"/>
              <a:t>Škola hrou</a:t>
            </a: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cs-CZ" sz="20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50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E60C2D9-DF84-B14D-A859-23A0E56DC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6" r="11936" b="2"/>
          <a:stretch/>
        </p:blipFill>
        <p:spPr>
          <a:xfrm>
            <a:off x="4305206" y="374962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186076E-017B-F24E-9B98-E2AD7AF83C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3" r="7239" b="3"/>
          <a:stretch/>
        </p:blipFill>
        <p:spPr>
          <a:xfrm>
            <a:off x="3125968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A1D711B-1282-F741-9163-E6F55D1118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2" b="-2"/>
          <a:stretch/>
        </p:blipFill>
        <p:spPr>
          <a:xfrm>
            <a:off x="1" y="1"/>
            <a:ext cx="4443799" cy="3776782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3" r="31262"/>
          <a:stretch/>
        </p:blipFill>
        <p:spPr>
          <a:xfrm>
            <a:off x="20" y="3917271"/>
            <a:ext cx="3440566" cy="2950205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3" name="Picture 29">
            <a:extLst>
              <a:ext uri="{FF2B5EF4-FFF2-40B4-BE49-F238E27FC236}">
                <a16:creationId xmlns:a16="http://schemas.microsoft.com/office/drawing/2014/main" id="{D198BA7A-A80E-4128-8A01-0F5D26B88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D900BC0-CB1E-0D46-B1B9-717041756122}"/>
              </a:ext>
            </a:extLst>
          </p:cNvPr>
          <p:cNvSpPr txBox="1"/>
          <p:nvPr/>
        </p:nvSpPr>
        <p:spPr>
          <a:xfrm>
            <a:off x="6860162" y="3639985"/>
            <a:ext cx="4266942" cy="1498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Kdy</a:t>
            </a:r>
            <a:r>
              <a:rPr lang="en-US" sz="36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Květen</a:t>
            </a: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6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červen</a:t>
            </a:r>
            <a:r>
              <a:rPr lang="en-US" sz="36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2020 </a:t>
            </a:r>
            <a:endParaRPr lang="en-US" sz="36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12281" y="374962"/>
            <a:ext cx="5204594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  </a:t>
            </a:r>
            <a:r>
              <a:rPr lang="en-US" sz="3600" b="1" dirty="0" err="1">
                <a:solidFill>
                  <a:srgbClr val="000000"/>
                </a:solidFill>
              </a:rPr>
              <a:t>Zážitková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pedagogika</a:t>
            </a:r>
            <a:endParaRPr lang="en-US" sz="3600" b="1" dirty="0">
              <a:solidFill>
                <a:srgbClr val="000000"/>
              </a:solidFill>
            </a:endParaRPr>
          </a:p>
          <a:p>
            <a:pPr marL="0"/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Škola</a:t>
            </a:r>
            <a:r>
              <a:rPr lang="en-US" sz="2000" b="1" dirty="0">
                <a:solidFill>
                  <a:srgbClr val="000000"/>
                </a:solidFill>
              </a:rPr>
              <a:t> v </a:t>
            </a:r>
            <a:r>
              <a:rPr lang="en-US" sz="2000" b="1" dirty="0" err="1">
                <a:solidFill>
                  <a:srgbClr val="000000"/>
                </a:solidFill>
              </a:rPr>
              <a:t>přírodě</a:t>
            </a:r>
            <a:r>
              <a:rPr lang="en-US" sz="2000" b="1" dirty="0">
                <a:solidFill>
                  <a:srgbClr val="000000"/>
                </a:solidFill>
              </a:rPr>
              <a:t> s 1. </a:t>
            </a:r>
            <a:r>
              <a:rPr lang="en-US" sz="2000" b="1" dirty="0" err="1">
                <a:solidFill>
                  <a:srgbClr val="000000"/>
                </a:solidFill>
              </a:rPr>
              <a:t>stupněm</a:t>
            </a:r>
            <a:r>
              <a:rPr lang="en-US" sz="2000" b="1" dirty="0">
                <a:solidFill>
                  <a:srgbClr val="000000"/>
                </a:solidFill>
              </a:rPr>
              <a:t> ZŠ </a:t>
            </a:r>
            <a:r>
              <a:rPr lang="en-US" sz="2000" b="1" dirty="0" err="1">
                <a:solidFill>
                  <a:srgbClr val="000000"/>
                </a:solidFill>
              </a:rPr>
              <a:t>Pelhřimov</a:t>
            </a:r>
            <a:endParaRPr lang="en-US" sz="2000" b="1" dirty="0">
              <a:solidFill>
                <a:srgbClr val="000000"/>
              </a:solidFill>
            </a:endParaRPr>
          </a:p>
          <a:p>
            <a:pPr lvl="3"/>
            <a:r>
              <a:rPr lang="en-US" sz="2000" b="1" dirty="0" err="1">
                <a:solidFill>
                  <a:srgbClr val="000000"/>
                </a:solidFill>
              </a:rPr>
              <a:t>třídní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učitelka</a:t>
            </a:r>
            <a:r>
              <a:rPr lang="en-US" sz="2000" b="1" dirty="0">
                <a:solidFill>
                  <a:srgbClr val="000000"/>
                </a:solidFill>
              </a:rPr>
              <a:t> + </a:t>
            </a:r>
            <a:r>
              <a:rPr lang="en-US" sz="2000" b="1" dirty="0" err="1">
                <a:solidFill>
                  <a:srgbClr val="000000"/>
                </a:solidFill>
              </a:rPr>
              <a:t>vychovatelka</a:t>
            </a:r>
            <a:endParaRPr lang="en-US" sz="2000" b="1" dirty="0">
              <a:solidFill>
                <a:srgbClr val="000000"/>
              </a:solidFill>
            </a:endParaRPr>
          </a:p>
          <a:p>
            <a:pPr lvl="3"/>
            <a:r>
              <a:rPr lang="en-US" sz="2000" b="1" dirty="0">
                <a:solidFill>
                  <a:srgbClr val="000000"/>
                </a:solidFill>
              </a:rPr>
              <a:t> 3 </a:t>
            </a:r>
            <a:r>
              <a:rPr lang="en-US" sz="2000" b="1" dirty="0" err="1">
                <a:solidFill>
                  <a:srgbClr val="000000"/>
                </a:solidFill>
              </a:rPr>
              <a:t>instruktoři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9FCCD19-BE5E-1144-A715-D80C9BCAD545}"/>
              </a:ext>
            </a:extLst>
          </p:cNvPr>
          <p:cNvSpPr txBox="1"/>
          <p:nvPr/>
        </p:nvSpPr>
        <p:spPr>
          <a:xfrm>
            <a:off x="7623001" y="6151418"/>
            <a:ext cx="274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n w="3175" cmpd="sng">
                  <a:noFill/>
                </a:ln>
                <a:solidFill>
                  <a:srgbClr val="000000"/>
                </a:solidFill>
              </a:rPr>
              <a:t>caspskolahrou@gmail.com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43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b="1" cap="none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Jak získat kolokvium?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 b="1" dirty="0">
                <a:ln w="3175" cmpd="sng">
                  <a:noFill/>
                </a:ln>
                <a:solidFill>
                  <a:srgbClr val="000000"/>
                </a:solidFill>
              </a:rPr>
              <a:t> Víkendové školení zážitkové    pedagogiky</a:t>
            </a:r>
          </a:p>
          <a:p>
            <a:r>
              <a:rPr lang="cs-CZ" sz="2400" b="1" dirty="0">
                <a:ln w="3175" cmpd="sng">
                  <a:noFill/>
                </a:ln>
                <a:solidFill>
                  <a:srgbClr val="000000"/>
                </a:solidFill>
              </a:rPr>
              <a:t> Zpráva z praxe</a:t>
            </a:r>
          </a:p>
          <a:p>
            <a:r>
              <a:rPr lang="cs-CZ" sz="2400" b="1" dirty="0">
                <a:ln w="3175" cmpd="sng">
                  <a:noFill/>
                </a:ln>
                <a:solidFill>
                  <a:srgbClr val="000000"/>
                </a:solidFill>
              </a:rPr>
              <a:t> Vlastní zhodnocení praxe</a:t>
            </a:r>
          </a:p>
          <a:p>
            <a:r>
              <a:rPr lang="cs-CZ" sz="2400" b="1" dirty="0">
                <a:ln w="3175" cmpd="sng">
                  <a:noFill/>
                </a:ln>
                <a:solidFill>
                  <a:srgbClr val="000000"/>
                </a:solidFill>
              </a:rPr>
              <a:t> Potvrzení o absolvování praxe do předmětů </a:t>
            </a:r>
          </a:p>
          <a:p>
            <a:pPr lvl="1"/>
            <a:r>
              <a:rPr lang="cs-CZ" sz="2000" b="1" dirty="0">
                <a:ln w="3175" cmpd="sng">
                  <a:noFill/>
                </a:ln>
                <a:solidFill>
                  <a:srgbClr val="000000"/>
                </a:solidFill>
              </a:rPr>
              <a:t>Praxe v sociální péči I. a II.</a:t>
            </a:r>
          </a:p>
          <a:p>
            <a:pPr lvl="1"/>
            <a:r>
              <a:rPr lang="cs-CZ" sz="2000" b="1" dirty="0">
                <a:ln w="3175" cmpd="sng">
                  <a:noFill/>
                </a:ln>
                <a:solidFill>
                  <a:srgbClr val="000000"/>
                </a:solidFill>
              </a:rPr>
              <a:t>Seminář studentské psychologické organizace</a:t>
            </a:r>
          </a:p>
        </p:txBody>
      </p:sp>
    </p:spTree>
    <p:extLst>
      <p:ext uri="{BB962C8B-B14F-4D97-AF65-F5344CB8AC3E}">
        <p14:creationId xmlns:p14="http://schemas.microsoft.com/office/powerpoint/2010/main" val="378249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0642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5D96272-0948-724E-B714-99FBDA929E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" r="-2" b="16377"/>
          <a:stretch/>
        </p:blipFill>
        <p:spPr>
          <a:xfrm>
            <a:off x="-186572" y="3184611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4658" y="2730379"/>
            <a:ext cx="4820134" cy="698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cap="none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Kontakt</a:t>
            </a:r>
            <a:endParaRPr lang="en-US" b="1" kern="1200" cap="none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9313" y="3009584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b="1" kern="1200" dirty="0">
                <a:ln w="3175" cmpd="sng"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ln w="3175" cmpd="sng"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rPr>
              <a:t>caspskolahrou@gmail.com</a:t>
            </a:r>
            <a:endParaRPr lang="en-US" b="1" kern="1200" dirty="0">
              <a:ln w="3175" cmpd="sng"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2716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89</Words>
  <Application>Microsoft Macintosh PowerPoint</Application>
  <PresentationFormat>Širokoúhlá obrazovka</PresentationFormat>
  <Paragraphs>28</Paragraphs>
  <Slides>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Škola hrou</vt:lpstr>
      <vt:lpstr>Prezentace aplikace PowerPoint</vt:lpstr>
      <vt:lpstr>Jak získat kolokvium?</vt:lpstr>
      <vt:lpstr>Kontakt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</dc:creator>
  <cp:lastModifiedBy>martin.chromcak@gmail.com</cp:lastModifiedBy>
  <cp:revision>20</cp:revision>
  <dcterms:created xsi:type="dcterms:W3CDTF">2017-03-01T18:31:59Z</dcterms:created>
  <dcterms:modified xsi:type="dcterms:W3CDTF">2019-09-26T15:11:14Z</dcterms:modified>
</cp:coreProperties>
</file>