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256" r:id="rId2"/>
    <p:sldId id="264" r:id="rId3"/>
    <p:sldId id="259" r:id="rId4"/>
    <p:sldId id="261" r:id="rId5"/>
    <p:sldId id="263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62" autoAdjust="0"/>
    <p:restoredTop sz="94660"/>
  </p:normalViewPr>
  <p:slideViewPr>
    <p:cSldViewPr>
      <p:cViewPr varScale="1">
        <p:scale>
          <a:sx n="96" d="100"/>
          <a:sy n="96" d="100"/>
        </p:scale>
        <p:origin x="88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676DA1-7D70-436F-BBAB-36DDE84805B7}" type="datetimeFigureOut">
              <a:rPr lang="cs-CZ" smtClean="0"/>
              <a:t>22.10.2020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3B712E-0402-496B-8E41-B803519899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90931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3B712E-0402-496B-8E41-B803519899F8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81504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5" name="Podnadpis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1" name="Zástupný symbol pro datum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98D2A90-A4F9-454A-9E50-A4A94DEB0C55}" type="datetimeFigureOut">
              <a:rPr lang="cs-CZ" smtClean="0"/>
              <a:t>22.10.2020</a:t>
            </a:fld>
            <a:endParaRPr lang="cs-CZ"/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2969FE2-73DB-401F-8ADB-069AE50E3540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D2A90-A4F9-454A-9E50-A4A94DEB0C55}" type="datetimeFigureOut">
              <a:rPr lang="cs-CZ" smtClean="0"/>
              <a:t>22.10.2020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69FE2-73DB-401F-8ADB-069AE50E354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098D2A90-A4F9-454A-9E50-A4A94DEB0C55}" type="datetimeFigureOut">
              <a:rPr lang="cs-CZ" smtClean="0"/>
              <a:t>22.10.2020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2969FE2-73DB-401F-8ADB-069AE50E354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D2A90-A4F9-454A-9E50-A4A94DEB0C55}" type="datetimeFigureOut">
              <a:rPr lang="cs-CZ" smtClean="0"/>
              <a:t>22.10.2020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69FE2-73DB-401F-8ADB-069AE50E354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98D2A90-A4F9-454A-9E50-A4A94DEB0C55}" type="datetimeFigureOut">
              <a:rPr lang="cs-CZ" smtClean="0"/>
              <a:t>22.10.2020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52969FE2-73DB-401F-8ADB-069AE50E3540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D2A90-A4F9-454A-9E50-A4A94DEB0C55}" type="datetimeFigureOut">
              <a:rPr lang="cs-CZ" smtClean="0"/>
              <a:t>22.10.2020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69FE2-73DB-401F-8ADB-069AE50E354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D2A90-A4F9-454A-9E50-A4A94DEB0C55}" type="datetimeFigureOut">
              <a:rPr lang="cs-CZ" smtClean="0"/>
              <a:t>22.10.2020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69FE2-73DB-401F-8ADB-069AE50E354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D2A90-A4F9-454A-9E50-A4A94DEB0C55}" type="datetimeFigureOut">
              <a:rPr lang="cs-CZ" smtClean="0"/>
              <a:t>22.10.2020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69FE2-73DB-401F-8ADB-069AE50E354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98D2A90-A4F9-454A-9E50-A4A94DEB0C55}" type="datetimeFigureOut">
              <a:rPr lang="cs-CZ" smtClean="0"/>
              <a:t>22.10.2020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69FE2-73DB-401F-8ADB-069AE50E354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D2A90-A4F9-454A-9E50-A4A94DEB0C55}" type="datetimeFigureOut">
              <a:rPr lang="cs-CZ" smtClean="0"/>
              <a:t>22.10.2020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69FE2-73DB-401F-8ADB-069AE50E354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D2A90-A4F9-454A-9E50-A4A94DEB0C55}" type="datetimeFigureOut">
              <a:rPr lang="cs-CZ" smtClean="0"/>
              <a:t>22.10.2020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69FE2-73DB-401F-8ADB-069AE50E3540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obrázek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nadpis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1" name="Zástupný symbol pro text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7" name="Zástupný symbol pro datum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098D2A90-A4F9-454A-9E50-A4A94DEB0C55}" type="datetimeFigureOut">
              <a:rPr lang="cs-CZ" smtClean="0"/>
              <a:t>22.10.2020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2969FE2-73DB-401F-8ADB-069AE50E354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muturzikin.com/imagescarte/euskara.gif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EUSKARA 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8608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476672"/>
            <a:ext cx="7239000" cy="516672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INDOEUROPEAN LANGUAGES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980728"/>
            <a:ext cx="6696744" cy="66967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13856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239000" cy="792088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Non </a:t>
            </a:r>
            <a:r>
              <a:rPr lang="cs-CZ" dirty="0" err="1" smtClean="0"/>
              <a:t>Indo-european</a:t>
            </a:r>
            <a:r>
              <a:rPr lang="cs-CZ" dirty="0" smtClean="0"/>
              <a:t> </a:t>
            </a:r>
            <a:r>
              <a:rPr lang="cs-CZ" dirty="0" err="1" smtClean="0"/>
              <a:t>languages</a:t>
            </a:r>
            <a:endParaRPr lang="cs-CZ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486917"/>
            <a:ext cx="4386039" cy="43860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1691680" y="6165304"/>
            <a:ext cx="55446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Source: </a:t>
            </a:r>
            <a:r>
              <a:rPr lang="cs-CZ" dirty="0" err="1" smtClean="0"/>
              <a:t>Wikipedia</a:t>
            </a:r>
            <a:r>
              <a:rPr lang="cs-CZ" dirty="0" smtClean="0"/>
              <a:t> </a:t>
            </a:r>
            <a:r>
              <a:rPr lang="cs-CZ" dirty="0" err="1" smtClean="0"/>
              <a:t>Commons</a:t>
            </a:r>
            <a:r>
              <a:rPr lang="cs-CZ" dirty="0" smtClean="0"/>
              <a:t>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64822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Basque</a:t>
            </a:r>
            <a:r>
              <a:rPr lang="cs-CZ" dirty="0" smtClean="0"/>
              <a:t> </a:t>
            </a:r>
            <a:r>
              <a:rPr lang="cs-CZ" dirty="0" err="1" smtClean="0"/>
              <a:t>language</a:t>
            </a:r>
            <a:r>
              <a:rPr lang="cs-CZ" dirty="0" smtClean="0"/>
              <a:t> in 1</a:t>
            </a:r>
            <a:r>
              <a:rPr lang="cs-CZ" cap="none" baseline="30000" dirty="0" smtClean="0"/>
              <a:t>st </a:t>
            </a:r>
            <a:r>
              <a:rPr lang="cs-CZ" dirty="0" err="1" smtClean="0"/>
              <a:t>century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323528" y="6303848"/>
            <a:ext cx="9543256" cy="5541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800" dirty="0">
                <a:hlinkClick r:id="rId2"/>
              </a:rPr>
              <a:t>http://</a:t>
            </a:r>
            <a:r>
              <a:rPr lang="cs-CZ" sz="1800" dirty="0" smtClean="0">
                <a:hlinkClick r:id="rId2"/>
              </a:rPr>
              <a:t>www.muturzikin.com/imagescarte/euskara.gif</a:t>
            </a:r>
            <a:endParaRPr lang="cs-CZ" sz="1800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607034"/>
            <a:ext cx="4248472" cy="46368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 descr="Výsledek obrázku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607034"/>
            <a:ext cx="3569882" cy="3397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Obdélník 5"/>
          <p:cNvSpPr/>
          <p:nvPr/>
        </p:nvSpPr>
        <p:spPr>
          <a:xfrm>
            <a:off x="5580112" y="4149080"/>
            <a:ext cx="216024" cy="216024"/>
          </a:xfrm>
          <a:prstGeom prst="rect">
            <a:avLst/>
          </a:prstGeom>
          <a:noFill/>
          <a:ln w="63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8" name="Přímá spojnice se šipkou 7"/>
          <p:cNvCxnSpPr>
            <a:stCxn id="6" idx="1"/>
          </p:cNvCxnSpPr>
          <p:nvPr/>
        </p:nvCxnSpPr>
        <p:spPr>
          <a:xfrm flipH="1">
            <a:off x="4499992" y="4257092"/>
            <a:ext cx="108012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4666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Basque language in </a:t>
            </a:r>
            <a:r>
              <a:rPr lang="en-US" dirty="0" err="1" smtClean="0"/>
              <a:t>basque</a:t>
            </a:r>
            <a:r>
              <a:rPr lang="en-US" dirty="0" smtClean="0"/>
              <a:t> country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484784"/>
            <a:ext cx="6336704" cy="49248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3"/>
          <p:cNvSpPr txBox="1"/>
          <p:nvPr/>
        </p:nvSpPr>
        <p:spPr>
          <a:xfrm>
            <a:off x="1547664" y="6488668"/>
            <a:ext cx="55446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Source: </a:t>
            </a:r>
            <a:r>
              <a:rPr lang="cs-CZ" dirty="0" err="1" smtClean="0"/>
              <a:t>Wikipedia</a:t>
            </a:r>
            <a:r>
              <a:rPr lang="cs-CZ" dirty="0" smtClean="0"/>
              <a:t> </a:t>
            </a:r>
            <a:r>
              <a:rPr lang="cs-CZ" dirty="0" err="1" smtClean="0"/>
              <a:t>Commons</a:t>
            </a:r>
            <a:r>
              <a:rPr lang="cs-CZ" dirty="0" smtClean="0"/>
              <a:t>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19139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hatý">
  <a:themeElements>
    <a:clrScheme name="Bohat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Bohatý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ohatý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0</TotalTime>
  <Words>31</Words>
  <Application>Microsoft Office PowerPoint</Application>
  <PresentationFormat>On-screen Show (4:3)</PresentationFormat>
  <Paragraphs>9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Calibri</vt:lpstr>
      <vt:lpstr>Trebuchet MS</vt:lpstr>
      <vt:lpstr>Wingdings</vt:lpstr>
      <vt:lpstr>Wingdings 2</vt:lpstr>
      <vt:lpstr>Bohatý</vt:lpstr>
      <vt:lpstr>EUSKARA i</vt:lpstr>
      <vt:lpstr>INDOEUROPEAN LANGUAGES</vt:lpstr>
      <vt:lpstr>Non Indo-european languages</vt:lpstr>
      <vt:lpstr>Basque language in 1st century</vt:lpstr>
      <vt:lpstr>Basque language in basque country</vt:lpstr>
    </vt:vector>
  </TitlesOfParts>
  <Company>UVT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Asier Amezaga Etxebarria</dc:creator>
  <cp:lastModifiedBy>Denis Almandoz Irigoyen</cp:lastModifiedBy>
  <cp:revision>36</cp:revision>
  <dcterms:created xsi:type="dcterms:W3CDTF">2016-09-26T13:02:36Z</dcterms:created>
  <dcterms:modified xsi:type="dcterms:W3CDTF">2020-10-22T09:24:33Z</dcterms:modified>
</cp:coreProperties>
</file>