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0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05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6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3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53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58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44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1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06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18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488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04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697E5-B7DA-4BF0-A5A6-AFE704A0960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B23C5-02CF-4DF7-BBD2-DC4AA7929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86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39" y="1690337"/>
            <a:ext cx="828448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483768" y="24928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Bizkaia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35896" y="2850220"/>
            <a:ext cx="115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Gipuzkoa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60032" y="4405754"/>
            <a:ext cx="115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Nafarroa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699792" y="3669491"/>
            <a:ext cx="115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Araba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37950" y="2269845"/>
            <a:ext cx="115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Lapurdi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 rot="17865890">
            <a:off x="5792073" y="2354397"/>
            <a:ext cx="1151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Behe</a:t>
            </a:r>
            <a:r>
              <a:rPr lang="en-US" dirty="0" smtClean="0"/>
              <a:t> </a:t>
            </a:r>
            <a:r>
              <a:rPr lang="en-US" dirty="0" err="1" smtClean="0"/>
              <a:t>Nafarroa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 rot="17797187">
            <a:off x="6414773" y="2797745"/>
            <a:ext cx="115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Zuberoa</a:t>
            </a:r>
            <a:endParaRPr lang="cs-CZ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997811"/>
            <a:ext cx="1259934" cy="87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146" y="1879159"/>
            <a:ext cx="834157" cy="117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726" y="1198770"/>
            <a:ext cx="1152128" cy="86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30" y="3970755"/>
            <a:ext cx="144016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6" descr="Výsledek obrázku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662" y="3274522"/>
            <a:ext cx="1002795" cy="1259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Výsledek obrázku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30" y="5082239"/>
            <a:ext cx="1121430" cy="1474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971" y="4890821"/>
            <a:ext cx="1065476" cy="150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2" descr="Výsledek obrázku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48737"/>
            <a:ext cx="1187624" cy="1137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712" y="293513"/>
            <a:ext cx="571091" cy="163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781" y="416376"/>
            <a:ext cx="615169" cy="131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291" y="363460"/>
            <a:ext cx="881109" cy="126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91" y="564420"/>
            <a:ext cx="996702" cy="99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284" y="682421"/>
            <a:ext cx="1270453" cy="133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 flipV="1">
            <a:off x="2033614" y="4038823"/>
            <a:ext cx="666178" cy="3951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2690167" y="4236400"/>
            <a:ext cx="369665" cy="6757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V="1">
            <a:off x="1475656" y="3034886"/>
            <a:ext cx="1386258" cy="1846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4" idx="1"/>
          </p:cNvCxnSpPr>
          <p:nvPr/>
        </p:nvCxnSpPr>
        <p:spPr>
          <a:xfrm>
            <a:off x="1979712" y="2202309"/>
            <a:ext cx="504056" cy="47525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H="1" flipV="1">
            <a:off x="5652120" y="5232996"/>
            <a:ext cx="659833" cy="5701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H="1" flipV="1">
            <a:off x="5982036" y="4405754"/>
            <a:ext cx="1206806" cy="28508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 flipV="1">
            <a:off x="7040148" y="3384410"/>
            <a:ext cx="659833" cy="5701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H="1">
            <a:off x="7148255" y="2739592"/>
            <a:ext cx="952610" cy="4184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 flipH="1">
            <a:off x="6481291" y="2017643"/>
            <a:ext cx="738685" cy="3693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6367722" y="1914882"/>
            <a:ext cx="369344" cy="47015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>
            <a:endCxn id="12" idx="0"/>
          </p:cNvCxnSpPr>
          <p:nvPr/>
        </p:nvCxnSpPr>
        <p:spPr>
          <a:xfrm flipH="1">
            <a:off x="5813601" y="1732155"/>
            <a:ext cx="149874" cy="5376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>
            <a:off x="5156541" y="2034768"/>
            <a:ext cx="351563" cy="23507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>
            <a:off x="4147338" y="2171531"/>
            <a:ext cx="368647" cy="56806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3491880" y="1833121"/>
            <a:ext cx="559810" cy="101709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5" name="TextovéPole 2064"/>
          <p:cNvSpPr txBox="1"/>
          <p:nvPr/>
        </p:nvSpPr>
        <p:spPr>
          <a:xfrm>
            <a:off x="7793145" y="2794936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Be</a:t>
            </a:r>
            <a:r>
              <a:rPr lang="es-ES" sz="1400" dirty="0" err="1" smtClean="0">
                <a:solidFill>
                  <a:srgbClr val="FF0000"/>
                </a:solidFill>
              </a:rPr>
              <a:t>ñat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8100865" y="4583044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 smtClean="0">
                <a:solidFill>
                  <a:srgbClr val="FF0000"/>
                </a:solidFill>
              </a:rPr>
              <a:t>Itxaro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7251980" y="6258698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 smtClean="0">
                <a:solidFill>
                  <a:srgbClr val="FF0000"/>
                </a:solidFill>
              </a:rPr>
              <a:t>Josune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6459672" y="6509344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rgbClr val="FF0000"/>
                </a:solidFill>
              </a:rPr>
              <a:t>Xabier</a:t>
            </a:r>
            <a:endParaRPr lang="cs-CZ" sz="1400" dirty="0">
              <a:solidFill>
                <a:srgbClr val="FF0000"/>
              </a:solidFill>
            </a:endParaRPr>
          </a:p>
        </p:txBody>
      </p:sp>
      <p:pic>
        <p:nvPicPr>
          <p:cNvPr id="74" name="Picture 1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841" y="4225493"/>
            <a:ext cx="860723" cy="2033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ovéPole 75"/>
          <p:cNvSpPr txBox="1"/>
          <p:nvPr/>
        </p:nvSpPr>
        <p:spPr>
          <a:xfrm>
            <a:off x="1183354" y="2059724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rgbClr val="FF0000"/>
                </a:solidFill>
              </a:rPr>
              <a:t>Iñaki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258045" y="3700268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rgbClr val="FF0000"/>
                </a:solidFill>
              </a:rPr>
              <a:t>Nagore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1789898" y="6379526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rgbClr val="FF0000"/>
                </a:solidFill>
              </a:rPr>
              <a:t>June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684427" y="5403907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rgbClr val="FF0000"/>
                </a:solidFill>
              </a:rPr>
              <a:t>Aitor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2900933" y="1905835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 smtClean="0">
                <a:solidFill>
                  <a:srgbClr val="FF0000"/>
                </a:solidFill>
              </a:rPr>
              <a:t>Patxi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81" name="TextovéPole 80"/>
          <p:cNvSpPr txBox="1"/>
          <p:nvPr/>
        </p:nvSpPr>
        <p:spPr>
          <a:xfrm>
            <a:off x="3699337" y="1863754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 smtClean="0">
                <a:solidFill>
                  <a:srgbClr val="FF0000"/>
                </a:solidFill>
              </a:rPr>
              <a:t>Andere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4519797" y="1714422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rgbClr val="FF0000"/>
                </a:solidFill>
              </a:rPr>
              <a:t>Nerea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85" name="TextovéPole 84"/>
          <p:cNvSpPr txBox="1"/>
          <p:nvPr/>
        </p:nvSpPr>
        <p:spPr>
          <a:xfrm>
            <a:off x="5403587" y="1475358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 smtClean="0">
                <a:solidFill>
                  <a:srgbClr val="FF0000"/>
                </a:solidFill>
              </a:rPr>
              <a:t>Urtzi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86" name="TextovéPole 85"/>
          <p:cNvSpPr txBox="1"/>
          <p:nvPr/>
        </p:nvSpPr>
        <p:spPr>
          <a:xfrm>
            <a:off x="7412648" y="2034768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 smtClean="0">
                <a:solidFill>
                  <a:srgbClr val="FF0000"/>
                </a:solidFill>
              </a:rPr>
              <a:t>Manex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6366924" y="1611386"/>
            <a:ext cx="896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 smtClean="0">
                <a:solidFill>
                  <a:srgbClr val="FF0000"/>
                </a:solidFill>
              </a:rPr>
              <a:t>Edurne</a:t>
            </a:r>
            <a:endParaRPr lang="cs-CZ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05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23</Words>
  <Application>Microsoft Office PowerPoint</Application>
  <PresentationFormat>Předvádění na obrazovce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Asier Amezaga Etxebarria</dc:creator>
  <cp:lastModifiedBy>Asier Amezaga Etxebarria</cp:lastModifiedBy>
  <cp:revision>4</cp:revision>
  <dcterms:created xsi:type="dcterms:W3CDTF">2016-10-10T12:20:21Z</dcterms:created>
  <dcterms:modified xsi:type="dcterms:W3CDTF">2016-10-10T12:58:44Z</dcterms:modified>
</cp:coreProperties>
</file>