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DDE3CF-FB2B-4BA3-83C0-E0AA838DDBA9}" type="doc">
      <dgm:prSet loTypeId="urn:microsoft.com/office/officeart/2008/layout/HalfCircleOrganizationChart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D8BCA268-D73F-4A91-B7C3-00907A0C3666}">
      <dgm:prSet phldrT="[Text]"/>
      <dgm:spPr/>
      <dgm:t>
        <a:bodyPr/>
        <a:lstStyle/>
        <a:p>
          <a:r>
            <a:rPr lang="es-ES" dirty="0"/>
            <a:t>español castellano</a:t>
          </a:r>
          <a:endParaRPr lang="cs-CZ" dirty="0"/>
        </a:p>
      </dgm:t>
    </dgm:pt>
    <dgm:pt modelId="{A4E50142-FF21-4BF9-8B18-9B293A67EBA3}" type="parTrans" cxnId="{A72FD565-3EA2-4149-84EB-0A215EA07E3B}">
      <dgm:prSet/>
      <dgm:spPr/>
      <dgm:t>
        <a:bodyPr/>
        <a:lstStyle/>
        <a:p>
          <a:endParaRPr lang="cs-CZ"/>
        </a:p>
      </dgm:t>
    </dgm:pt>
    <dgm:pt modelId="{69772C64-4D92-4D88-93A2-511D14BFD47E}" type="sibTrans" cxnId="{A72FD565-3EA2-4149-84EB-0A215EA07E3B}">
      <dgm:prSet/>
      <dgm:spPr/>
      <dgm:t>
        <a:bodyPr/>
        <a:lstStyle/>
        <a:p>
          <a:endParaRPr lang="cs-CZ"/>
        </a:p>
      </dgm:t>
    </dgm:pt>
    <dgm:pt modelId="{5BB16BBE-F0D1-4CFE-9FF3-9368D67B3655}">
      <dgm:prSet phldrT="[Text]"/>
      <dgm:spPr/>
      <dgm:t>
        <a:bodyPr/>
        <a:lstStyle/>
        <a:p>
          <a:r>
            <a:rPr lang="es-ES"/>
            <a:t>castellano norteño</a:t>
          </a:r>
          <a:endParaRPr lang="cs-CZ"/>
        </a:p>
      </dgm:t>
    </dgm:pt>
    <dgm:pt modelId="{E3E4A213-8F4C-4328-9FA1-34314EC219E0}" type="parTrans" cxnId="{BBF9ABE4-6AA0-4016-B7EC-699131968FDA}">
      <dgm:prSet/>
      <dgm:spPr/>
      <dgm:t>
        <a:bodyPr/>
        <a:lstStyle/>
        <a:p>
          <a:endParaRPr lang="cs-CZ"/>
        </a:p>
      </dgm:t>
    </dgm:pt>
    <dgm:pt modelId="{75EDB8AA-B030-495E-B43C-AA162D63D700}" type="sibTrans" cxnId="{BBF9ABE4-6AA0-4016-B7EC-699131968FDA}">
      <dgm:prSet/>
      <dgm:spPr/>
      <dgm:t>
        <a:bodyPr/>
        <a:lstStyle/>
        <a:p>
          <a:endParaRPr lang="cs-CZ"/>
        </a:p>
      </dgm:t>
    </dgm:pt>
    <dgm:pt modelId="{3A6DA383-31B4-447C-9EFE-5B2D8D050D18}">
      <dgm:prSet phldrT="[Text]"/>
      <dgm:spPr/>
      <dgm:t>
        <a:bodyPr/>
        <a:lstStyle/>
        <a:p>
          <a:r>
            <a:rPr lang="es-ES"/>
            <a:t>castellano norteño occidental</a:t>
          </a:r>
          <a:endParaRPr lang="cs-CZ"/>
        </a:p>
      </dgm:t>
    </dgm:pt>
    <dgm:pt modelId="{36D784A9-B8C8-4B61-8B5A-28AE81E8B85C}" type="parTrans" cxnId="{2A9DDAFB-4F29-4B45-9504-AE5B0DAD0666}">
      <dgm:prSet/>
      <dgm:spPr/>
      <dgm:t>
        <a:bodyPr/>
        <a:lstStyle/>
        <a:p>
          <a:endParaRPr lang="cs-CZ"/>
        </a:p>
      </dgm:t>
    </dgm:pt>
    <dgm:pt modelId="{89B8C015-AB92-44B1-B1FE-C30C03AF8EB8}" type="sibTrans" cxnId="{2A9DDAFB-4F29-4B45-9504-AE5B0DAD0666}">
      <dgm:prSet/>
      <dgm:spPr/>
      <dgm:t>
        <a:bodyPr/>
        <a:lstStyle/>
        <a:p>
          <a:endParaRPr lang="cs-CZ"/>
        </a:p>
      </dgm:t>
    </dgm:pt>
    <dgm:pt modelId="{486C1EF1-1D44-4A4C-9779-91FF0C666968}">
      <dgm:prSet phldrT="[Text]"/>
      <dgm:spPr/>
      <dgm:t>
        <a:bodyPr/>
        <a:lstStyle/>
        <a:p>
          <a:r>
            <a:rPr lang="es-ES"/>
            <a:t>castellano de área bilingües</a:t>
          </a:r>
          <a:endParaRPr lang="cs-CZ"/>
        </a:p>
      </dgm:t>
    </dgm:pt>
    <dgm:pt modelId="{D4E230AF-63A6-4480-BA45-EA29452AA782}" type="parTrans" cxnId="{E8EC5A96-1FB3-4E0D-9451-04EEFC191B02}">
      <dgm:prSet/>
      <dgm:spPr/>
      <dgm:t>
        <a:bodyPr/>
        <a:lstStyle/>
        <a:p>
          <a:endParaRPr lang="cs-CZ"/>
        </a:p>
      </dgm:t>
    </dgm:pt>
    <dgm:pt modelId="{4B716DF0-5F68-4FA1-8DA9-BAB4EE800A08}" type="sibTrans" cxnId="{E8EC5A96-1FB3-4E0D-9451-04EEFC191B02}">
      <dgm:prSet/>
      <dgm:spPr/>
      <dgm:t>
        <a:bodyPr/>
        <a:lstStyle/>
        <a:p>
          <a:endParaRPr lang="cs-CZ"/>
        </a:p>
      </dgm:t>
    </dgm:pt>
    <dgm:pt modelId="{62FF779B-EEFD-444B-A164-24BE9A78E446}">
      <dgm:prSet phldrT="[Text]"/>
      <dgm:spPr/>
      <dgm:t>
        <a:bodyPr/>
        <a:lstStyle/>
        <a:p>
          <a:r>
            <a:rPr lang="es-ES"/>
            <a:t>castellano manchego</a:t>
          </a:r>
          <a:endParaRPr lang="cs-CZ"/>
        </a:p>
      </dgm:t>
    </dgm:pt>
    <dgm:pt modelId="{697ADE6B-C434-46D4-A396-957B27085B98}" type="parTrans" cxnId="{E3D20F33-EA51-4097-9A2D-256D4073A223}">
      <dgm:prSet/>
      <dgm:spPr/>
      <dgm:t>
        <a:bodyPr/>
        <a:lstStyle/>
        <a:p>
          <a:endParaRPr lang="cs-CZ"/>
        </a:p>
      </dgm:t>
    </dgm:pt>
    <dgm:pt modelId="{86938F94-B0DB-4A33-9AFA-58E55C1FCA0C}" type="sibTrans" cxnId="{E3D20F33-EA51-4097-9A2D-256D4073A223}">
      <dgm:prSet/>
      <dgm:spPr/>
      <dgm:t>
        <a:bodyPr/>
        <a:lstStyle/>
        <a:p>
          <a:endParaRPr lang="cs-CZ"/>
        </a:p>
      </dgm:t>
    </dgm:pt>
    <dgm:pt modelId="{57BCDF84-CCD4-4320-91CF-890F1A7D1775}">
      <dgm:prSet/>
      <dgm:spPr/>
      <dgm:t>
        <a:bodyPr/>
        <a:lstStyle/>
        <a:p>
          <a:r>
            <a:rPr lang="es-ES"/>
            <a:t>castellano norteño oriental</a:t>
          </a:r>
          <a:endParaRPr lang="cs-CZ"/>
        </a:p>
      </dgm:t>
    </dgm:pt>
    <dgm:pt modelId="{2331A3F2-0C9E-43DF-9377-433F2C553696}" type="parTrans" cxnId="{8F1C5394-A098-4644-B2FE-DC389D64519F}">
      <dgm:prSet/>
      <dgm:spPr/>
      <dgm:t>
        <a:bodyPr/>
        <a:lstStyle/>
        <a:p>
          <a:endParaRPr lang="cs-CZ"/>
        </a:p>
      </dgm:t>
    </dgm:pt>
    <dgm:pt modelId="{74D811CA-8144-4E6F-B0DD-D5187A192B37}" type="sibTrans" cxnId="{8F1C5394-A098-4644-B2FE-DC389D64519F}">
      <dgm:prSet/>
      <dgm:spPr/>
      <dgm:t>
        <a:bodyPr/>
        <a:lstStyle/>
        <a:p>
          <a:endParaRPr lang="cs-CZ"/>
        </a:p>
      </dgm:t>
    </dgm:pt>
    <dgm:pt modelId="{1F0AEA99-2E38-0F4B-8076-31351D422091}" type="pres">
      <dgm:prSet presAssocID="{B2DDE3CF-FB2B-4BA3-83C0-E0AA838DDBA9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978657-D14F-2E4E-9B2B-56DDFBF6F885}" type="pres">
      <dgm:prSet presAssocID="{D8BCA268-D73F-4A91-B7C3-00907A0C3666}" presName="hierRoot1" presStyleCnt="0">
        <dgm:presLayoutVars>
          <dgm:hierBranch val="init"/>
        </dgm:presLayoutVars>
      </dgm:prSet>
      <dgm:spPr/>
    </dgm:pt>
    <dgm:pt modelId="{08525DA3-FE77-644C-991B-2BB45538FA26}" type="pres">
      <dgm:prSet presAssocID="{D8BCA268-D73F-4A91-B7C3-00907A0C3666}" presName="rootComposite1" presStyleCnt="0"/>
      <dgm:spPr/>
    </dgm:pt>
    <dgm:pt modelId="{88A2215B-9731-5447-8E02-7EB6336F117F}" type="pres">
      <dgm:prSet presAssocID="{D8BCA268-D73F-4A91-B7C3-00907A0C3666}" presName="rootText1" presStyleLbl="alignAcc1" presStyleIdx="0" presStyleCnt="0">
        <dgm:presLayoutVars>
          <dgm:chPref val="3"/>
        </dgm:presLayoutVars>
      </dgm:prSet>
      <dgm:spPr/>
    </dgm:pt>
    <dgm:pt modelId="{B91EED0B-5182-8E46-8260-DD4DFE3F15FC}" type="pres">
      <dgm:prSet presAssocID="{D8BCA268-D73F-4A91-B7C3-00907A0C3666}" presName="topArc1" presStyleLbl="parChTrans1D1" presStyleIdx="0" presStyleCnt="12"/>
      <dgm:spPr/>
    </dgm:pt>
    <dgm:pt modelId="{912346B4-FE77-A943-B32D-B4DFB8A9B8CA}" type="pres">
      <dgm:prSet presAssocID="{D8BCA268-D73F-4A91-B7C3-00907A0C3666}" presName="bottomArc1" presStyleLbl="parChTrans1D1" presStyleIdx="1" presStyleCnt="12"/>
      <dgm:spPr/>
    </dgm:pt>
    <dgm:pt modelId="{39BC99EB-B48A-0341-BCDD-A759B121C45F}" type="pres">
      <dgm:prSet presAssocID="{D8BCA268-D73F-4A91-B7C3-00907A0C3666}" presName="topConnNode1" presStyleLbl="node1" presStyleIdx="0" presStyleCnt="0"/>
      <dgm:spPr/>
    </dgm:pt>
    <dgm:pt modelId="{CE490DB7-37AF-B346-8D2A-8148375904C1}" type="pres">
      <dgm:prSet presAssocID="{D8BCA268-D73F-4A91-B7C3-00907A0C3666}" presName="hierChild2" presStyleCnt="0"/>
      <dgm:spPr/>
    </dgm:pt>
    <dgm:pt modelId="{5BC23A28-D071-704F-9DBA-675C53801035}" type="pres">
      <dgm:prSet presAssocID="{E3E4A213-8F4C-4328-9FA1-34314EC219E0}" presName="Name28" presStyleLbl="parChTrans1D2" presStyleIdx="0" presStyleCnt="2"/>
      <dgm:spPr/>
    </dgm:pt>
    <dgm:pt modelId="{5BC66C92-139E-5644-8161-CE5DB50CA083}" type="pres">
      <dgm:prSet presAssocID="{5BB16BBE-F0D1-4CFE-9FF3-9368D67B3655}" presName="hierRoot2" presStyleCnt="0">
        <dgm:presLayoutVars>
          <dgm:hierBranch val="init"/>
        </dgm:presLayoutVars>
      </dgm:prSet>
      <dgm:spPr/>
    </dgm:pt>
    <dgm:pt modelId="{2FBBF67E-C3F1-9042-8079-83F2A6772AA4}" type="pres">
      <dgm:prSet presAssocID="{5BB16BBE-F0D1-4CFE-9FF3-9368D67B3655}" presName="rootComposite2" presStyleCnt="0"/>
      <dgm:spPr/>
    </dgm:pt>
    <dgm:pt modelId="{6AFB14A0-26AE-8F4E-89F8-B2FE25118BAF}" type="pres">
      <dgm:prSet presAssocID="{5BB16BBE-F0D1-4CFE-9FF3-9368D67B3655}" presName="rootText2" presStyleLbl="alignAcc1" presStyleIdx="0" presStyleCnt="0">
        <dgm:presLayoutVars>
          <dgm:chPref val="3"/>
        </dgm:presLayoutVars>
      </dgm:prSet>
      <dgm:spPr/>
    </dgm:pt>
    <dgm:pt modelId="{D3CBEAA5-C032-9949-A339-C2174116F129}" type="pres">
      <dgm:prSet presAssocID="{5BB16BBE-F0D1-4CFE-9FF3-9368D67B3655}" presName="topArc2" presStyleLbl="parChTrans1D1" presStyleIdx="2" presStyleCnt="12"/>
      <dgm:spPr/>
    </dgm:pt>
    <dgm:pt modelId="{7FCE87C4-94C3-F041-8DBB-3CDC97220DC3}" type="pres">
      <dgm:prSet presAssocID="{5BB16BBE-F0D1-4CFE-9FF3-9368D67B3655}" presName="bottomArc2" presStyleLbl="parChTrans1D1" presStyleIdx="3" presStyleCnt="12"/>
      <dgm:spPr/>
    </dgm:pt>
    <dgm:pt modelId="{46BA0AF3-E111-5944-99BC-E9F9555007BB}" type="pres">
      <dgm:prSet presAssocID="{5BB16BBE-F0D1-4CFE-9FF3-9368D67B3655}" presName="topConnNode2" presStyleLbl="node2" presStyleIdx="0" presStyleCnt="0"/>
      <dgm:spPr/>
    </dgm:pt>
    <dgm:pt modelId="{37E1B9CE-C5ED-0942-9B4B-BA1008A1E2B6}" type="pres">
      <dgm:prSet presAssocID="{5BB16BBE-F0D1-4CFE-9FF3-9368D67B3655}" presName="hierChild4" presStyleCnt="0"/>
      <dgm:spPr/>
    </dgm:pt>
    <dgm:pt modelId="{3ACE75AF-A950-B840-AF91-DCFC6A944A09}" type="pres">
      <dgm:prSet presAssocID="{36D784A9-B8C8-4B61-8B5A-28AE81E8B85C}" presName="Name28" presStyleLbl="parChTrans1D3" presStyleIdx="0" presStyleCnt="3"/>
      <dgm:spPr/>
    </dgm:pt>
    <dgm:pt modelId="{1ED38497-A5CA-1E4B-A4ED-D581DD841F72}" type="pres">
      <dgm:prSet presAssocID="{3A6DA383-31B4-447C-9EFE-5B2D8D050D18}" presName="hierRoot2" presStyleCnt="0">
        <dgm:presLayoutVars>
          <dgm:hierBranch val="init"/>
        </dgm:presLayoutVars>
      </dgm:prSet>
      <dgm:spPr/>
    </dgm:pt>
    <dgm:pt modelId="{7D4917FF-309D-EC4D-AF1D-C6F928674071}" type="pres">
      <dgm:prSet presAssocID="{3A6DA383-31B4-447C-9EFE-5B2D8D050D18}" presName="rootComposite2" presStyleCnt="0"/>
      <dgm:spPr/>
    </dgm:pt>
    <dgm:pt modelId="{03636336-0C84-FC47-8921-25F3EF3DD857}" type="pres">
      <dgm:prSet presAssocID="{3A6DA383-31B4-447C-9EFE-5B2D8D050D18}" presName="rootText2" presStyleLbl="alignAcc1" presStyleIdx="0" presStyleCnt="0">
        <dgm:presLayoutVars>
          <dgm:chPref val="3"/>
        </dgm:presLayoutVars>
      </dgm:prSet>
      <dgm:spPr/>
    </dgm:pt>
    <dgm:pt modelId="{70E3983D-3C2C-A541-86C2-BE1542CCBAF0}" type="pres">
      <dgm:prSet presAssocID="{3A6DA383-31B4-447C-9EFE-5B2D8D050D18}" presName="topArc2" presStyleLbl="parChTrans1D1" presStyleIdx="4" presStyleCnt="12"/>
      <dgm:spPr/>
    </dgm:pt>
    <dgm:pt modelId="{4EC3F03D-8137-3149-9574-32CF1F718938}" type="pres">
      <dgm:prSet presAssocID="{3A6DA383-31B4-447C-9EFE-5B2D8D050D18}" presName="bottomArc2" presStyleLbl="parChTrans1D1" presStyleIdx="5" presStyleCnt="12"/>
      <dgm:spPr/>
    </dgm:pt>
    <dgm:pt modelId="{573EECBC-8B1C-C24D-B893-507E8215D1F3}" type="pres">
      <dgm:prSet presAssocID="{3A6DA383-31B4-447C-9EFE-5B2D8D050D18}" presName="topConnNode2" presStyleLbl="node3" presStyleIdx="0" presStyleCnt="0"/>
      <dgm:spPr/>
    </dgm:pt>
    <dgm:pt modelId="{0F46F4CC-7A2E-F04A-907F-8FD1327453F6}" type="pres">
      <dgm:prSet presAssocID="{3A6DA383-31B4-447C-9EFE-5B2D8D050D18}" presName="hierChild4" presStyleCnt="0"/>
      <dgm:spPr/>
    </dgm:pt>
    <dgm:pt modelId="{ADFB087E-BE30-6844-87F3-2047956C456D}" type="pres">
      <dgm:prSet presAssocID="{3A6DA383-31B4-447C-9EFE-5B2D8D050D18}" presName="hierChild5" presStyleCnt="0"/>
      <dgm:spPr/>
    </dgm:pt>
    <dgm:pt modelId="{FB182D0B-17D2-D944-8418-E841C4479DD0}" type="pres">
      <dgm:prSet presAssocID="{D4E230AF-63A6-4480-BA45-EA29452AA782}" presName="Name28" presStyleLbl="parChTrans1D3" presStyleIdx="1" presStyleCnt="3"/>
      <dgm:spPr/>
    </dgm:pt>
    <dgm:pt modelId="{2523B27A-C5C8-E340-B017-B63F79BEE765}" type="pres">
      <dgm:prSet presAssocID="{486C1EF1-1D44-4A4C-9779-91FF0C666968}" presName="hierRoot2" presStyleCnt="0">
        <dgm:presLayoutVars>
          <dgm:hierBranch val="init"/>
        </dgm:presLayoutVars>
      </dgm:prSet>
      <dgm:spPr/>
    </dgm:pt>
    <dgm:pt modelId="{3C63F373-3C12-DD4D-A5A5-876FA036743C}" type="pres">
      <dgm:prSet presAssocID="{486C1EF1-1D44-4A4C-9779-91FF0C666968}" presName="rootComposite2" presStyleCnt="0"/>
      <dgm:spPr/>
    </dgm:pt>
    <dgm:pt modelId="{F73F5B69-5F9B-2F47-90D4-9F5690CF3E2F}" type="pres">
      <dgm:prSet presAssocID="{486C1EF1-1D44-4A4C-9779-91FF0C666968}" presName="rootText2" presStyleLbl="alignAcc1" presStyleIdx="0" presStyleCnt="0">
        <dgm:presLayoutVars>
          <dgm:chPref val="3"/>
        </dgm:presLayoutVars>
      </dgm:prSet>
      <dgm:spPr/>
    </dgm:pt>
    <dgm:pt modelId="{967B804F-2662-1B4E-894B-DC72EEA11A57}" type="pres">
      <dgm:prSet presAssocID="{486C1EF1-1D44-4A4C-9779-91FF0C666968}" presName="topArc2" presStyleLbl="parChTrans1D1" presStyleIdx="6" presStyleCnt="12"/>
      <dgm:spPr/>
    </dgm:pt>
    <dgm:pt modelId="{DF935B09-9897-B748-A572-1943D143ACAB}" type="pres">
      <dgm:prSet presAssocID="{486C1EF1-1D44-4A4C-9779-91FF0C666968}" presName="bottomArc2" presStyleLbl="parChTrans1D1" presStyleIdx="7" presStyleCnt="12"/>
      <dgm:spPr/>
    </dgm:pt>
    <dgm:pt modelId="{86E75CC4-3E1D-C44D-9F07-52007E3F466F}" type="pres">
      <dgm:prSet presAssocID="{486C1EF1-1D44-4A4C-9779-91FF0C666968}" presName="topConnNode2" presStyleLbl="node3" presStyleIdx="0" presStyleCnt="0"/>
      <dgm:spPr/>
    </dgm:pt>
    <dgm:pt modelId="{761BA927-1990-6E4F-9AE7-86811C1DA89B}" type="pres">
      <dgm:prSet presAssocID="{486C1EF1-1D44-4A4C-9779-91FF0C666968}" presName="hierChild4" presStyleCnt="0"/>
      <dgm:spPr/>
    </dgm:pt>
    <dgm:pt modelId="{2D97A8A0-9DD2-2644-AE6C-E8D2E6827D48}" type="pres">
      <dgm:prSet presAssocID="{486C1EF1-1D44-4A4C-9779-91FF0C666968}" presName="hierChild5" presStyleCnt="0"/>
      <dgm:spPr/>
    </dgm:pt>
    <dgm:pt modelId="{7F522259-B90C-CE48-9A71-26954D2EF547}" type="pres">
      <dgm:prSet presAssocID="{2331A3F2-0C9E-43DF-9377-433F2C553696}" presName="Name28" presStyleLbl="parChTrans1D3" presStyleIdx="2" presStyleCnt="3"/>
      <dgm:spPr/>
    </dgm:pt>
    <dgm:pt modelId="{2A0F1C4F-D04F-5E40-B3AA-23BB2D1739AB}" type="pres">
      <dgm:prSet presAssocID="{57BCDF84-CCD4-4320-91CF-890F1A7D1775}" presName="hierRoot2" presStyleCnt="0">
        <dgm:presLayoutVars>
          <dgm:hierBranch val="init"/>
        </dgm:presLayoutVars>
      </dgm:prSet>
      <dgm:spPr/>
    </dgm:pt>
    <dgm:pt modelId="{5B7424E9-DBD4-9F46-A5DB-22F53DAA8250}" type="pres">
      <dgm:prSet presAssocID="{57BCDF84-CCD4-4320-91CF-890F1A7D1775}" presName="rootComposite2" presStyleCnt="0"/>
      <dgm:spPr/>
    </dgm:pt>
    <dgm:pt modelId="{14DFEAF9-50E5-EB4D-BAC8-B860EC1BBC86}" type="pres">
      <dgm:prSet presAssocID="{57BCDF84-CCD4-4320-91CF-890F1A7D1775}" presName="rootText2" presStyleLbl="alignAcc1" presStyleIdx="0" presStyleCnt="0">
        <dgm:presLayoutVars>
          <dgm:chPref val="3"/>
        </dgm:presLayoutVars>
      </dgm:prSet>
      <dgm:spPr/>
    </dgm:pt>
    <dgm:pt modelId="{B6D453B2-6AB1-EC41-9B59-EC0CD8203761}" type="pres">
      <dgm:prSet presAssocID="{57BCDF84-CCD4-4320-91CF-890F1A7D1775}" presName="topArc2" presStyleLbl="parChTrans1D1" presStyleIdx="8" presStyleCnt="12"/>
      <dgm:spPr/>
    </dgm:pt>
    <dgm:pt modelId="{0BD98D9B-872D-714F-AC0F-9E420D026715}" type="pres">
      <dgm:prSet presAssocID="{57BCDF84-CCD4-4320-91CF-890F1A7D1775}" presName="bottomArc2" presStyleLbl="parChTrans1D1" presStyleIdx="9" presStyleCnt="12"/>
      <dgm:spPr/>
    </dgm:pt>
    <dgm:pt modelId="{E49D9046-77E2-C942-B322-863B80A33B91}" type="pres">
      <dgm:prSet presAssocID="{57BCDF84-CCD4-4320-91CF-890F1A7D1775}" presName="topConnNode2" presStyleLbl="node3" presStyleIdx="0" presStyleCnt="0"/>
      <dgm:spPr/>
    </dgm:pt>
    <dgm:pt modelId="{3214C8CA-6606-1243-951A-D37AE6AEAD67}" type="pres">
      <dgm:prSet presAssocID="{57BCDF84-CCD4-4320-91CF-890F1A7D1775}" presName="hierChild4" presStyleCnt="0"/>
      <dgm:spPr/>
    </dgm:pt>
    <dgm:pt modelId="{B77359D0-0E33-8447-AC90-D82DF9B4AD9A}" type="pres">
      <dgm:prSet presAssocID="{57BCDF84-CCD4-4320-91CF-890F1A7D1775}" presName="hierChild5" presStyleCnt="0"/>
      <dgm:spPr/>
    </dgm:pt>
    <dgm:pt modelId="{50D2B0BA-3FE5-9C47-80BE-EC4211DCA227}" type="pres">
      <dgm:prSet presAssocID="{5BB16BBE-F0D1-4CFE-9FF3-9368D67B3655}" presName="hierChild5" presStyleCnt="0"/>
      <dgm:spPr/>
    </dgm:pt>
    <dgm:pt modelId="{E505292C-BCC3-8840-A41A-DB4832D01D2B}" type="pres">
      <dgm:prSet presAssocID="{697ADE6B-C434-46D4-A396-957B27085B98}" presName="Name28" presStyleLbl="parChTrans1D2" presStyleIdx="1" presStyleCnt="2"/>
      <dgm:spPr/>
    </dgm:pt>
    <dgm:pt modelId="{0BCEB86A-427A-6749-BA15-F5E8AEA1D57B}" type="pres">
      <dgm:prSet presAssocID="{62FF779B-EEFD-444B-A164-24BE9A78E446}" presName="hierRoot2" presStyleCnt="0">
        <dgm:presLayoutVars>
          <dgm:hierBranch val="init"/>
        </dgm:presLayoutVars>
      </dgm:prSet>
      <dgm:spPr/>
    </dgm:pt>
    <dgm:pt modelId="{0CCF293A-D929-5341-8CEA-F8F8BE5C8CBC}" type="pres">
      <dgm:prSet presAssocID="{62FF779B-EEFD-444B-A164-24BE9A78E446}" presName="rootComposite2" presStyleCnt="0"/>
      <dgm:spPr/>
    </dgm:pt>
    <dgm:pt modelId="{6F59B0D4-F9E7-EB46-9220-A76217A7C570}" type="pres">
      <dgm:prSet presAssocID="{62FF779B-EEFD-444B-A164-24BE9A78E446}" presName="rootText2" presStyleLbl="alignAcc1" presStyleIdx="0" presStyleCnt="0">
        <dgm:presLayoutVars>
          <dgm:chPref val="3"/>
        </dgm:presLayoutVars>
      </dgm:prSet>
      <dgm:spPr/>
    </dgm:pt>
    <dgm:pt modelId="{2D501DBA-26AD-2D45-9F78-8744CECEF976}" type="pres">
      <dgm:prSet presAssocID="{62FF779B-EEFD-444B-A164-24BE9A78E446}" presName="topArc2" presStyleLbl="parChTrans1D1" presStyleIdx="10" presStyleCnt="12"/>
      <dgm:spPr/>
    </dgm:pt>
    <dgm:pt modelId="{9F8D44E8-825E-354F-B596-CE8F798803EA}" type="pres">
      <dgm:prSet presAssocID="{62FF779B-EEFD-444B-A164-24BE9A78E446}" presName="bottomArc2" presStyleLbl="parChTrans1D1" presStyleIdx="11" presStyleCnt="12"/>
      <dgm:spPr/>
    </dgm:pt>
    <dgm:pt modelId="{E2AF92BC-2A3F-6F43-8B9E-15B49B5C597C}" type="pres">
      <dgm:prSet presAssocID="{62FF779B-EEFD-444B-A164-24BE9A78E446}" presName="topConnNode2" presStyleLbl="node2" presStyleIdx="0" presStyleCnt="0"/>
      <dgm:spPr/>
    </dgm:pt>
    <dgm:pt modelId="{6E41F609-B099-6543-8092-67291588D8D0}" type="pres">
      <dgm:prSet presAssocID="{62FF779B-EEFD-444B-A164-24BE9A78E446}" presName="hierChild4" presStyleCnt="0"/>
      <dgm:spPr/>
    </dgm:pt>
    <dgm:pt modelId="{ABC67DB9-CBF1-A943-970A-C5A83E439DF3}" type="pres">
      <dgm:prSet presAssocID="{62FF779B-EEFD-444B-A164-24BE9A78E446}" presName="hierChild5" presStyleCnt="0"/>
      <dgm:spPr/>
    </dgm:pt>
    <dgm:pt modelId="{C0E84C82-A325-5D49-8F6B-2E173AD3FA91}" type="pres">
      <dgm:prSet presAssocID="{D8BCA268-D73F-4A91-B7C3-00907A0C3666}" presName="hierChild3" presStyleCnt="0"/>
      <dgm:spPr/>
    </dgm:pt>
  </dgm:ptLst>
  <dgm:cxnLst>
    <dgm:cxn modelId="{C611DD00-7E8A-FF4D-996A-749D9CFC71CA}" type="presOf" srcId="{3A6DA383-31B4-447C-9EFE-5B2D8D050D18}" destId="{03636336-0C84-FC47-8921-25F3EF3DD857}" srcOrd="0" destOrd="0" presId="urn:microsoft.com/office/officeart/2008/layout/HalfCircleOrganizationChart"/>
    <dgm:cxn modelId="{C5AAFC07-2471-7246-87EC-03D3EEE09A10}" type="presOf" srcId="{62FF779B-EEFD-444B-A164-24BE9A78E446}" destId="{E2AF92BC-2A3F-6F43-8B9E-15B49B5C597C}" srcOrd="1" destOrd="0" presId="urn:microsoft.com/office/officeart/2008/layout/HalfCircleOrganizationChart"/>
    <dgm:cxn modelId="{AC93AA2E-3F1F-8847-91F8-F1004DE2126F}" type="presOf" srcId="{D8BCA268-D73F-4A91-B7C3-00907A0C3666}" destId="{39BC99EB-B48A-0341-BCDD-A759B121C45F}" srcOrd="1" destOrd="0" presId="urn:microsoft.com/office/officeart/2008/layout/HalfCircleOrganizationChart"/>
    <dgm:cxn modelId="{E3D20F33-EA51-4097-9A2D-256D4073A223}" srcId="{D8BCA268-D73F-4A91-B7C3-00907A0C3666}" destId="{62FF779B-EEFD-444B-A164-24BE9A78E446}" srcOrd="1" destOrd="0" parTransId="{697ADE6B-C434-46D4-A396-957B27085B98}" sibTransId="{86938F94-B0DB-4A33-9AFA-58E55C1FCA0C}"/>
    <dgm:cxn modelId="{3D729035-F933-ED44-B3BA-304654C41635}" type="presOf" srcId="{5BB16BBE-F0D1-4CFE-9FF3-9368D67B3655}" destId="{6AFB14A0-26AE-8F4E-89F8-B2FE25118BAF}" srcOrd="0" destOrd="0" presId="urn:microsoft.com/office/officeart/2008/layout/HalfCircleOrganizationChart"/>
    <dgm:cxn modelId="{300D6D36-D311-1A4F-8694-683488059596}" type="presOf" srcId="{D4E230AF-63A6-4480-BA45-EA29452AA782}" destId="{FB182D0B-17D2-D944-8418-E841C4479DD0}" srcOrd="0" destOrd="0" presId="urn:microsoft.com/office/officeart/2008/layout/HalfCircleOrganizationChart"/>
    <dgm:cxn modelId="{B2AA303F-6DDC-E34E-9C10-1130B83EC543}" type="presOf" srcId="{36D784A9-B8C8-4B61-8B5A-28AE81E8B85C}" destId="{3ACE75AF-A950-B840-AF91-DCFC6A944A09}" srcOrd="0" destOrd="0" presId="urn:microsoft.com/office/officeart/2008/layout/HalfCircleOrganizationChart"/>
    <dgm:cxn modelId="{3390FC42-133C-1B4B-9076-D0F42F46D03C}" type="presOf" srcId="{B2DDE3CF-FB2B-4BA3-83C0-E0AA838DDBA9}" destId="{1F0AEA99-2E38-0F4B-8076-31351D422091}" srcOrd="0" destOrd="0" presId="urn:microsoft.com/office/officeart/2008/layout/HalfCircleOrganizationChart"/>
    <dgm:cxn modelId="{7A423744-A869-A242-958E-74C35B6FC609}" type="presOf" srcId="{57BCDF84-CCD4-4320-91CF-890F1A7D1775}" destId="{E49D9046-77E2-C942-B322-863B80A33B91}" srcOrd="1" destOrd="0" presId="urn:microsoft.com/office/officeart/2008/layout/HalfCircleOrganizationChart"/>
    <dgm:cxn modelId="{445D014E-CCA1-C24C-857A-6966362E448E}" type="presOf" srcId="{2331A3F2-0C9E-43DF-9377-433F2C553696}" destId="{7F522259-B90C-CE48-9A71-26954D2EF547}" srcOrd="0" destOrd="0" presId="urn:microsoft.com/office/officeart/2008/layout/HalfCircleOrganizationChart"/>
    <dgm:cxn modelId="{68CD1E5F-198D-4642-AE84-D337C8B8CE61}" type="presOf" srcId="{62FF779B-EEFD-444B-A164-24BE9A78E446}" destId="{6F59B0D4-F9E7-EB46-9220-A76217A7C570}" srcOrd="0" destOrd="0" presId="urn:microsoft.com/office/officeart/2008/layout/HalfCircleOrganizationChart"/>
    <dgm:cxn modelId="{A72FD565-3EA2-4149-84EB-0A215EA07E3B}" srcId="{B2DDE3CF-FB2B-4BA3-83C0-E0AA838DDBA9}" destId="{D8BCA268-D73F-4A91-B7C3-00907A0C3666}" srcOrd="0" destOrd="0" parTransId="{A4E50142-FF21-4BF9-8B18-9B293A67EBA3}" sibTransId="{69772C64-4D92-4D88-93A2-511D14BFD47E}"/>
    <dgm:cxn modelId="{F7C70080-5413-8C4F-B63F-DAE35DAFB3A3}" type="presOf" srcId="{D8BCA268-D73F-4A91-B7C3-00907A0C3666}" destId="{88A2215B-9731-5447-8E02-7EB6336F117F}" srcOrd="0" destOrd="0" presId="urn:microsoft.com/office/officeart/2008/layout/HalfCircleOrganizationChart"/>
    <dgm:cxn modelId="{8F1C5394-A098-4644-B2FE-DC389D64519F}" srcId="{5BB16BBE-F0D1-4CFE-9FF3-9368D67B3655}" destId="{57BCDF84-CCD4-4320-91CF-890F1A7D1775}" srcOrd="2" destOrd="0" parTransId="{2331A3F2-0C9E-43DF-9377-433F2C553696}" sibTransId="{74D811CA-8144-4E6F-B0DD-D5187A192B37}"/>
    <dgm:cxn modelId="{E8EC5A96-1FB3-4E0D-9451-04EEFC191B02}" srcId="{5BB16BBE-F0D1-4CFE-9FF3-9368D67B3655}" destId="{486C1EF1-1D44-4A4C-9779-91FF0C666968}" srcOrd="1" destOrd="0" parTransId="{D4E230AF-63A6-4480-BA45-EA29452AA782}" sibTransId="{4B716DF0-5F68-4FA1-8DA9-BAB4EE800A08}"/>
    <dgm:cxn modelId="{60E2AD97-6053-0A4E-A5EB-7E177AC28C55}" type="presOf" srcId="{486C1EF1-1D44-4A4C-9779-91FF0C666968}" destId="{F73F5B69-5F9B-2F47-90D4-9F5690CF3E2F}" srcOrd="0" destOrd="0" presId="urn:microsoft.com/office/officeart/2008/layout/HalfCircleOrganizationChart"/>
    <dgm:cxn modelId="{8C4474A4-B26F-5446-9353-E2DC93990842}" type="presOf" srcId="{486C1EF1-1D44-4A4C-9779-91FF0C666968}" destId="{86E75CC4-3E1D-C44D-9F07-52007E3F466F}" srcOrd="1" destOrd="0" presId="urn:microsoft.com/office/officeart/2008/layout/HalfCircleOrganizationChart"/>
    <dgm:cxn modelId="{686E86B2-23A6-D84A-AF18-8E67860964AD}" type="presOf" srcId="{3A6DA383-31B4-447C-9EFE-5B2D8D050D18}" destId="{573EECBC-8B1C-C24D-B893-507E8215D1F3}" srcOrd="1" destOrd="0" presId="urn:microsoft.com/office/officeart/2008/layout/HalfCircleOrganizationChart"/>
    <dgm:cxn modelId="{F31C74BE-4E9D-6647-B643-D56191E2BDD0}" type="presOf" srcId="{697ADE6B-C434-46D4-A396-957B27085B98}" destId="{E505292C-BCC3-8840-A41A-DB4832D01D2B}" srcOrd="0" destOrd="0" presId="urn:microsoft.com/office/officeart/2008/layout/HalfCircleOrganizationChart"/>
    <dgm:cxn modelId="{B02EAECB-3CE7-7944-A76B-D1251FC8CCFB}" type="presOf" srcId="{57BCDF84-CCD4-4320-91CF-890F1A7D1775}" destId="{14DFEAF9-50E5-EB4D-BAC8-B860EC1BBC86}" srcOrd="0" destOrd="0" presId="urn:microsoft.com/office/officeart/2008/layout/HalfCircleOrganizationChart"/>
    <dgm:cxn modelId="{637FD0D1-A862-7E42-A5B7-DC1FAAA6A9DE}" type="presOf" srcId="{E3E4A213-8F4C-4328-9FA1-34314EC219E0}" destId="{5BC23A28-D071-704F-9DBA-675C53801035}" srcOrd="0" destOrd="0" presId="urn:microsoft.com/office/officeart/2008/layout/HalfCircleOrganizationChart"/>
    <dgm:cxn modelId="{59C44AD2-6520-424F-A088-3EE5B7153458}" type="presOf" srcId="{5BB16BBE-F0D1-4CFE-9FF3-9368D67B3655}" destId="{46BA0AF3-E111-5944-99BC-E9F9555007BB}" srcOrd="1" destOrd="0" presId="urn:microsoft.com/office/officeart/2008/layout/HalfCircleOrganizationChart"/>
    <dgm:cxn modelId="{BBF9ABE4-6AA0-4016-B7EC-699131968FDA}" srcId="{D8BCA268-D73F-4A91-B7C3-00907A0C3666}" destId="{5BB16BBE-F0D1-4CFE-9FF3-9368D67B3655}" srcOrd="0" destOrd="0" parTransId="{E3E4A213-8F4C-4328-9FA1-34314EC219E0}" sibTransId="{75EDB8AA-B030-495E-B43C-AA162D63D700}"/>
    <dgm:cxn modelId="{2A9DDAFB-4F29-4B45-9504-AE5B0DAD0666}" srcId="{5BB16BBE-F0D1-4CFE-9FF3-9368D67B3655}" destId="{3A6DA383-31B4-447C-9EFE-5B2D8D050D18}" srcOrd="0" destOrd="0" parTransId="{36D784A9-B8C8-4B61-8B5A-28AE81E8B85C}" sibTransId="{89B8C015-AB92-44B1-B1FE-C30C03AF8EB8}"/>
    <dgm:cxn modelId="{5DCDE389-AA97-E34B-9CB1-8B052F9D80C8}" type="presParOf" srcId="{1F0AEA99-2E38-0F4B-8076-31351D422091}" destId="{B6978657-D14F-2E4E-9B2B-56DDFBF6F885}" srcOrd="0" destOrd="0" presId="urn:microsoft.com/office/officeart/2008/layout/HalfCircleOrganizationChart"/>
    <dgm:cxn modelId="{BB641AEF-9F8A-0B4C-9343-5BA55CF7579A}" type="presParOf" srcId="{B6978657-D14F-2E4E-9B2B-56DDFBF6F885}" destId="{08525DA3-FE77-644C-991B-2BB45538FA26}" srcOrd="0" destOrd="0" presId="urn:microsoft.com/office/officeart/2008/layout/HalfCircleOrganizationChart"/>
    <dgm:cxn modelId="{790880BF-800A-CE49-8AAF-7D27DF1E839B}" type="presParOf" srcId="{08525DA3-FE77-644C-991B-2BB45538FA26}" destId="{88A2215B-9731-5447-8E02-7EB6336F117F}" srcOrd="0" destOrd="0" presId="urn:microsoft.com/office/officeart/2008/layout/HalfCircleOrganizationChart"/>
    <dgm:cxn modelId="{019097AC-8F2E-FC4D-898A-5E05C3D60B36}" type="presParOf" srcId="{08525DA3-FE77-644C-991B-2BB45538FA26}" destId="{B91EED0B-5182-8E46-8260-DD4DFE3F15FC}" srcOrd="1" destOrd="0" presId="urn:microsoft.com/office/officeart/2008/layout/HalfCircleOrganizationChart"/>
    <dgm:cxn modelId="{A2F62429-55C0-474F-A29E-10709170A542}" type="presParOf" srcId="{08525DA3-FE77-644C-991B-2BB45538FA26}" destId="{912346B4-FE77-A943-B32D-B4DFB8A9B8CA}" srcOrd="2" destOrd="0" presId="urn:microsoft.com/office/officeart/2008/layout/HalfCircleOrganizationChart"/>
    <dgm:cxn modelId="{40F642F1-997B-AE4F-904C-760DCDC49A95}" type="presParOf" srcId="{08525DA3-FE77-644C-991B-2BB45538FA26}" destId="{39BC99EB-B48A-0341-BCDD-A759B121C45F}" srcOrd="3" destOrd="0" presId="urn:microsoft.com/office/officeart/2008/layout/HalfCircleOrganizationChart"/>
    <dgm:cxn modelId="{46F522E7-FCE8-7B44-9DBD-45C65B39E470}" type="presParOf" srcId="{B6978657-D14F-2E4E-9B2B-56DDFBF6F885}" destId="{CE490DB7-37AF-B346-8D2A-8148375904C1}" srcOrd="1" destOrd="0" presId="urn:microsoft.com/office/officeart/2008/layout/HalfCircleOrganizationChart"/>
    <dgm:cxn modelId="{52C83B8A-FF25-2C42-A2EE-29FBD33D75F1}" type="presParOf" srcId="{CE490DB7-37AF-B346-8D2A-8148375904C1}" destId="{5BC23A28-D071-704F-9DBA-675C53801035}" srcOrd="0" destOrd="0" presId="urn:microsoft.com/office/officeart/2008/layout/HalfCircleOrganizationChart"/>
    <dgm:cxn modelId="{FDD2B6D4-AB4C-3349-BDC5-C527A52C9579}" type="presParOf" srcId="{CE490DB7-37AF-B346-8D2A-8148375904C1}" destId="{5BC66C92-139E-5644-8161-CE5DB50CA083}" srcOrd="1" destOrd="0" presId="urn:microsoft.com/office/officeart/2008/layout/HalfCircleOrganizationChart"/>
    <dgm:cxn modelId="{FCBAD1B2-03F4-EC4E-9AAA-F3771FA03302}" type="presParOf" srcId="{5BC66C92-139E-5644-8161-CE5DB50CA083}" destId="{2FBBF67E-C3F1-9042-8079-83F2A6772AA4}" srcOrd="0" destOrd="0" presId="urn:microsoft.com/office/officeart/2008/layout/HalfCircleOrganizationChart"/>
    <dgm:cxn modelId="{C58C7C45-D097-D14C-80C0-00713430D602}" type="presParOf" srcId="{2FBBF67E-C3F1-9042-8079-83F2A6772AA4}" destId="{6AFB14A0-26AE-8F4E-89F8-B2FE25118BAF}" srcOrd="0" destOrd="0" presId="urn:microsoft.com/office/officeart/2008/layout/HalfCircleOrganizationChart"/>
    <dgm:cxn modelId="{774D432C-A059-BD4F-AD60-C9CCB1102D93}" type="presParOf" srcId="{2FBBF67E-C3F1-9042-8079-83F2A6772AA4}" destId="{D3CBEAA5-C032-9949-A339-C2174116F129}" srcOrd="1" destOrd="0" presId="urn:microsoft.com/office/officeart/2008/layout/HalfCircleOrganizationChart"/>
    <dgm:cxn modelId="{864E61E5-74EF-D54B-924B-69DBD3527C83}" type="presParOf" srcId="{2FBBF67E-C3F1-9042-8079-83F2A6772AA4}" destId="{7FCE87C4-94C3-F041-8DBB-3CDC97220DC3}" srcOrd="2" destOrd="0" presId="urn:microsoft.com/office/officeart/2008/layout/HalfCircleOrganizationChart"/>
    <dgm:cxn modelId="{5F1DC41F-A8B1-974E-9F6A-7CF8D1C9B39A}" type="presParOf" srcId="{2FBBF67E-C3F1-9042-8079-83F2A6772AA4}" destId="{46BA0AF3-E111-5944-99BC-E9F9555007BB}" srcOrd="3" destOrd="0" presId="urn:microsoft.com/office/officeart/2008/layout/HalfCircleOrganizationChart"/>
    <dgm:cxn modelId="{793F0441-FD91-2F4D-948F-FE278A720B46}" type="presParOf" srcId="{5BC66C92-139E-5644-8161-CE5DB50CA083}" destId="{37E1B9CE-C5ED-0942-9B4B-BA1008A1E2B6}" srcOrd="1" destOrd="0" presId="urn:microsoft.com/office/officeart/2008/layout/HalfCircleOrganizationChart"/>
    <dgm:cxn modelId="{EE93F98A-AC83-B74E-8026-8D2EFF0810E7}" type="presParOf" srcId="{37E1B9CE-C5ED-0942-9B4B-BA1008A1E2B6}" destId="{3ACE75AF-A950-B840-AF91-DCFC6A944A09}" srcOrd="0" destOrd="0" presId="urn:microsoft.com/office/officeart/2008/layout/HalfCircleOrganizationChart"/>
    <dgm:cxn modelId="{7E5A0E2D-3A5C-4640-9775-BB8B45371BA4}" type="presParOf" srcId="{37E1B9CE-C5ED-0942-9B4B-BA1008A1E2B6}" destId="{1ED38497-A5CA-1E4B-A4ED-D581DD841F72}" srcOrd="1" destOrd="0" presId="urn:microsoft.com/office/officeart/2008/layout/HalfCircleOrganizationChart"/>
    <dgm:cxn modelId="{F4F08453-A8EE-B64C-8BD5-BC20019ABD11}" type="presParOf" srcId="{1ED38497-A5CA-1E4B-A4ED-D581DD841F72}" destId="{7D4917FF-309D-EC4D-AF1D-C6F928674071}" srcOrd="0" destOrd="0" presId="urn:microsoft.com/office/officeart/2008/layout/HalfCircleOrganizationChart"/>
    <dgm:cxn modelId="{2A5CD59C-D319-054C-BB5E-81A8BD8F5721}" type="presParOf" srcId="{7D4917FF-309D-EC4D-AF1D-C6F928674071}" destId="{03636336-0C84-FC47-8921-25F3EF3DD857}" srcOrd="0" destOrd="0" presId="urn:microsoft.com/office/officeart/2008/layout/HalfCircleOrganizationChart"/>
    <dgm:cxn modelId="{84EEDD02-6261-594F-9EF1-1A9275435605}" type="presParOf" srcId="{7D4917FF-309D-EC4D-AF1D-C6F928674071}" destId="{70E3983D-3C2C-A541-86C2-BE1542CCBAF0}" srcOrd="1" destOrd="0" presId="urn:microsoft.com/office/officeart/2008/layout/HalfCircleOrganizationChart"/>
    <dgm:cxn modelId="{BF8554A1-E9C7-8C44-A01E-1A0C59CA384D}" type="presParOf" srcId="{7D4917FF-309D-EC4D-AF1D-C6F928674071}" destId="{4EC3F03D-8137-3149-9574-32CF1F718938}" srcOrd="2" destOrd="0" presId="urn:microsoft.com/office/officeart/2008/layout/HalfCircleOrganizationChart"/>
    <dgm:cxn modelId="{34C096E1-5EB6-7A48-91DB-2C09BB01ED2C}" type="presParOf" srcId="{7D4917FF-309D-EC4D-AF1D-C6F928674071}" destId="{573EECBC-8B1C-C24D-B893-507E8215D1F3}" srcOrd="3" destOrd="0" presId="urn:microsoft.com/office/officeart/2008/layout/HalfCircleOrganizationChart"/>
    <dgm:cxn modelId="{904964C6-B69B-1641-8AA0-EE81FE937B33}" type="presParOf" srcId="{1ED38497-A5CA-1E4B-A4ED-D581DD841F72}" destId="{0F46F4CC-7A2E-F04A-907F-8FD1327453F6}" srcOrd="1" destOrd="0" presId="urn:microsoft.com/office/officeart/2008/layout/HalfCircleOrganizationChart"/>
    <dgm:cxn modelId="{41EA5E71-6FEE-C344-BBC1-EF3932F20BE5}" type="presParOf" srcId="{1ED38497-A5CA-1E4B-A4ED-D581DD841F72}" destId="{ADFB087E-BE30-6844-87F3-2047956C456D}" srcOrd="2" destOrd="0" presId="urn:microsoft.com/office/officeart/2008/layout/HalfCircleOrganizationChart"/>
    <dgm:cxn modelId="{D6775BB0-D517-B844-AEB4-551BD642657C}" type="presParOf" srcId="{37E1B9CE-C5ED-0942-9B4B-BA1008A1E2B6}" destId="{FB182D0B-17D2-D944-8418-E841C4479DD0}" srcOrd="2" destOrd="0" presId="urn:microsoft.com/office/officeart/2008/layout/HalfCircleOrganizationChart"/>
    <dgm:cxn modelId="{3BED9F30-5C63-5C4E-BE70-F7200B80A855}" type="presParOf" srcId="{37E1B9CE-C5ED-0942-9B4B-BA1008A1E2B6}" destId="{2523B27A-C5C8-E340-B017-B63F79BEE765}" srcOrd="3" destOrd="0" presId="urn:microsoft.com/office/officeart/2008/layout/HalfCircleOrganizationChart"/>
    <dgm:cxn modelId="{FD6FCBC8-7E9A-5547-B0EF-C06E98A250E1}" type="presParOf" srcId="{2523B27A-C5C8-E340-B017-B63F79BEE765}" destId="{3C63F373-3C12-DD4D-A5A5-876FA036743C}" srcOrd="0" destOrd="0" presId="urn:microsoft.com/office/officeart/2008/layout/HalfCircleOrganizationChart"/>
    <dgm:cxn modelId="{9E6D5AF0-AB3E-8E4B-9CFF-34957602AD56}" type="presParOf" srcId="{3C63F373-3C12-DD4D-A5A5-876FA036743C}" destId="{F73F5B69-5F9B-2F47-90D4-9F5690CF3E2F}" srcOrd="0" destOrd="0" presId="urn:microsoft.com/office/officeart/2008/layout/HalfCircleOrganizationChart"/>
    <dgm:cxn modelId="{8B8FA728-D9A6-AE48-A6F3-4F477FB92024}" type="presParOf" srcId="{3C63F373-3C12-DD4D-A5A5-876FA036743C}" destId="{967B804F-2662-1B4E-894B-DC72EEA11A57}" srcOrd="1" destOrd="0" presId="urn:microsoft.com/office/officeart/2008/layout/HalfCircleOrganizationChart"/>
    <dgm:cxn modelId="{28D2F8E8-5B5B-4F49-B1D8-9E74DB7057DC}" type="presParOf" srcId="{3C63F373-3C12-DD4D-A5A5-876FA036743C}" destId="{DF935B09-9897-B748-A572-1943D143ACAB}" srcOrd="2" destOrd="0" presId="urn:microsoft.com/office/officeart/2008/layout/HalfCircleOrganizationChart"/>
    <dgm:cxn modelId="{103099EB-1B65-2F46-BC37-AF59CA35DBCE}" type="presParOf" srcId="{3C63F373-3C12-DD4D-A5A5-876FA036743C}" destId="{86E75CC4-3E1D-C44D-9F07-52007E3F466F}" srcOrd="3" destOrd="0" presId="urn:microsoft.com/office/officeart/2008/layout/HalfCircleOrganizationChart"/>
    <dgm:cxn modelId="{F67AEF2F-C05E-6047-A36D-01EC685ACA04}" type="presParOf" srcId="{2523B27A-C5C8-E340-B017-B63F79BEE765}" destId="{761BA927-1990-6E4F-9AE7-86811C1DA89B}" srcOrd="1" destOrd="0" presId="urn:microsoft.com/office/officeart/2008/layout/HalfCircleOrganizationChart"/>
    <dgm:cxn modelId="{F6408949-07CC-6A46-A0E0-B4ED4B969312}" type="presParOf" srcId="{2523B27A-C5C8-E340-B017-B63F79BEE765}" destId="{2D97A8A0-9DD2-2644-AE6C-E8D2E6827D48}" srcOrd="2" destOrd="0" presId="urn:microsoft.com/office/officeart/2008/layout/HalfCircleOrganizationChart"/>
    <dgm:cxn modelId="{C609FE9E-D50C-A141-8451-6D5A23E305CD}" type="presParOf" srcId="{37E1B9CE-C5ED-0942-9B4B-BA1008A1E2B6}" destId="{7F522259-B90C-CE48-9A71-26954D2EF547}" srcOrd="4" destOrd="0" presId="urn:microsoft.com/office/officeart/2008/layout/HalfCircleOrganizationChart"/>
    <dgm:cxn modelId="{E8300580-5F41-9E40-B1BC-AC4DB22368ED}" type="presParOf" srcId="{37E1B9CE-C5ED-0942-9B4B-BA1008A1E2B6}" destId="{2A0F1C4F-D04F-5E40-B3AA-23BB2D1739AB}" srcOrd="5" destOrd="0" presId="urn:microsoft.com/office/officeart/2008/layout/HalfCircleOrganizationChart"/>
    <dgm:cxn modelId="{B52F1E97-E5DA-AC41-9BC0-21D3B52BFF0B}" type="presParOf" srcId="{2A0F1C4F-D04F-5E40-B3AA-23BB2D1739AB}" destId="{5B7424E9-DBD4-9F46-A5DB-22F53DAA8250}" srcOrd="0" destOrd="0" presId="urn:microsoft.com/office/officeart/2008/layout/HalfCircleOrganizationChart"/>
    <dgm:cxn modelId="{25DB0B0E-7BEA-3B44-A700-4CC39ABC6FF9}" type="presParOf" srcId="{5B7424E9-DBD4-9F46-A5DB-22F53DAA8250}" destId="{14DFEAF9-50E5-EB4D-BAC8-B860EC1BBC86}" srcOrd="0" destOrd="0" presId="urn:microsoft.com/office/officeart/2008/layout/HalfCircleOrganizationChart"/>
    <dgm:cxn modelId="{242C7ED7-3133-924F-9ECD-A7158622AE2B}" type="presParOf" srcId="{5B7424E9-DBD4-9F46-A5DB-22F53DAA8250}" destId="{B6D453B2-6AB1-EC41-9B59-EC0CD8203761}" srcOrd="1" destOrd="0" presId="urn:microsoft.com/office/officeart/2008/layout/HalfCircleOrganizationChart"/>
    <dgm:cxn modelId="{37FE533D-D202-164C-A115-2047E3AA3822}" type="presParOf" srcId="{5B7424E9-DBD4-9F46-A5DB-22F53DAA8250}" destId="{0BD98D9B-872D-714F-AC0F-9E420D026715}" srcOrd="2" destOrd="0" presId="urn:microsoft.com/office/officeart/2008/layout/HalfCircleOrganizationChart"/>
    <dgm:cxn modelId="{32A35E6B-B387-AF41-B779-42E8F0779B5E}" type="presParOf" srcId="{5B7424E9-DBD4-9F46-A5DB-22F53DAA8250}" destId="{E49D9046-77E2-C942-B322-863B80A33B91}" srcOrd="3" destOrd="0" presId="urn:microsoft.com/office/officeart/2008/layout/HalfCircleOrganizationChart"/>
    <dgm:cxn modelId="{B71BD031-8766-DE4C-BDBB-4ACD4B804695}" type="presParOf" srcId="{2A0F1C4F-D04F-5E40-B3AA-23BB2D1739AB}" destId="{3214C8CA-6606-1243-951A-D37AE6AEAD67}" srcOrd="1" destOrd="0" presId="urn:microsoft.com/office/officeart/2008/layout/HalfCircleOrganizationChart"/>
    <dgm:cxn modelId="{13DA5D20-97B1-C547-8ED5-97C2B112E59E}" type="presParOf" srcId="{2A0F1C4F-D04F-5E40-B3AA-23BB2D1739AB}" destId="{B77359D0-0E33-8447-AC90-D82DF9B4AD9A}" srcOrd="2" destOrd="0" presId="urn:microsoft.com/office/officeart/2008/layout/HalfCircleOrganizationChart"/>
    <dgm:cxn modelId="{A7070BAD-57DF-874C-A3A5-DAFB2081A166}" type="presParOf" srcId="{5BC66C92-139E-5644-8161-CE5DB50CA083}" destId="{50D2B0BA-3FE5-9C47-80BE-EC4211DCA227}" srcOrd="2" destOrd="0" presId="urn:microsoft.com/office/officeart/2008/layout/HalfCircleOrganizationChart"/>
    <dgm:cxn modelId="{F6E2949D-2CB3-E34B-B41B-B4F5C29A8284}" type="presParOf" srcId="{CE490DB7-37AF-B346-8D2A-8148375904C1}" destId="{E505292C-BCC3-8840-A41A-DB4832D01D2B}" srcOrd="2" destOrd="0" presId="urn:microsoft.com/office/officeart/2008/layout/HalfCircleOrganizationChart"/>
    <dgm:cxn modelId="{29A83D20-D73B-CA4E-AF6E-69A1838E437A}" type="presParOf" srcId="{CE490DB7-37AF-B346-8D2A-8148375904C1}" destId="{0BCEB86A-427A-6749-BA15-F5E8AEA1D57B}" srcOrd="3" destOrd="0" presId="urn:microsoft.com/office/officeart/2008/layout/HalfCircleOrganizationChart"/>
    <dgm:cxn modelId="{C3AE392B-E97D-8C4B-A1DE-3232325460B6}" type="presParOf" srcId="{0BCEB86A-427A-6749-BA15-F5E8AEA1D57B}" destId="{0CCF293A-D929-5341-8CEA-F8F8BE5C8CBC}" srcOrd="0" destOrd="0" presId="urn:microsoft.com/office/officeart/2008/layout/HalfCircleOrganizationChart"/>
    <dgm:cxn modelId="{9A43F04F-7AD1-E74C-96C0-7AC402CB6914}" type="presParOf" srcId="{0CCF293A-D929-5341-8CEA-F8F8BE5C8CBC}" destId="{6F59B0D4-F9E7-EB46-9220-A76217A7C570}" srcOrd="0" destOrd="0" presId="urn:microsoft.com/office/officeart/2008/layout/HalfCircleOrganizationChart"/>
    <dgm:cxn modelId="{0FED8990-BE88-8947-B492-C79F1643E308}" type="presParOf" srcId="{0CCF293A-D929-5341-8CEA-F8F8BE5C8CBC}" destId="{2D501DBA-26AD-2D45-9F78-8744CECEF976}" srcOrd="1" destOrd="0" presId="urn:microsoft.com/office/officeart/2008/layout/HalfCircleOrganizationChart"/>
    <dgm:cxn modelId="{293952C7-5E5A-D945-AF42-930AEC08B7E2}" type="presParOf" srcId="{0CCF293A-D929-5341-8CEA-F8F8BE5C8CBC}" destId="{9F8D44E8-825E-354F-B596-CE8F798803EA}" srcOrd="2" destOrd="0" presId="urn:microsoft.com/office/officeart/2008/layout/HalfCircleOrganizationChart"/>
    <dgm:cxn modelId="{0DBC7177-E4AC-2E4A-B1D2-02E640480D1B}" type="presParOf" srcId="{0CCF293A-D929-5341-8CEA-F8F8BE5C8CBC}" destId="{E2AF92BC-2A3F-6F43-8B9E-15B49B5C597C}" srcOrd="3" destOrd="0" presId="urn:microsoft.com/office/officeart/2008/layout/HalfCircleOrganizationChart"/>
    <dgm:cxn modelId="{2922C07F-5300-A04F-A871-2D2E928E1CA1}" type="presParOf" srcId="{0BCEB86A-427A-6749-BA15-F5E8AEA1D57B}" destId="{6E41F609-B099-6543-8092-67291588D8D0}" srcOrd="1" destOrd="0" presId="urn:microsoft.com/office/officeart/2008/layout/HalfCircleOrganizationChart"/>
    <dgm:cxn modelId="{A3019B51-2303-824E-BF7D-B6E2928410F5}" type="presParOf" srcId="{0BCEB86A-427A-6749-BA15-F5E8AEA1D57B}" destId="{ABC67DB9-CBF1-A943-970A-C5A83E439DF3}" srcOrd="2" destOrd="0" presId="urn:microsoft.com/office/officeart/2008/layout/HalfCircleOrganizationChart"/>
    <dgm:cxn modelId="{A85DC843-4B04-7142-91D0-4FADD338DD7D}" type="presParOf" srcId="{B6978657-D14F-2E4E-9B2B-56DDFBF6F885}" destId="{C0E84C82-A325-5D49-8F6B-2E173AD3FA9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5292C-BCC3-8840-A41A-DB4832D01D2B}">
      <dsp:nvSpPr>
        <dsp:cNvPr id="0" name=""/>
        <dsp:cNvSpPr/>
      </dsp:nvSpPr>
      <dsp:spPr>
        <a:xfrm>
          <a:off x="4920526" y="756070"/>
          <a:ext cx="912117" cy="316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1"/>
              </a:lnTo>
              <a:lnTo>
                <a:pt x="912117" y="158301"/>
              </a:lnTo>
              <a:lnTo>
                <a:pt x="912117" y="316602"/>
              </a:lnTo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522259-B90C-CE48-9A71-26954D2EF547}">
      <dsp:nvSpPr>
        <dsp:cNvPr id="0" name=""/>
        <dsp:cNvSpPr/>
      </dsp:nvSpPr>
      <dsp:spPr>
        <a:xfrm>
          <a:off x="4008409" y="1826489"/>
          <a:ext cx="693510" cy="2593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3127"/>
              </a:lnTo>
              <a:lnTo>
                <a:pt x="693510" y="2593127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182D0B-17D2-D944-8418-E841C4479DD0}">
      <dsp:nvSpPr>
        <dsp:cNvPr id="0" name=""/>
        <dsp:cNvSpPr/>
      </dsp:nvSpPr>
      <dsp:spPr>
        <a:xfrm>
          <a:off x="4008409" y="1826489"/>
          <a:ext cx="693510" cy="1522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708"/>
              </a:lnTo>
              <a:lnTo>
                <a:pt x="693510" y="1522708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E75AF-A950-B840-AF91-DCFC6A944A09}">
      <dsp:nvSpPr>
        <dsp:cNvPr id="0" name=""/>
        <dsp:cNvSpPr/>
      </dsp:nvSpPr>
      <dsp:spPr>
        <a:xfrm>
          <a:off x="4008409" y="1826489"/>
          <a:ext cx="693510" cy="452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289"/>
              </a:lnTo>
              <a:lnTo>
                <a:pt x="693510" y="452289"/>
              </a:lnTo>
            </a:path>
          </a:pathLst>
        </a:custGeom>
        <a:noFill/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C23A28-D071-704F-9DBA-675C53801035}">
      <dsp:nvSpPr>
        <dsp:cNvPr id="0" name=""/>
        <dsp:cNvSpPr/>
      </dsp:nvSpPr>
      <dsp:spPr>
        <a:xfrm>
          <a:off x="4008409" y="756070"/>
          <a:ext cx="912117" cy="316602"/>
        </a:xfrm>
        <a:custGeom>
          <a:avLst/>
          <a:gdLst/>
          <a:ahLst/>
          <a:cxnLst/>
          <a:rect l="0" t="0" r="0" b="0"/>
          <a:pathLst>
            <a:path>
              <a:moveTo>
                <a:pt x="912117" y="0"/>
              </a:moveTo>
              <a:lnTo>
                <a:pt x="912117" y="158301"/>
              </a:lnTo>
              <a:lnTo>
                <a:pt x="0" y="158301"/>
              </a:lnTo>
              <a:lnTo>
                <a:pt x="0" y="316602"/>
              </a:lnTo>
            </a:path>
          </a:pathLst>
        </a:custGeom>
        <a:noFill/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1EED0B-5182-8E46-8260-DD4DFE3F15FC}">
      <dsp:nvSpPr>
        <dsp:cNvPr id="0" name=""/>
        <dsp:cNvSpPr/>
      </dsp:nvSpPr>
      <dsp:spPr>
        <a:xfrm>
          <a:off x="4543618" y="2254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2346B4-FE77-A943-B32D-B4DFB8A9B8CA}">
      <dsp:nvSpPr>
        <dsp:cNvPr id="0" name=""/>
        <dsp:cNvSpPr/>
      </dsp:nvSpPr>
      <dsp:spPr>
        <a:xfrm>
          <a:off x="4543618" y="2254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A2215B-9731-5447-8E02-7EB6336F117F}">
      <dsp:nvSpPr>
        <dsp:cNvPr id="0" name=""/>
        <dsp:cNvSpPr/>
      </dsp:nvSpPr>
      <dsp:spPr>
        <a:xfrm>
          <a:off x="4166710" y="137941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español castellano</a:t>
          </a:r>
          <a:endParaRPr lang="cs-CZ" sz="1200" kern="1200" dirty="0"/>
        </a:p>
      </dsp:txBody>
      <dsp:txXfrm>
        <a:off x="4166710" y="137941"/>
        <a:ext cx="1507632" cy="482442"/>
      </dsp:txXfrm>
    </dsp:sp>
    <dsp:sp modelId="{D3CBEAA5-C032-9949-A339-C2174116F129}">
      <dsp:nvSpPr>
        <dsp:cNvPr id="0" name=""/>
        <dsp:cNvSpPr/>
      </dsp:nvSpPr>
      <dsp:spPr>
        <a:xfrm>
          <a:off x="3631501" y="1072673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E87C4-94C3-F041-8DBB-3CDC97220DC3}">
      <dsp:nvSpPr>
        <dsp:cNvPr id="0" name=""/>
        <dsp:cNvSpPr/>
      </dsp:nvSpPr>
      <dsp:spPr>
        <a:xfrm>
          <a:off x="3631501" y="1072673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B14A0-26AE-8F4E-89F8-B2FE25118BAF}">
      <dsp:nvSpPr>
        <dsp:cNvPr id="0" name=""/>
        <dsp:cNvSpPr/>
      </dsp:nvSpPr>
      <dsp:spPr>
        <a:xfrm>
          <a:off x="3254593" y="1208360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castellano norteño</a:t>
          </a:r>
          <a:endParaRPr lang="cs-CZ" sz="1200" kern="1200"/>
        </a:p>
      </dsp:txBody>
      <dsp:txXfrm>
        <a:off x="3254593" y="1208360"/>
        <a:ext cx="1507632" cy="482442"/>
      </dsp:txXfrm>
    </dsp:sp>
    <dsp:sp modelId="{70E3983D-3C2C-A541-86C2-BE1542CCBAF0}">
      <dsp:nvSpPr>
        <dsp:cNvPr id="0" name=""/>
        <dsp:cNvSpPr/>
      </dsp:nvSpPr>
      <dsp:spPr>
        <a:xfrm>
          <a:off x="4611461" y="2143091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3F03D-8137-3149-9574-32CF1F718938}">
      <dsp:nvSpPr>
        <dsp:cNvPr id="0" name=""/>
        <dsp:cNvSpPr/>
      </dsp:nvSpPr>
      <dsp:spPr>
        <a:xfrm>
          <a:off x="4611461" y="2143091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36336-0C84-FC47-8921-25F3EF3DD857}">
      <dsp:nvSpPr>
        <dsp:cNvPr id="0" name=""/>
        <dsp:cNvSpPr/>
      </dsp:nvSpPr>
      <dsp:spPr>
        <a:xfrm>
          <a:off x="4234553" y="2278778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castellano norteño occidental</a:t>
          </a:r>
          <a:endParaRPr lang="cs-CZ" sz="1200" kern="1200"/>
        </a:p>
      </dsp:txBody>
      <dsp:txXfrm>
        <a:off x="4234553" y="2278778"/>
        <a:ext cx="1507632" cy="482442"/>
      </dsp:txXfrm>
    </dsp:sp>
    <dsp:sp modelId="{967B804F-2662-1B4E-894B-DC72EEA11A57}">
      <dsp:nvSpPr>
        <dsp:cNvPr id="0" name=""/>
        <dsp:cNvSpPr/>
      </dsp:nvSpPr>
      <dsp:spPr>
        <a:xfrm>
          <a:off x="4611461" y="3213510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35B09-9897-B748-A572-1943D143ACAB}">
      <dsp:nvSpPr>
        <dsp:cNvPr id="0" name=""/>
        <dsp:cNvSpPr/>
      </dsp:nvSpPr>
      <dsp:spPr>
        <a:xfrm>
          <a:off x="4611461" y="3213510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F5B69-5F9B-2F47-90D4-9F5690CF3E2F}">
      <dsp:nvSpPr>
        <dsp:cNvPr id="0" name=""/>
        <dsp:cNvSpPr/>
      </dsp:nvSpPr>
      <dsp:spPr>
        <a:xfrm>
          <a:off x="4234553" y="3349197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castellano de área bilingües</a:t>
          </a:r>
          <a:endParaRPr lang="cs-CZ" sz="1200" kern="1200"/>
        </a:p>
      </dsp:txBody>
      <dsp:txXfrm>
        <a:off x="4234553" y="3349197"/>
        <a:ext cx="1507632" cy="482442"/>
      </dsp:txXfrm>
    </dsp:sp>
    <dsp:sp modelId="{B6D453B2-6AB1-EC41-9B59-EC0CD8203761}">
      <dsp:nvSpPr>
        <dsp:cNvPr id="0" name=""/>
        <dsp:cNvSpPr/>
      </dsp:nvSpPr>
      <dsp:spPr>
        <a:xfrm>
          <a:off x="4611461" y="4283929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98D9B-872D-714F-AC0F-9E420D026715}">
      <dsp:nvSpPr>
        <dsp:cNvPr id="0" name=""/>
        <dsp:cNvSpPr/>
      </dsp:nvSpPr>
      <dsp:spPr>
        <a:xfrm>
          <a:off x="4611461" y="4283929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DFEAF9-50E5-EB4D-BAC8-B860EC1BBC86}">
      <dsp:nvSpPr>
        <dsp:cNvPr id="0" name=""/>
        <dsp:cNvSpPr/>
      </dsp:nvSpPr>
      <dsp:spPr>
        <a:xfrm>
          <a:off x="4234553" y="4419616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castellano norteño oriental</a:t>
          </a:r>
          <a:endParaRPr lang="cs-CZ" sz="1200" kern="1200"/>
        </a:p>
      </dsp:txBody>
      <dsp:txXfrm>
        <a:off x="4234553" y="4419616"/>
        <a:ext cx="1507632" cy="482442"/>
      </dsp:txXfrm>
    </dsp:sp>
    <dsp:sp modelId="{2D501DBA-26AD-2D45-9F78-8744CECEF976}">
      <dsp:nvSpPr>
        <dsp:cNvPr id="0" name=""/>
        <dsp:cNvSpPr/>
      </dsp:nvSpPr>
      <dsp:spPr>
        <a:xfrm>
          <a:off x="5455735" y="1072673"/>
          <a:ext cx="753816" cy="753816"/>
        </a:xfrm>
        <a:prstGeom prst="arc">
          <a:avLst>
            <a:gd name="adj1" fmla="val 13200000"/>
            <a:gd name="adj2" fmla="val 192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8D44E8-825E-354F-B596-CE8F798803EA}">
      <dsp:nvSpPr>
        <dsp:cNvPr id="0" name=""/>
        <dsp:cNvSpPr/>
      </dsp:nvSpPr>
      <dsp:spPr>
        <a:xfrm>
          <a:off x="5455735" y="1072673"/>
          <a:ext cx="753816" cy="753816"/>
        </a:xfrm>
        <a:prstGeom prst="arc">
          <a:avLst>
            <a:gd name="adj1" fmla="val 2400000"/>
            <a:gd name="adj2" fmla="val 8400000"/>
          </a:avLst>
        </a:pr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9B0D4-F9E7-EB46-9220-A76217A7C570}">
      <dsp:nvSpPr>
        <dsp:cNvPr id="0" name=""/>
        <dsp:cNvSpPr/>
      </dsp:nvSpPr>
      <dsp:spPr>
        <a:xfrm>
          <a:off x="5078827" y="1208360"/>
          <a:ext cx="1507632" cy="482442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castellano manchego</a:t>
          </a:r>
          <a:endParaRPr lang="cs-CZ" sz="1200" kern="1200"/>
        </a:p>
      </dsp:txBody>
      <dsp:txXfrm>
        <a:off x="5078827" y="1208360"/>
        <a:ext cx="1507632" cy="4824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97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74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1415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16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897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509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166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61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90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46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60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8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11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47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20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01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29545-F88D-4045-A69D-524B94D92A89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513BA74-AF6F-F147-8E52-72E394517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07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v.uvigo.es/video/5cf5337b8f4208de131df75d" TargetMode="External"/><Relationship Id="rId2" Type="http://schemas.openxmlformats.org/officeDocument/2006/relationships/hyperlink" Target="https://www.rtve.es/alacarta/videos/informe-semanal/informe-semanal-sentencia-del-prestige/2148210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AnWhOdsv10" TargetMode="External"/><Relationship Id="rId2" Type="http://schemas.openxmlformats.org/officeDocument/2006/relationships/hyperlink" Target="https://www.youtube.com/watch?v=F8rNw6euKu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U2fiNtYoz0" TargetMode="External"/><Relationship Id="rId2" Type="http://schemas.openxmlformats.org/officeDocument/2006/relationships/hyperlink" Target="https://cvc.cervantes.es/lengua/voces_hispanicas/espana/barcelona-cat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pusrural.es/enlacemuestras.php?subid=211" TargetMode="External"/><Relationship Id="rId2" Type="http://schemas.openxmlformats.org/officeDocument/2006/relationships/hyperlink" Target="http://www.corpusrural.es/enlacemuestras.php?subid=3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rpusrural.es/enlacemuestras.php?subid=523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pusrural.es/enlacemuestras.php?subid=20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oBGi7TT67U" TargetMode="External"/><Relationship Id="rId2" Type="http://schemas.openxmlformats.org/officeDocument/2006/relationships/hyperlink" Target="https://cvc.cervantes.es/lengua/voces_hispanicas/espana/madrid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7EAAC-F4C1-A24B-B03D-6646EE3D6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español</a:t>
            </a:r>
            <a:r>
              <a:rPr lang="cs-CZ" dirty="0"/>
              <a:t> </a:t>
            </a:r>
            <a:r>
              <a:rPr lang="cs-CZ" dirty="0" err="1"/>
              <a:t>septentrional</a:t>
            </a:r>
            <a:r>
              <a:rPr lang="cs-CZ" dirty="0"/>
              <a:t> o </a:t>
            </a:r>
            <a:r>
              <a:rPr lang="cs-CZ" dirty="0" err="1"/>
              <a:t>castellano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185968-7B5F-F447-A9DF-F0610E96F9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69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AA8C25-94A8-1246-A960-7BD9DB856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castellano gallego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99A645-47C2-9C46-BF87-C6E88758C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b="1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b="1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pt-PT">
                <a:solidFill>
                  <a:schemeClr val="tx2">
                    <a:lumMod val="75000"/>
                  </a:schemeClr>
                </a:solidFill>
              </a:rPr>
              <a:t>Uso de voces gallegas integradas: </a:t>
            </a:r>
            <a:r>
              <a:rPr lang="pt-PT" i="1">
                <a:solidFill>
                  <a:schemeClr val="tx2">
                    <a:lumMod val="75000"/>
                  </a:schemeClr>
                </a:solidFill>
              </a:rPr>
              <a:t>cheirar</a:t>
            </a:r>
            <a:r>
              <a:rPr lang="pt-PT">
                <a:solidFill>
                  <a:schemeClr val="tx2">
                    <a:lumMod val="75000"/>
                  </a:schemeClr>
                </a:solidFill>
              </a:rPr>
              <a:t> ‘oler mal’, </a:t>
            </a:r>
            <a:r>
              <a:rPr lang="pt-PT" i="1">
                <a:solidFill>
                  <a:schemeClr val="tx2">
                    <a:lumMod val="75000"/>
                  </a:schemeClr>
                </a:solidFill>
              </a:rPr>
              <a:t>escachar</a:t>
            </a:r>
            <a:r>
              <a:rPr lang="pt-PT">
                <a:solidFill>
                  <a:schemeClr val="tx2">
                    <a:lumMod val="75000"/>
                  </a:schemeClr>
                </a:solidFill>
              </a:rPr>
              <a:t> ‘romper’, </a:t>
            </a:r>
            <a:r>
              <a:rPr lang="pt-PT" i="1">
                <a:solidFill>
                  <a:schemeClr val="tx2">
                    <a:lumMod val="75000"/>
                  </a:schemeClr>
                </a:solidFill>
              </a:rPr>
              <a:t>orvallo</a:t>
            </a:r>
            <a:r>
              <a:rPr lang="pt-PT">
                <a:solidFill>
                  <a:schemeClr val="tx2">
                    <a:lumMod val="75000"/>
                  </a:schemeClr>
                </a:solidFill>
              </a:rPr>
              <a:t> ‘lluvia fina’;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>
                <a:solidFill>
                  <a:schemeClr val="tx2">
                    <a:lumMod val="75000"/>
                  </a:schemeClr>
                </a:solidFill>
              </a:rPr>
              <a:t>Uso de calcos semánticos: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mismo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 ‘incluso, exactamente’,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polvo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 ‘basura’,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quitar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 ‘sacar’ (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quitar buena nota en un examen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sacar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 ‘quitar’ (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me sacó el libro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es-ES" i="1">
                <a:solidFill>
                  <a:schemeClr val="tx2">
                    <a:lumMod val="75000"/>
                  </a:schemeClr>
                </a:solidFill>
              </a:rPr>
              <a:t>¿y luego?</a:t>
            </a:r>
            <a:r>
              <a:rPr lang="es-ES">
                <a:solidFill>
                  <a:schemeClr val="tx2">
                    <a:lumMod val="75000"/>
                  </a:schemeClr>
                </a:solidFill>
              </a:rPr>
              <a:t> (expresión de sorpresa).</a:t>
            </a:r>
          </a:p>
          <a:p>
            <a:pPr marL="0" lvl="0" indent="0">
              <a:buNone/>
            </a:pPr>
            <a:endParaRPr lang="cs-CZ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r>
              <a:rPr lang="cs-CZ" b="1">
                <a:solidFill>
                  <a:schemeClr val="tx2">
                    <a:lumMod val="75000"/>
                  </a:schemeClr>
                </a:solidFill>
                <a:hlinkClick r:id="rId2"/>
              </a:rPr>
              <a:t>El caso del Prestige</a:t>
            </a:r>
            <a:endParaRPr lang="cs-CZ" b="1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>
                <a:solidFill>
                  <a:schemeClr val="tx2">
                    <a:lumMod val="75000"/>
                  </a:schemeClr>
                </a:solidFill>
                <a:hlinkClick r:id="rId3"/>
              </a:rPr>
              <a:t>Gallego (culto)</a:t>
            </a:r>
            <a:endParaRPr lang="cs-CZ" b="1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b="1">
              <a:solidFill>
                <a:schemeClr val="tx2">
                  <a:lumMod val="75000"/>
                </a:schemeClr>
              </a:solidFill>
            </a:endParaRPr>
          </a:p>
          <a:p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53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FB7B2D-BE64-EC4A-98ED-4A0DED5C8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vasco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D761A8-D81F-5141-9D62-80027EE02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Mantenimiento de distinción 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/-/</a:t>
            </a: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/;</a:t>
            </a:r>
          </a:p>
          <a:p>
            <a:pPr lvl="0">
              <a:lnSpc>
                <a:spcPct val="90000"/>
              </a:lnSpc>
            </a:pP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Tendencia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a la </a:t>
            </a: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pérdida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de la /d/ </a:t>
            </a: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intervocálica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en –</a:t>
            </a:r>
            <a:r>
              <a:rPr lang="cs-CZ" sz="14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&gt; -</a:t>
            </a:r>
            <a:r>
              <a:rPr lang="cs-CZ" sz="1400" i="1" dirty="0" err="1">
                <a:solidFill>
                  <a:schemeClr val="tx2">
                    <a:lumMod val="75000"/>
                  </a:schemeClr>
                </a:solidFill>
              </a:rPr>
              <a:t>ao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400" dirty="0" err="1">
                <a:solidFill>
                  <a:schemeClr val="tx2">
                    <a:lumMod val="75000"/>
                  </a:schemeClr>
                </a:solidFill>
              </a:rPr>
              <a:t>y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 –</a:t>
            </a:r>
            <a:r>
              <a:rPr lang="cs-CZ" sz="1400" i="1" dirty="0">
                <a:solidFill>
                  <a:schemeClr val="tx2">
                    <a:lumMod val="75000"/>
                  </a:schemeClr>
                </a:solidFill>
              </a:rPr>
              <a:t>au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400" i="1" dirty="0" err="1">
                <a:solidFill>
                  <a:schemeClr val="tx2">
                    <a:lumMod val="75000"/>
                  </a:schemeClr>
                </a:solidFill>
              </a:rPr>
              <a:t>acabau</a:t>
            </a:r>
            <a:r>
              <a:rPr lang="cs-CZ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Realización palatalizada de la /s/;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Pronunciación tensa de vibrantes;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Leísmo: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no les veo a los chicos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 condicional por imperfecto de subjuntivo: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si cantaríamos, lo pasaríamos mejor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le pidió que vendría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estar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por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haber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no están papeles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‘no hay papeles’;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Ausencia de posesivos con los nombres de parentesco: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le he dicho a la madre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‘a mi madre’;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ausencia de clíticos: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¿me compras?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‘¿me lo compras?’,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estaba pegado y he roto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‘lo he roto’;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Usos específicos de régimen preposicional: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viene a la mañana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ya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con valor afirmativo: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Mikel ya viene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‘Mikel sí viene’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3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0EEE482-3F74-314C-A937-D76F6E52D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>
                <a:solidFill>
                  <a:schemeClr val="tx2">
                    <a:lumMod val="75000"/>
                  </a:schemeClr>
                </a:solidFill>
              </a:rPr>
              <a:t>El castellano vasco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377F69-384F-0542-9E9C-852E5C81B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voces vascas integradas: nombres de parentesco (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aita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‘padre’,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ama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‘madre’,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amabitxi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‘abuela’); partes de cuerpo (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belarris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‘orejas’,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buruandi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‘cabezón’);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bilera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‘reunión’;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adaptaciones: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urica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‘agua’ (&lt;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ura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churrusquillero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‘sacapuntas’ (&lt;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zorroztu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‘afilar’),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Ejemplo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Entrevista con Fito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Entrevista a Arnaldo Otegi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3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1CE92B-3594-D344-9468-5F540E795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catalán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E23A7-F455-7647-9C23-949AAD9E4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Mantenimiento de distinción 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/-/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/;</a:t>
            </a:r>
          </a:p>
          <a:p>
            <a:pPr lvl="0">
              <a:lnSpc>
                <a:spcPct val="90000"/>
              </a:lnSpc>
            </a:pP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Tendencia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al 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mantenimiento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oclusivas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sordas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finales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cs-CZ" sz="1500" i="1" dirty="0" err="1">
                <a:solidFill>
                  <a:schemeClr val="tx2">
                    <a:lumMod val="75000"/>
                  </a:schemeClr>
                </a:solidFill>
              </a:rPr>
              <a:t>carnet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cs-CZ" sz="1500" i="1" dirty="0" err="1">
                <a:solidFill>
                  <a:schemeClr val="tx2">
                    <a:lumMod val="75000"/>
                  </a:schemeClr>
                </a:solidFill>
              </a:rPr>
              <a:t>chalet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la pronunciación sorda de sonoras finales: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verdat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‘verdad’;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la velarización de –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final de palabras.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expletivo: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¿que hace calor?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‘¿hace calor?’;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alterado de preposiciones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fuimos en Palma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‘a Palma’;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está a casa de Marta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‘en casa’;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partitivo de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de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poner de patatas en la bolsa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‘poner patatas’;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de como régimen: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me enseñaron de ir en bici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‘a ir en bici’;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de futuro por subjuntivo: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cuando llegará, comenzaremos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‘cuando llegue’.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0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C93A3F-4719-6243-939D-A2AF6D417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catalán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8DA75-7744-4241-9F69-F5F4EB06E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voces integradas: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enchegar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‘encender’, paleta ‘albañil’, plegar ‘recoger, dejar de hacer algo’,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rachola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‘baldosa’;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Calcos semántico: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ir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&lt;-&gt;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venir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ya vengo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‘ya voy’),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llevar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por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traer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tirar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por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echar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, parada ‘puesto’,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creer a los padres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‘obedecer a los padres’,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hacer bondad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‘portarse bien’,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hacer olor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‘oler mal’,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hacer servir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‘utilizar’,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El castellano catalán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El español catalán 2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809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936A99-0BD8-344F-B51C-39B19D50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800" dirty="0"/>
              <a:t>El castellano norteño occidental</a:t>
            </a:r>
            <a:r>
              <a:rPr lang="cs-CZ" sz="2800" dirty="0"/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1EA14F-AAD6-3645-9F1D-A839628E5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400" dirty="0"/>
              <a:t>Hasta mediados de los años 90 del siglo XX las hablas castellanas septentrionales occidentales y orientales se confundían con las hablas históricas de León (y Aragón) o muchos de sus rasgos se catalogaban como vulgares;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Los manuales tradicionales de dialectología hablaban sobre el dialecto leonés (y aragonés) =&gt; i.e. hablas medievales (dialectos históricos), ya desaparecidas, con información complementaria sobre los rasgos lingüísticos antiguos que han pervivido en la actualidad;</a:t>
            </a:r>
            <a:endParaRPr lang="cs-CZ" sz="1400" dirty="0"/>
          </a:p>
          <a:p>
            <a:pPr lvl="0">
              <a:lnSpc>
                <a:spcPct val="90000"/>
              </a:lnSpc>
            </a:pPr>
            <a:r>
              <a:rPr lang="es-ES" sz="1400" dirty="0"/>
              <a:t>No confundir lo popular y los vulgar con lo propiamente dialectal.</a:t>
            </a:r>
            <a:endParaRPr lang="cs-CZ" sz="1400" dirty="0"/>
          </a:p>
          <a:p>
            <a:pPr>
              <a:lnSpc>
                <a:spcPct val="90000"/>
              </a:lnSpc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AC1D1A8-0854-7C45-B36C-22FD0A0636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765422"/>
            <a:ext cx="6953577" cy="5002089"/>
          </a:xfrm>
          <a:prstGeom prst="rect">
            <a:avLst/>
          </a:prstGeom>
          <a:noFill/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16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0D9C72-CE55-2F45-808B-7F644D729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castellano norteño occidental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E71B0-8981-7A4E-B398-8F008E562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7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7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Restos de distinción 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cs-CZ" sz="17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/-/</a:t>
            </a:r>
            <a:r>
              <a:rPr lang="cs-CZ" sz="17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cs-CZ" sz="1700" dirty="0">
                <a:solidFill>
                  <a:schemeClr val="tx2">
                    <a:lumMod val="75000"/>
                  </a:schemeClr>
                </a:solidFill>
              </a:rPr>
              <a:t>/;</a:t>
            </a: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Tendencia a conservar consonantes en final de sílaba;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Pronunciación tensa de /x/;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Tendencia a la pronunciación interdental sorda de /d/: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verdaz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‘verdad’,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azquirir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‘adquirir’;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Tendencia a la </a:t>
            </a:r>
            <a:r>
              <a:rPr lang="es-ES" sz="1700" dirty="0" err="1">
                <a:solidFill>
                  <a:schemeClr val="tx2">
                    <a:lumMod val="75000"/>
                  </a:schemeClr>
                </a:solidFill>
              </a:rPr>
              <a:t>interdentalización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de /k/: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efezto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‘efecto’,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direzto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‘directo’;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Equivalencia acústica de /f/ y /</a:t>
            </a:r>
            <a:r>
              <a:rPr lang="es-ES" sz="1700" dirty="0" err="1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/: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cinca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‘finca’,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escalazón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‘escalafón’;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Tendencia a la neutralización de /</a:t>
            </a:r>
            <a:r>
              <a:rPr lang="es-ES" sz="1700" dirty="0" err="1">
                <a:solidFill>
                  <a:schemeClr val="tx2">
                    <a:lumMod val="75000"/>
                  </a:schemeClr>
                </a:solidFill>
              </a:rPr>
              <a:t>ɾ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/ y /</a:t>
            </a:r>
            <a:r>
              <a:rPr lang="es-ES" sz="1700" dirty="0" err="1">
                <a:solidFill>
                  <a:schemeClr val="tx2">
                    <a:lumMod val="75000"/>
                  </a:schemeClr>
                </a:solidFill>
              </a:rPr>
              <a:t>l/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en agrupamientos: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ombrigo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‘ombligo’,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ingre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‘ingle’,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pranta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‘planta’,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blinco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‘brinco’,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reflanes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‘refranes’;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Tendencia a cierre de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1700" i="1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finales, en habla popular: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rocíu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‘rocío’, </a:t>
            </a:r>
            <a:r>
              <a:rPr lang="es-ES" sz="1700" i="1" dirty="0" err="1">
                <a:solidFill>
                  <a:schemeClr val="tx2">
                    <a:lumMod val="75000"/>
                  </a:schemeClr>
                </a:solidFill>
              </a:rPr>
              <a:t>lechi</a:t>
            </a:r>
            <a:r>
              <a:rPr lang="es-ES" sz="1700" dirty="0">
                <a:solidFill>
                  <a:schemeClr val="tx2">
                    <a:lumMod val="75000"/>
                  </a:schemeClr>
                </a:solidFill>
              </a:rPr>
              <a:t> ‘leche’.</a:t>
            </a: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7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954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D6F0CF-A960-AD49-822B-F38290F77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castellano norteño occidental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F0ED2-6520-0A48-8D2E-B82FF041F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El uso del diminutivo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–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ín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/-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ina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pueblín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cortín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 o –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uco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en Cantabria: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ventanuca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del neutro de materia, en habla popular: leche recién ordeñado, lana blanco, agua hervido;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Leísmo de cosa: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El buque naufragó. Le vimos hundirse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Laísmo: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dila a tu madre que venga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Loísmo menos extenso: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dalo comer al perro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condicional por el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inperfecto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de subjuntivo: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si haría buen tiempo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...,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me fui antes de que llegaría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etc.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indefinido vinculado al presente: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hoy comí muy bien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Usos de perfectos fuertes, en habla popular: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vinon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‘vinieron’,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pudon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‘pudieron’,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quison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‘quisieron’;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Imperativos en –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ai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para la 2ª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pers.pl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.: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cantái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‘cantad’,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traéi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‘traed’;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Posesivos tónicos tras formas adverbiales: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delante mío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detrás tuyo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Doble determinación: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la mi casa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el mi marido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Doble negación -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tampoco/nadie/ninguno/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nunca+no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tampoco no quiero comer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‘tampoco quiero comer’,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nadie no llamó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‘nadie llamó’;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64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CA6B0F-EC77-5646-A83E-FD61A6763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castellano norteño occidental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5E1902-985F-1F46-A9F5-C9AF63EE9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fórmulas léxicas con rasgos fonéticos del astur-leonés: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lomba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‘colina’,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palomba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‘paloma’,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llagarto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‘lagarto’,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llucha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‘lucha’,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ñarices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‘narices’,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matancia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‘matanza’,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Leonesismos léxico-semánticos: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andurina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‘golondrina’,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bolso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‘bolsillo’,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empuntar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‘empujar’,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Gallego-portuguesismos: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fariña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‘harina’,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boraco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‘agujero’,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Usos de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caer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‘tirar’: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le caí el vaso sin querer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; o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quedar 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‘dejar’: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a la niña la quedé con una señora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; etc.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Muchas de estas características son valoradas como vulgares fuera de Castilla; o más que </a:t>
            </a:r>
            <a:r>
              <a:rPr lang="es-ES" dirty="0" err="1">
                <a:solidFill>
                  <a:schemeClr val="tx2">
                    <a:lumMod val="75000"/>
                  </a:schemeClr>
                </a:solidFill>
              </a:rPr>
              <a:t>deconsideración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provocan extrañeza.</a:t>
            </a:r>
          </a:p>
          <a:p>
            <a:pPr>
              <a:lnSpc>
                <a:spcPct val="90000"/>
              </a:lnSpc>
            </a:pPr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pPr>
              <a:lnSpc>
                <a:spcPct val="90000"/>
              </a:lnSpc>
            </a:pPr>
            <a:r>
              <a:rPr lang="es-ES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Perfectos fuertes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Diminutivo -uco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b="1" dirty="0">
                <a:solidFill>
                  <a:schemeClr val="tx2">
                    <a:lumMod val="75000"/>
                  </a:schemeClr>
                </a:solidFill>
                <a:hlinkClick r:id="rId4"/>
              </a:rPr>
              <a:t>Neutro de materia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659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B8DC661-2B3E-9241-9755-7F7F60907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castellano norteño oriental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516F33-54AF-3640-8B36-A9B084FF6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En la región de Aragón y en Navarra. Es una modalidad castellana =&gt; contiene todos los rasgos generales castellanos.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Restos de distinción 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ʎ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/-/</a:t>
            </a:r>
            <a:r>
              <a:rPr lang="cs-CZ" sz="1500" dirty="0" err="1">
                <a:solidFill>
                  <a:schemeClr val="tx2">
                    <a:lumMod val="75000"/>
                  </a:schemeClr>
                </a:solidFill>
              </a:rPr>
              <a:t>ʝ</a:t>
            </a:r>
            <a:r>
              <a:rPr lang="cs-CZ" sz="1500" dirty="0">
                <a:solidFill>
                  <a:schemeClr val="tx2">
                    <a:lumMod val="75000"/>
                  </a:schemeClr>
                </a:solidFill>
              </a:rPr>
              <a:t>/;</a:t>
            </a: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Entonación con alargamiento de la vocal final y ligera elevación del tono;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Tendencia a la conservación de consonantes en la posición final;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En habla popular, tendencia a cambio de acento en esdrújulas, p. ej. [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pa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.'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xa.ɾo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] o [me.'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ði.ko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];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Pronunciación tensa de /x/.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muy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extentido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de –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ico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hijico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prontico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etc.;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Uso muy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extentido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de –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ete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/ -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eta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500" i="1" dirty="0" err="1">
                <a:solidFill>
                  <a:schemeClr val="tx2">
                    <a:lumMod val="75000"/>
                  </a:schemeClr>
                </a:solidFill>
              </a:rPr>
              <a:t>chiquete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mocete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500" i="1" dirty="0">
                <a:solidFill>
                  <a:schemeClr val="tx2">
                    <a:lumMod val="75000"/>
                  </a:schemeClr>
                </a:solidFill>
              </a:rPr>
              <a:t>gallineta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, etc.;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Uso de –</a:t>
            </a:r>
            <a:r>
              <a:rPr lang="pt-PT" sz="1500" i="1" dirty="0">
                <a:solidFill>
                  <a:schemeClr val="tx2">
                    <a:lumMod val="75000"/>
                  </a:schemeClr>
                </a:solidFill>
              </a:rPr>
              <a:t>era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 para </a:t>
            </a:r>
            <a:r>
              <a:rPr lang="pt-PT" sz="1500" dirty="0" err="1">
                <a:solidFill>
                  <a:schemeClr val="tx2">
                    <a:lumMod val="75000"/>
                  </a:schemeClr>
                </a:solidFill>
              </a:rPr>
              <a:t>árboles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pt-PT" sz="1500" i="1" dirty="0" err="1">
                <a:solidFill>
                  <a:schemeClr val="tx2">
                    <a:lumMod val="75000"/>
                  </a:schemeClr>
                </a:solidFill>
              </a:rPr>
              <a:t>noguera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 ‘nogal’, </a:t>
            </a:r>
            <a:r>
              <a:rPr lang="pt-PT" sz="1500" i="1" dirty="0" err="1">
                <a:solidFill>
                  <a:schemeClr val="tx2">
                    <a:lumMod val="75000"/>
                  </a:schemeClr>
                </a:solidFill>
              </a:rPr>
              <a:t>manzanera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pt-PT" sz="1500" dirty="0" err="1">
                <a:solidFill>
                  <a:schemeClr val="tx2">
                    <a:lumMod val="75000"/>
                  </a:schemeClr>
                </a:solidFill>
              </a:rPr>
              <a:t>manzano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’, </a:t>
            </a:r>
            <a:r>
              <a:rPr lang="pt-PT" sz="1500" i="1" dirty="0" err="1">
                <a:solidFill>
                  <a:schemeClr val="tx2">
                    <a:lumMod val="75000"/>
                  </a:schemeClr>
                </a:solidFill>
              </a:rPr>
              <a:t>cerrera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pt-PT" sz="1500" dirty="0" err="1">
                <a:solidFill>
                  <a:schemeClr val="tx2">
                    <a:lumMod val="75000"/>
                  </a:schemeClr>
                </a:solidFill>
              </a:rPr>
              <a:t>cerezo</a:t>
            </a:r>
            <a:r>
              <a:rPr lang="pt-PT" sz="1500" dirty="0">
                <a:solidFill>
                  <a:schemeClr val="tx2">
                    <a:lumMod val="75000"/>
                  </a:schemeClr>
                </a:solidFill>
              </a:rPr>
              <a:t>’, etc.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65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A1B712-6485-EC43-A772-84EB5AB8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Las </a:t>
            </a:r>
            <a:r>
              <a:rPr lang="en-US" sz="2800" dirty="0" err="1"/>
              <a:t>áreas</a:t>
            </a:r>
            <a:r>
              <a:rPr lang="en-US" sz="2800" dirty="0"/>
              <a:t> del </a:t>
            </a:r>
            <a:r>
              <a:rPr lang="en-US" sz="2800" dirty="0" err="1"/>
              <a:t>español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Europa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617D11-D321-E348-B5EA-C6DBEF38E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Amarillo </a:t>
            </a:r>
            <a:r>
              <a:rPr lang="en-US" dirty="0" err="1"/>
              <a:t>anaranjado</a:t>
            </a:r>
            <a:r>
              <a:rPr lang="en-US" dirty="0"/>
              <a:t> - </a:t>
            </a:r>
            <a:r>
              <a:rPr lang="en-US" dirty="0" err="1"/>
              <a:t>Hablas</a:t>
            </a:r>
            <a:r>
              <a:rPr lang="en-US" dirty="0"/>
              <a:t> del </a:t>
            </a:r>
            <a:r>
              <a:rPr lang="en-US" dirty="0" err="1"/>
              <a:t>norte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contacto</a:t>
            </a:r>
            <a:r>
              <a:rPr lang="en-US" dirty="0"/>
              <a:t> con </a:t>
            </a:r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lengua</a:t>
            </a:r>
            <a:r>
              <a:rPr lang="en-US" dirty="0"/>
              <a:t> </a:t>
            </a:r>
          </a:p>
          <a:p>
            <a:r>
              <a:rPr lang="en-US" dirty="0"/>
              <a:t>Amarillo </a:t>
            </a:r>
            <a:r>
              <a:rPr lang="en-US" dirty="0" err="1"/>
              <a:t>mostaza</a:t>
            </a:r>
            <a:r>
              <a:rPr lang="en-US" dirty="0"/>
              <a:t> - Resto de </a:t>
            </a:r>
            <a:r>
              <a:rPr lang="en-US" dirty="0" err="1"/>
              <a:t>hablas</a:t>
            </a:r>
            <a:r>
              <a:rPr lang="en-US" dirty="0"/>
              <a:t> </a:t>
            </a:r>
            <a:r>
              <a:rPr lang="en-US" dirty="0" err="1"/>
              <a:t>castellanas</a:t>
            </a:r>
            <a:r>
              <a:rPr lang="en-US" dirty="0"/>
              <a:t> del </a:t>
            </a:r>
            <a:r>
              <a:rPr lang="en-US" dirty="0" err="1"/>
              <a:t>norte</a:t>
            </a:r>
            <a:r>
              <a:rPr lang="en-US" dirty="0"/>
              <a:t> </a:t>
            </a:r>
          </a:p>
          <a:p>
            <a:r>
              <a:rPr lang="en-US" dirty="0"/>
              <a:t>Amarillo </a:t>
            </a:r>
            <a:r>
              <a:rPr lang="en-US" dirty="0" err="1"/>
              <a:t>chillón</a:t>
            </a:r>
            <a:r>
              <a:rPr lang="en-US" dirty="0"/>
              <a:t> - </a:t>
            </a:r>
            <a:r>
              <a:rPr lang="en-US" dirty="0" err="1"/>
              <a:t>Hablas</a:t>
            </a:r>
            <a:r>
              <a:rPr lang="en-US" dirty="0"/>
              <a:t> de </a:t>
            </a:r>
            <a:r>
              <a:rPr lang="en-US" dirty="0" err="1"/>
              <a:t>transición</a:t>
            </a:r>
            <a:r>
              <a:rPr lang="en-US" dirty="0"/>
              <a:t> del sur </a:t>
            </a:r>
          </a:p>
          <a:p>
            <a:r>
              <a:rPr lang="en-US" dirty="0"/>
              <a:t>Amarillo </a:t>
            </a:r>
            <a:r>
              <a:rPr lang="en-US" dirty="0" err="1"/>
              <a:t>pálido</a:t>
            </a:r>
            <a:r>
              <a:rPr lang="en-US" dirty="0"/>
              <a:t> – </a:t>
            </a:r>
            <a:r>
              <a:rPr lang="en-US" dirty="0" err="1"/>
              <a:t>Hablas</a:t>
            </a:r>
            <a:r>
              <a:rPr lang="en-US" dirty="0"/>
              <a:t> </a:t>
            </a:r>
            <a:r>
              <a:rPr lang="en-US" dirty="0" err="1"/>
              <a:t>andaluzas</a:t>
            </a:r>
            <a:r>
              <a:rPr lang="en-US" dirty="0"/>
              <a:t>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AFE715B-430B-3D4B-9C1A-BF2912E01E5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04"/>
          <a:stretch/>
        </p:blipFill>
        <p:spPr bwMode="auto">
          <a:xfrm>
            <a:off x="4619543" y="842483"/>
            <a:ext cx="6953577" cy="4847967"/>
          </a:xfrm>
          <a:prstGeom prst="rect">
            <a:avLst/>
          </a:prstGeom>
          <a:noFill/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79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15477D-BB13-F043-9030-342C7AD98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castellano norteño oriental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396033-6FDB-6C41-B840-28A7FC0C1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pt-PT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Formas léxicas con rasgos fónicos de origen aragonés: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pescatero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‘pescadero’,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batajo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‘badajo’,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rader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‘raer’, </a:t>
            </a:r>
            <a:r>
              <a:rPr lang="es-ES" i="1" dirty="0" err="1">
                <a:solidFill>
                  <a:schemeClr val="tx2">
                    <a:lumMod val="75000"/>
                  </a:schemeClr>
                </a:solidFill>
              </a:rPr>
              <a:t>esfollinar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‘deshollinar’, etc.;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aragonesismos léxico-semánticos: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acotolar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‘acabar con algo’,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chuflar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‘silbar’,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laminero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‘goloso’, etc.;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Uso de catalanismos: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espolsar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‘sacudir el polvo’, </a:t>
            </a:r>
            <a:r>
              <a:rPr lang="es-ES" i="1" dirty="0">
                <a:solidFill>
                  <a:schemeClr val="tx2">
                    <a:lumMod val="75000"/>
                  </a:schemeClr>
                </a:solidFill>
              </a:rPr>
              <a:t>rosigar</a:t>
            </a:r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 ‘roer’, etc.</a:t>
            </a:r>
          </a:p>
          <a:p>
            <a:pPr lvl="0"/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s-ES" b="1" dirty="0">
                <a:solidFill>
                  <a:schemeClr val="tx2">
                    <a:lumMod val="75000"/>
                  </a:schemeClr>
                </a:solidFill>
              </a:rPr>
              <a:t>Ejemplos:</a:t>
            </a:r>
          </a:p>
          <a:p>
            <a:pPr lvl="0"/>
            <a:r>
              <a:rPr lang="es-ES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El sufijo –ico</a:t>
            </a:r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endParaRPr lang="es-ES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418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094C1D2-19AE-BE4D-9D43-3F7ED8A2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Madrid y el castellano manchego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779AAF-821A-2341-BC3F-1275FF06A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El canon de la norma culta del centro peninsular y su principal fuente de innovaciones lingüísticas;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A nivel popular:  características lingüísticas de los inmigrados, en general, procedentes del sur (con rasgos innovadores), en contraste con las modalidades norteñas conservadoras presentes allí históricamente y difundidas desde la escuela y los medios de comunicación;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Punto de partida en la descripción: es una modalidad castellana en contacto con otras modalidades dialectales.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Yeísmo generalizado;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aspiración y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asmilación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de la /s/ en posición final de sílaba;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pérdida de la –d-, sobre todo en participios en –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cansao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acabao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etc.;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sonorización de /k/ en grupos consonánticos con sibilantes (en Oriente):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conozgo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‘conozco’,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pertenezgo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‘pertenezco’,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muesga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‘muesca’, etc.;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neutralización de /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l/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y /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ɾ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/ en el habla popular (en Occidente):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arbañil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‘albañil’,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comel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‘comer’,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colal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‘colar’, etc.;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pérdida de la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del infinitivo ante pronombre enclítico (habla popular):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vestise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‘vestirse’,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decilo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‘decirlo’,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dejate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‘dejarte’, etc.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61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D34922-1A74-4548-9F4D-3A2D1A7F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Madrid y el castellano manchego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CD060D-0545-E64A-B896-4495E7135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Tendencia a superlativos en –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ismo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muchismo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‘muchísimo’, </a:t>
            </a:r>
            <a:r>
              <a:rPr lang="es-ES" sz="1400" i="1" dirty="0" err="1">
                <a:solidFill>
                  <a:schemeClr val="tx2">
                    <a:lumMod val="75000"/>
                  </a:schemeClr>
                </a:solidFill>
              </a:rPr>
              <a:t>buenismo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 ‘buenísimo’, etc.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Laísmo (al Norte): </a:t>
            </a:r>
            <a:r>
              <a:rPr lang="es-ES" sz="1400" i="1" dirty="0">
                <a:solidFill>
                  <a:schemeClr val="tx2">
                    <a:lumMod val="75000"/>
                  </a:schemeClr>
                </a:solidFill>
              </a:rPr>
              <a:t>La comenté qué pasó</a:t>
            </a: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Usos léxicos originarios en áreas circundantes.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División según rasgos fonéticos: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Más conservadoras: Madrid, Guadalajara y el Norte de Cuenca;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Más innovadoras: Toledo, Ciudad Real y Albacete =&gt; más próximas con las hablas andaluzas (CR) y murcianas (Al).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División según aspectos léxicos: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Áreas occidentales: influencias de las hablas leonesas y extremeñas;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400" dirty="0">
                <a:solidFill>
                  <a:schemeClr val="tx2">
                    <a:lumMod val="75000"/>
                  </a:schemeClr>
                </a:solidFill>
              </a:rPr>
              <a:t>Áreas orientales: Aragón y el castellano de Valencia.</a:t>
            </a: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cs-CZ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400" b="1" dirty="0" err="1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cs-CZ" sz="14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r>
              <a:rPr lang="cs-CZ" sz="1400" b="1" dirty="0">
                <a:solidFill>
                  <a:schemeClr val="tx2">
                    <a:lumMod val="75000"/>
                  </a:schemeClr>
                </a:solidFill>
                <a:hlinkClick r:id="rId2"/>
              </a:rPr>
              <a:t>Madrid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cs-CZ" sz="1400" b="1" dirty="0">
                <a:solidFill>
                  <a:schemeClr val="tx2">
                    <a:lumMod val="75000"/>
                  </a:schemeClr>
                </a:solidFill>
                <a:hlinkClick r:id="rId3"/>
              </a:rPr>
              <a:t>Madrid 2</a:t>
            </a:r>
            <a:endParaRPr lang="cs-CZ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93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124037-369C-CD4C-91E3-BA362F727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Las </a:t>
            </a:r>
            <a:r>
              <a:rPr lang="en-US" sz="2800" dirty="0" err="1"/>
              <a:t>áreas</a:t>
            </a:r>
            <a:r>
              <a:rPr lang="en-US" sz="2800" dirty="0"/>
              <a:t> del </a:t>
            </a:r>
            <a:r>
              <a:rPr lang="en-US" sz="2800" dirty="0" err="1"/>
              <a:t>español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Europa</a:t>
            </a:r>
            <a:endParaRPr lang="cs-CZ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1201B1-F7F2-0346-8791-26591D16C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5FF9F3C-DF41-BF4F-ADDE-A6EC824FF1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8482" y="640080"/>
            <a:ext cx="5755698" cy="5252773"/>
          </a:xfrm>
          <a:prstGeom prst="rect">
            <a:avLst/>
          </a:prstGeom>
          <a:noFill/>
        </p:spPr>
      </p:pic>
      <p:sp>
        <p:nvSpPr>
          <p:cNvPr id="1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8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8E208A2-0FF8-C54B-A1AF-AC5F66E5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septentrional o 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AEA48-3B33-9F40-BBC5-1254448FC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La falsa imagen del español de España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Diversificación interna del español de España – mayor distancia entre los valles del Pirineo aragonés y las costas de Andalucía que entre las hablas de México y Patagonia;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Español de España: el más puro y el más correcto =&gt; la autenticidad lingüística, de la legitimidad de la “madre patria” =&gt;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sujeto histórico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localización geográfica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del español: desde los tiempos de la conquista de América “España, la metrópoli, y su corte o autores literarios determinan «la verdadera imagen de la lengua española» […] mientras que Hispanoamérica se convirtió en permanente periferia de la lengua y objeto pasivo de los juicios de corrección peninsulares” (Lara 1996: 345);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“Uso descuidado de la lengua”: imagen del inmigrante inculto (‘gallego’, ‘gachupín’); uso de expresiones consideradas incorrectas (mas leísmo, laísmo, loísmo)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Rasgos generales del español de España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El uso de los pronombres personales tú y vosotros y las formas verbales de la segunda persona del plural.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En el nivel fónico comparten las características con las demás variedades del español.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La diferencia más acusada: en el léxico –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chaval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‘muchacho’,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albornoz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‘bata baño’,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chándal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‘sudadera’,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gilipollas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‘tonto’,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molar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‘gustar’,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ordenador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‘computadora’,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parado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‘desempleado’,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vale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(interjección para expresar acuerdo),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zumo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‘jugo’,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etc</a:t>
            </a:r>
            <a:r>
              <a:rPr lang="cs-CZ" sz="11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076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4A22B9-F963-194F-B8DE-70641CFE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El español septentrional o 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45679-6D71-184C-8A67-9514E1AB1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Nombre de la lengua 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Factores históricos: el carácter fronterizo presentes en los cimientos del romance castellano en su etapa más antigua;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Expansión geográfica de las hablas castellanas =&gt; incorporación de elementos lingüísticos de las variedades desplazadas o en convivencia;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Paulatina </a:t>
            </a:r>
            <a:r>
              <a:rPr lang="es-ES" sz="1500" dirty="0" err="1">
                <a:solidFill>
                  <a:schemeClr val="tx2">
                    <a:lumMod val="75000"/>
                  </a:schemeClr>
                </a:solidFill>
              </a:rPr>
              <a:t>dialectalización</a:t>
            </a: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 del castellano =&gt; en el s. XV: rasgos característicos propios suficientemente asentados;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El prestigio del castellano (lengua y modalidad de la corte entre los ss. XVI y XIX) =&gt; un modelo de referencia – las clases cultas (=&gt; RAE).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b="1" dirty="0" err="1">
                <a:solidFill>
                  <a:schemeClr val="tx2">
                    <a:lumMod val="75000"/>
                  </a:schemeClr>
                </a:solidFill>
              </a:rPr>
              <a:t>Demodialectología</a:t>
            </a:r>
            <a:r>
              <a:rPr lang="es-ES" sz="1500" b="1" dirty="0">
                <a:solidFill>
                  <a:schemeClr val="tx2">
                    <a:lumMod val="75000"/>
                  </a:schemeClr>
                </a:solidFill>
              </a:rPr>
              <a:t> del castellano</a:t>
            </a:r>
            <a:endParaRPr lang="cs-CZ" sz="15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Los hablantes de la modalidad castellana han sido la amplia mayoría a lo largo de los últimos dos siglos;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Enorme crecimiento de áreas bilingües en los últimos 100 años;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500" dirty="0">
                <a:solidFill>
                  <a:schemeClr val="tx2">
                    <a:lumMod val="75000"/>
                  </a:schemeClr>
                </a:solidFill>
              </a:rPr>
              <a:t>¿Cuántos de sus habitantes eran monolingües en la lengua de la región, cuántos eran bilingües y cuántos monolingües del castellano?</a:t>
            </a:r>
            <a:endParaRPr lang="cs-CZ" sz="15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AE3409-9002-6C47-9373-9839859EE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tx2">
                    <a:lumMod val="75000"/>
                  </a:schemeClr>
                </a:solidFill>
              </a:rPr>
              <a:t>Elementos comunes en el español castellano</a:t>
            </a:r>
            <a:endParaRPr lang="cs-CZ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5275FE-4432-9045-BB4B-320CED01E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fonético: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Distinción /s/ y /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θ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/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Pronunciación apicoalveolar de la /s/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Pronunciación fricativa sorda tensa de /x/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Tendencia a la conservación de consonantes en posición final de sílaba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vosotros/as, vuestro/as 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para la 2ª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pers.pl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intenso de leísmo y avance de leísmo de persona con falta de concordancia: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le traje el libro a los muchachos;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Uso de laísmo y loísmo (centro-occidente):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dila a tu madre que venga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Preferencia por las formas –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se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de subjuntivo,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frenta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a –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ra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cantase, hubiese cantado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), pero más en la lengua escrita que hablada;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En </a:t>
            </a:r>
            <a:r>
              <a:rPr lang="es-ES" sz="1300" dirty="0" err="1">
                <a:solidFill>
                  <a:schemeClr val="tx2">
                    <a:lumMod val="75000"/>
                  </a:schemeClr>
                </a:solidFill>
              </a:rPr>
              <a:t>elhabla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popular, tendencia a cambios en el orden pronominal: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me se ha caído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te se olvida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(en hablantes con poca instrucción);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300" b="1" dirty="0">
                <a:solidFill>
                  <a:schemeClr val="tx2">
                    <a:lumMod val="75000"/>
                  </a:schemeClr>
                </a:solidFill>
              </a:rPr>
              <a:t>Plano léxico:</a:t>
            </a:r>
            <a:endParaRPr lang="cs-CZ" sz="13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Castellanismos léxicos: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acochar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‘acoger en el regazo’,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agostizo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‘friolero’, </a:t>
            </a:r>
            <a:r>
              <a:rPr lang="es-ES" sz="1300" i="1" dirty="0" err="1">
                <a:solidFill>
                  <a:schemeClr val="tx2">
                    <a:lumMod val="75000"/>
                  </a:schemeClr>
                </a:solidFill>
              </a:rPr>
              <a:t>caguica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‘miedoso’,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nacencia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‘nacimiento’, </a:t>
            </a:r>
            <a:r>
              <a:rPr lang="es-ES" sz="1300" i="1" dirty="0">
                <a:solidFill>
                  <a:schemeClr val="tx2">
                    <a:lumMod val="75000"/>
                  </a:schemeClr>
                </a:solidFill>
              </a:rPr>
              <a:t>soseras</a:t>
            </a:r>
            <a:r>
              <a:rPr lang="es-ES" sz="1300" dirty="0">
                <a:solidFill>
                  <a:schemeClr val="tx2">
                    <a:lumMod val="75000"/>
                  </a:schemeClr>
                </a:solidFill>
              </a:rPr>
              <a:t> ‘soso, aburrido’, etc.</a:t>
            </a:r>
            <a:endParaRPr lang="cs-CZ" sz="1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4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BC569-38F2-9249-BC33-D1E72FD80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624109"/>
            <a:ext cx="2487168" cy="5614951"/>
          </a:xfrm>
        </p:spPr>
        <p:txBody>
          <a:bodyPr>
            <a:normAutofit/>
          </a:bodyPr>
          <a:lstStyle/>
          <a:p>
            <a:r>
              <a:rPr lang="cs-CZ" sz="3200"/>
              <a:t>Variedades del español castellano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6DB7739-7383-104E-BF34-2F49A7C542F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216373"/>
              </p:ext>
            </p:extLst>
          </p:nvPr>
        </p:nvGraphicFramePr>
        <p:xfrm>
          <a:off x="3053872" y="1266418"/>
          <a:ext cx="9841053" cy="50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6161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A140A-979E-AB4C-A552-3E72DD8C0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70" y="624110"/>
            <a:ext cx="4038876" cy="1280890"/>
          </a:xfrm>
        </p:spPr>
        <p:txBody>
          <a:bodyPr>
            <a:normAutofit/>
          </a:bodyPr>
          <a:lstStyle/>
          <a:p>
            <a:r>
              <a:rPr lang="cs-CZ" sz="3200"/>
              <a:t>El castellano de áreas bilingües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BCBBA-0A29-F94E-A992-91B79A6F6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042589" cy="3777622"/>
          </a:xfrm>
        </p:spPr>
        <p:txBody>
          <a:bodyPr>
            <a:normAutofit/>
          </a:bodyPr>
          <a:lstStyle/>
          <a:p>
            <a:endParaRPr lang="cs-CZ" sz="1600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846A778-5F3D-1A40-9C3F-C6F698834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4033" y="440999"/>
            <a:ext cx="3382544" cy="3240000"/>
          </a:xfrm>
          <a:prstGeom prst="rect">
            <a:avLst/>
          </a:prstGeom>
          <a:noFill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17B3B5B-2D74-BA44-9735-DB1103836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9973" y="2241221"/>
            <a:ext cx="3760001" cy="3384000"/>
          </a:xfrm>
          <a:prstGeom prst="rect">
            <a:avLst/>
          </a:prstGeom>
          <a:noFill/>
        </p:spPr>
      </p:pic>
      <p:pic>
        <p:nvPicPr>
          <p:cNvPr id="4" name="Obrázek 3" descr="Mapa con las lenguas de España">
            <a:extLst>
              <a:ext uri="{FF2B5EF4-FFF2-40B4-BE49-F238E27FC236}">
                <a16:creationId xmlns:a16="http://schemas.microsoft.com/office/drawing/2014/main" id="{EFEDE04C-D8B2-9D46-B522-66034005AC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54034" y="3933221"/>
            <a:ext cx="4172058" cy="288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18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DEB602-5AB7-594B-8791-D49E12A0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El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castellano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</a:rPr>
              <a:t>gallego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5A8E38-3067-774B-AB18-6A9F858F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Incorpora elementos de origen gallego y comparte las tendencias generales de la variedad castellana, incluido el conservadurismo en su consonantismo.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fónico: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Sílaba tónica final con tono elevado; tonema con caída pronunciada;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abertura de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tónicas: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café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razón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Tendencia a la asimilación vocálica: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feminino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‘femenino’,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repitiría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‘repetiría’;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pt-PT" sz="1100" dirty="0" err="1">
                <a:solidFill>
                  <a:schemeClr val="tx2">
                    <a:lumMod val="75000"/>
                  </a:schemeClr>
                </a:solidFill>
              </a:rPr>
              <a:t>Tendencia</a:t>
            </a:r>
            <a:r>
              <a:rPr lang="pt-PT" sz="1100" dirty="0">
                <a:solidFill>
                  <a:schemeClr val="tx2">
                    <a:lumMod val="75000"/>
                  </a:schemeClr>
                </a:solidFill>
              </a:rPr>
              <a:t> al hiato: </a:t>
            </a:r>
            <a:r>
              <a:rPr lang="pt-PT" sz="1100" i="1" dirty="0">
                <a:solidFill>
                  <a:schemeClr val="tx2">
                    <a:lumMod val="75000"/>
                  </a:schemeClr>
                </a:solidFill>
              </a:rPr>
              <a:t>vi-u-da</a:t>
            </a:r>
            <a:r>
              <a:rPr lang="pt-PT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PT" sz="1100" i="1" dirty="0" err="1">
                <a:solidFill>
                  <a:schemeClr val="tx2">
                    <a:lumMod val="75000"/>
                  </a:schemeClr>
                </a:solidFill>
              </a:rPr>
              <a:t>ru-i-do</a:t>
            </a:r>
            <a:r>
              <a:rPr lang="pt-PT" sz="11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Simplificación de los grupos consonánticos cultos: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corruto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‘corrupto’;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manífico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‘magnífico’,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perfeto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‘perfecto’, etc.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>Plano gramatical:</a:t>
            </a:r>
            <a:endParaRPr lang="cs-CZ" sz="1100" b="1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frecuente de diminutivo –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iño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/a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minutiño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rapaciña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Género alternativo: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el sal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el víspera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indefinido vinculado al presente: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lo terminé hoy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del imperfecto de subjuntivo con valores indicativo: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nos dijo que llegara el mes pasado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‘había llegado’;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</a:t>
            </a: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dar+participio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con valor culminativo: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no doy acabado el libro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‘no consigo acabar el libro’;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Uso de formas de subjuntivo especiales: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dea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‘dé’, </a:t>
            </a:r>
            <a:r>
              <a:rPr lang="es-ES" sz="1100" i="1" dirty="0" err="1">
                <a:solidFill>
                  <a:schemeClr val="tx2">
                    <a:lumMod val="75000"/>
                  </a:schemeClr>
                </a:solidFill>
              </a:rPr>
              <a:t>estea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‘esté’;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  <a:p>
            <a:pPr lvl="0">
              <a:lnSpc>
                <a:spcPct val="90000"/>
              </a:lnSpc>
            </a:pPr>
            <a:r>
              <a:rPr lang="es-ES" sz="1100" dirty="0" err="1">
                <a:solidFill>
                  <a:schemeClr val="tx2">
                    <a:lumMod val="75000"/>
                  </a:schemeClr>
                </a:solidFill>
              </a:rPr>
              <a:t>Aunsencia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de pronombre en construcciones pronominales: </a:t>
            </a:r>
            <a:r>
              <a:rPr lang="es-ES" sz="1100" i="1" dirty="0">
                <a:solidFill>
                  <a:schemeClr val="tx2">
                    <a:lumMod val="75000"/>
                  </a:schemeClr>
                </a:solidFill>
              </a:rPr>
              <a:t>voy (a) cortar el pelo</a:t>
            </a:r>
            <a:r>
              <a:rPr lang="es-ES" sz="1100" dirty="0">
                <a:solidFill>
                  <a:schemeClr val="tx2">
                    <a:lumMod val="75000"/>
                  </a:schemeClr>
                </a:solidFill>
              </a:rPr>
              <a:t> ‘cortarme’</a:t>
            </a:r>
            <a:endParaRPr lang="cs-CZ" sz="1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222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2567</Words>
  <Application>Microsoft Macintosh PowerPoint</Application>
  <PresentationFormat>Širokoúhlá obrazovka</PresentationFormat>
  <Paragraphs>200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Stébla</vt:lpstr>
      <vt:lpstr>El español septentrional o castellano</vt:lpstr>
      <vt:lpstr>Las áreas del español en Europa</vt:lpstr>
      <vt:lpstr>Las áreas del español en Europa</vt:lpstr>
      <vt:lpstr>El español septentrional o castellano </vt:lpstr>
      <vt:lpstr>El español septentrional o castellano </vt:lpstr>
      <vt:lpstr>Elementos comunes en el español castellano</vt:lpstr>
      <vt:lpstr>Variedades del español castellano</vt:lpstr>
      <vt:lpstr>El castellano de áreas bilingües</vt:lpstr>
      <vt:lpstr>El castellano gallego</vt:lpstr>
      <vt:lpstr>El castellano gallego</vt:lpstr>
      <vt:lpstr>El castellano vasco</vt:lpstr>
      <vt:lpstr>El castellano vasco</vt:lpstr>
      <vt:lpstr>El castellano catalán</vt:lpstr>
      <vt:lpstr>El castellano catalán</vt:lpstr>
      <vt:lpstr>El castellano norteño occidental </vt:lpstr>
      <vt:lpstr>El castellano norteño occidental </vt:lpstr>
      <vt:lpstr>El castellano norteño occidental </vt:lpstr>
      <vt:lpstr>El castellano norteño occidental </vt:lpstr>
      <vt:lpstr>El castellano norteño oriental </vt:lpstr>
      <vt:lpstr>El castellano norteño oriental </vt:lpstr>
      <vt:lpstr>Madrid y el castellano manchego </vt:lpstr>
      <vt:lpstr>Madrid y el castellano manchego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español septentrional o castellano</dc:title>
  <dc:creator>Ivo Buzek</dc:creator>
  <cp:lastModifiedBy>Ivo Buzek</cp:lastModifiedBy>
  <cp:revision>3</cp:revision>
  <dcterms:created xsi:type="dcterms:W3CDTF">2020-10-13T15:47:57Z</dcterms:created>
  <dcterms:modified xsi:type="dcterms:W3CDTF">2020-10-13T17:54:47Z</dcterms:modified>
</cp:coreProperties>
</file>