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0" r:id="rId12"/>
    <p:sldId id="271" r:id="rId13"/>
    <p:sldId id="272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94"/>
    <p:restoredTop sz="94626"/>
  </p:normalViewPr>
  <p:slideViewPr>
    <p:cSldViewPr snapToGrid="0" snapToObjects="1">
      <p:cViewPr varScale="1">
        <p:scale>
          <a:sx n="104" d="100"/>
          <a:sy n="104" d="100"/>
        </p:scale>
        <p:origin x="232" y="5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6DC10E-B26E-4E87-A5C0-52A725DD1C2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01E2A38-C8F9-4320-9F09-9947E916971E}">
      <dgm:prSet phldrT="[Text]"/>
      <dgm:spPr/>
      <dgm:t>
        <a:bodyPr/>
        <a:lstStyle/>
        <a:p>
          <a:r>
            <a:rPr lang="es-ES"/>
            <a:t>español meridional</a:t>
          </a:r>
          <a:endParaRPr lang="cs-CZ"/>
        </a:p>
      </dgm:t>
    </dgm:pt>
    <dgm:pt modelId="{CF7C1F50-52A8-49D6-A81D-5BDE13D91545}" type="parTrans" cxnId="{46AFE438-3617-4799-BDFB-4BE0B8A4FF5B}">
      <dgm:prSet/>
      <dgm:spPr/>
      <dgm:t>
        <a:bodyPr/>
        <a:lstStyle/>
        <a:p>
          <a:endParaRPr lang="cs-CZ"/>
        </a:p>
      </dgm:t>
    </dgm:pt>
    <dgm:pt modelId="{447547FB-886E-41DB-8F42-CDA579EE7035}" type="sibTrans" cxnId="{46AFE438-3617-4799-BDFB-4BE0B8A4FF5B}">
      <dgm:prSet/>
      <dgm:spPr/>
      <dgm:t>
        <a:bodyPr/>
        <a:lstStyle/>
        <a:p>
          <a:endParaRPr lang="cs-CZ"/>
        </a:p>
      </dgm:t>
    </dgm:pt>
    <dgm:pt modelId="{7E21BEE5-0AC3-45B6-BF78-F77A0E31BB98}">
      <dgm:prSet phldrT="[Text]"/>
      <dgm:spPr/>
      <dgm:t>
        <a:bodyPr/>
        <a:lstStyle/>
        <a:p>
          <a:r>
            <a:rPr lang="es-ES"/>
            <a:t>andaluz</a:t>
          </a:r>
          <a:endParaRPr lang="cs-CZ"/>
        </a:p>
      </dgm:t>
    </dgm:pt>
    <dgm:pt modelId="{767D7C62-8635-47F7-A333-155B73A98DE2}" type="parTrans" cxnId="{C876CCD3-2547-4171-ACCB-877FEE619D11}">
      <dgm:prSet/>
      <dgm:spPr/>
      <dgm:t>
        <a:bodyPr/>
        <a:lstStyle/>
        <a:p>
          <a:endParaRPr lang="cs-CZ"/>
        </a:p>
      </dgm:t>
    </dgm:pt>
    <dgm:pt modelId="{A5216DA4-4623-4089-BEFC-F0393C3F6DFC}" type="sibTrans" cxnId="{C876CCD3-2547-4171-ACCB-877FEE619D11}">
      <dgm:prSet/>
      <dgm:spPr/>
      <dgm:t>
        <a:bodyPr/>
        <a:lstStyle/>
        <a:p>
          <a:endParaRPr lang="cs-CZ"/>
        </a:p>
      </dgm:t>
    </dgm:pt>
    <dgm:pt modelId="{D85E826B-4EF4-49F1-A42A-56776C8362C9}">
      <dgm:prSet phldrT="[Text]"/>
      <dgm:spPr/>
      <dgm:t>
        <a:bodyPr/>
        <a:lstStyle/>
        <a:p>
          <a:r>
            <a:rPr lang="es-ES"/>
            <a:t>andaluz occdental</a:t>
          </a:r>
          <a:endParaRPr lang="cs-CZ"/>
        </a:p>
      </dgm:t>
    </dgm:pt>
    <dgm:pt modelId="{839870D3-9B75-4FFB-884D-6ADA54E599C1}" type="parTrans" cxnId="{F36BF385-1ABF-4A36-9495-6C75A39CD0F1}">
      <dgm:prSet/>
      <dgm:spPr/>
      <dgm:t>
        <a:bodyPr/>
        <a:lstStyle/>
        <a:p>
          <a:endParaRPr lang="cs-CZ"/>
        </a:p>
      </dgm:t>
    </dgm:pt>
    <dgm:pt modelId="{9A04B489-F04A-4DE1-82BF-096E94166A64}" type="sibTrans" cxnId="{F36BF385-1ABF-4A36-9495-6C75A39CD0F1}">
      <dgm:prSet/>
      <dgm:spPr/>
      <dgm:t>
        <a:bodyPr/>
        <a:lstStyle/>
        <a:p>
          <a:endParaRPr lang="cs-CZ"/>
        </a:p>
      </dgm:t>
    </dgm:pt>
    <dgm:pt modelId="{AB479EA9-EAB2-4F18-9BC9-802999A29EFD}">
      <dgm:prSet phldrT="[Text]"/>
      <dgm:spPr/>
      <dgm:t>
        <a:bodyPr/>
        <a:lstStyle/>
        <a:p>
          <a:r>
            <a:rPr lang="es-ES"/>
            <a:t>andaluz oriental</a:t>
          </a:r>
          <a:endParaRPr lang="cs-CZ"/>
        </a:p>
      </dgm:t>
    </dgm:pt>
    <dgm:pt modelId="{061EC9F6-A64B-4D91-9776-D663F10BEBBC}" type="parTrans" cxnId="{4D0AA9DA-56E2-48EA-BD31-AD051AA8785C}">
      <dgm:prSet/>
      <dgm:spPr/>
      <dgm:t>
        <a:bodyPr/>
        <a:lstStyle/>
        <a:p>
          <a:endParaRPr lang="cs-CZ"/>
        </a:p>
      </dgm:t>
    </dgm:pt>
    <dgm:pt modelId="{A0CD0DDC-9077-4F67-986C-8E2180285D24}" type="sibTrans" cxnId="{4D0AA9DA-56E2-48EA-BD31-AD051AA8785C}">
      <dgm:prSet/>
      <dgm:spPr/>
      <dgm:t>
        <a:bodyPr/>
        <a:lstStyle/>
        <a:p>
          <a:endParaRPr lang="cs-CZ"/>
        </a:p>
      </dgm:t>
    </dgm:pt>
    <dgm:pt modelId="{42C12F9D-BAD0-4CA2-A824-E28A82803A9C}">
      <dgm:prSet phldrT="[Text]"/>
      <dgm:spPr/>
      <dgm:t>
        <a:bodyPr/>
        <a:lstStyle/>
        <a:p>
          <a:r>
            <a:rPr lang="es-ES"/>
            <a:t>hablas occidentales de transición (extremeño)</a:t>
          </a:r>
          <a:endParaRPr lang="cs-CZ"/>
        </a:p>
      </dgm:t>
    </dgm:pt>
    <dgm:pt modelId="{2BAAA4EF-D30E-482D-91BE-0D867CCE12E2}" type="parTrans" cxnId="{17A35786-BE44-4CF9-BC33-60F8C9DB1696}">
      <dgm:prSet/>
      <dgm:spPr/>
      <dgm:t>
        <a:bodyPr/>
        <a:lstStyle/>
        <a:p>
          <a:endParaRPr lang="cs-CZ"/>
        </a:p>
      </dgm:t>
    </dgm:pt>
    <dgm:pt modelId="{DC379DC3-92FA-4833-BE75-22A608980C65}" type="sibTrans" cxnId="{17A35786-BE44-4CF9-BC33-60F8C9DB1696}">
      <dgm:prSet/>
      <dgm:spPr/>
      <dgm:t>
        <a:bodyPr/>
        <a:lstStyle/>
        <a:p>
          <a:endParaRPr lang="cs-CZ"/>
        </a:p>
      </dgm:t>
    </dgm:pt>
    <dgm:pt modelId="{EB29EDA8-11BE-426E-A7FD-0FC5E16C43E4}">
      <dgm:prSet/>
      <dgm:spPr/>
      <dgm:t>
        <a:bodyPr/>
        <a:lstStyle/>
        <a:p>
          <a:r>
            <a:rPr lang="es-ES"/>
            <a:t>hablas orientales de transición (murciano)</a:t>
          </a:r>
          <a:endParaRPr lang="cs-CZ"/>
        </a:p>
      </dgm:t>
    </dgm:pt>
    <dgm:pt modelId="{74FE7CB4-BD11-407D-A692-22A6C8AF14EC}" type="parTrans" cxnId="{78B520B9-2062-4744-9C65-F8F5A963315E}">
      <dgm:prSet/>
      <dgm:spPr/>
      <dgm:t>
        <a:bodyPr/>
        <a:lstStyle/>
        <a:p>
          <a:endParaRPr lang="cs-CZ"/>
        </a:p>
      </dgm:t>
    </dgm:pt>
    <dgm:pt modelId="{C819A5B9-0CCB-41AA-8A83-A878CFBD528A}" type="sibTrans" cxnId="{78B520B9-2062-4744-9C65-F8F5A963315E}">
      <dgm:prSet/>
      <dgm:spPr/>
      <dgm:t>
        <a:bodyPr/>
        <a:lstStyle/>
        <a:p>
          <a:endParaRPr lang="cs-CZ"/>
        </a:p>
      </dgm:t>
    </dgm:pt>
    <dgm:pt modelId="{3A431656-8F15-4A1B-A61E-5AA9F9F5D184}" type="pres">
      <dgm:prSet presAssocID="{816DC10E-B26E-4E87-A5C0-52A725DD1C2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361AA6D-3711-4A01-9617-3B8B9C89D7C0}" type="pres">
      <dgm:prSet presAssocID="{901E2A38-C8F9-4320-9F09-9947E916971E}" presName="hierRoot1" presStyleCnt="0"/>
      <dgm:spPr/>
    </dgm:pt>
    <dgm:pt modelId="{2D4E899D-0866-4C1F-A9E3-59EF3745808F}" type="pres">
      <dgm:prSet presAssocID="{901E2A38-C8F9-4320-9F09-9947E916971E}" presName="composite" presStyleCnt="0"/>
      <dgm:spPr/>
    </dgm:pt>
    <dgm:pt modelId="{2AF27F65-0833-49F9-8FF9-701D4A1EBAF3}" type="pres">
      <dgm:prSet presAssocID="{901E2A38-C8F9-4320-9F09-9947E916971E}" presName="background" presStyleLbl="node0" presStyleIdx="0" presStyleCnt="1"/>
      <dgm:spPr/>
    </dgm:pt>
    <dgm:pt modelId="{9D59EDBE-081F-43DD-BA06-7E334ABA636C}" type="pres">
      <dgm:prSet presAssocID="{901E2A38-C8F9-4320-9F09-9947E916971E}" presName="text" presStyleLbl="fgAcc0" presStyleIdx="0" presStyleCnt="1">
        <dgm:presLayoutVars>
          <dgm:chPref val="3"/>
        </dgm:presLayoutVars>
      </dgm:prSet>
      <dgm:spPr/>
    </dgm:pt>
    <dgm:pt modelId="{646F0844-5A96-4882-BA13-F193138B9776}" type="pres">
      <dgm:prSet presAssocID="{901E2A38-C8F9-4320-9F09-9947E916971E}" presName="hierChild2" presStyleCnt="0"/>
      <dgm:spPr/>
    </dgm:pt>
    <dgm:pt modelId="{87FCE796-F1AD-4BE3-A45F-8B5060F9CD93}" type="pres">
      <dgm:prSet presAssocID="{767D7C62-8635-47F7-A333-155B73A98DE2}" presName="Name10" presStyleLbl="parChTrans1D2" presStyleIdx="0" presStyleCnt="3"/>
      <dgm:spPr/>
    </dgm:pt>
    <dgm:pt modelId="{C6A1D0F3-EFB3-4607-B99F-1EDD6C6B4280}" type="pres">
      <dgm:prSet presAssocID="{7E21BEE5-0AC3-45B6-BF78-F77A0E31BB98}" presName="hierRoot2" presStyleCnt="0"/>
      <dgm:spPr/>
    </dgm:pt>
    <dgm:pt modelId="{5D2C5EC2-1E1F-4859-AAE1-F93F5C9FA389}" type="pres">
      <dgm:prSet presAssocID="{7E21BEE5-0AC3-45B6-BF78-F77A0E31BB98}" presName="composite2" presStyleCnt="0"/>
      <dgm:spPr/>
    </dgm:pt>
    <dgm:pt modelId="{681335AC-7D11-4F62-92D0-27164C945D65}" type="pres">
      <dgm:prSet presAssocID="{7E21BEE5-0AC3-45B6-BF78-F77A0E31BB98}" presName="background2" presStyleLbl="node2" presStyleIdx="0" presStyleCnt="3"/>
      <dgm:spPr/>
    </dgm:pt>
    <dgm:pt modelId="{ED329282-6F08-4D1B-807C-DDFFE30D6146}" type="pres">
      <dgm:prSet presAssocID="{7E21BEE5-0AC3-45B6-BF78-F77A0E31BB98}" presName="text2" presStyleLbl="fgAcc2" presStyleIdx="0" presStyleCnt="3">
        <dgm:presLayoutVars>
          <dgm:chPref val="3"/>
        </dgm:presLayoutVars>
      </dgm:prSet>
      <dgm:spPr/>
    </dgm:pt>
    <dgm:pt modelId="{E07C7559-3A0C-442F-8742-363E2F9EEE02}" type="pres">
      <dgm:prSet presAssocID="{7E21BEE5-0AC3-45B6-BF78-F77A0E31BB98}" presName="hierChild3" presStyleCnt="0"/>
      <dgm:spPr/>
    </dgm:pt>
    <dgm:pt modelId="{01DD54CE-8FAA-4370-8FC4-0AB9F1C42E70}" type="pres">
      <dgm:prSet presAssocID="{839870D3-9B75-4FFB-884D-6ADA54E599C1}" presName="Name17" presStyleLbl="parChTrans1D3" presStyleIdx="0" presStyleCnt="2"/>
      <dgm:spPr/>
    </dgm:pt>
    <dgm:pt modelId="{8586B69B-1B13-41D1-A242-E9AB43932F0B}" type="pres">
      <dgm:prSet presAssocID="{D85E826B-4EF4-49F1-A42A-56776C8362C9}" presName="hierRoot3" presStyleCnt="0"/>
      <dgm:spPr/>
    </dgm:pt>
    <dgm:pt modelId="{B644CC7D-F3F4-4865-B167-91B397463071}" type="pres">
      <dgm:prSet presAssocID="{D85E826B-4EF4-49F1-A42A-56776C8362C9}" presName="composite3" presStyleCnt="0"/>
      <dgm:spPr/>
    </dgm:pt>
    <dgm:pt modelId="{42CCBEF5-5610-4D4C-A705-D7183900EC25}" type="pres">
      <dgm:prSet presAssocID="{D85E826B-4EF4-49F1-A42A-56776C8362C9}" presName="background3" presStyleLbl="node3" presStyleIdx="0" presStyleCnt="2"/>
      <dgm:spPr/>
    </dgm:pt>
    <dgm:pt modelId="{629A8404-C4EB-4970-92E4-01D180DF09B3}" type="pres">
      <dgm:prSet presAssocID="{D85E826B-4EF4-49F1-A42A-56776C8362C9}" presName="text3" presStyleLbl="fgAcc3" presStyleIdx="0" presStyleCnt="2">
        <dgm:presLayoutVars>
          <dgm:chPref val="3"/>
        </dgm:presLayoutVars>
      </dgm:prSet>
      <dgm:spPr/>
    </dgm:pt>
    <dgm:pt modelId="{05A987A3-53BC-4C9E-8607-49A29DA5E760}" type="pres">
      <dgm:prSet presAssocID="{D85E826B-4EF4-49F1-A42A-56776C8362C9}" presName="hierChild4" presStyleCnt="0"/>
      <dgm:spPr/>
    </dgm:pt>
    <dgm:pt modelId="{63CCEF81-387A-4FCE-B8F1-7588668F9A1F}" type="pres">
      <dgm:prSet presAssocID="{061EC9F6-A64B-4D91-9776-D663F10BEBBC}" presName="Name17" presStyleLbl="parChTrans1D3" presStyleIdx="1" presStyleCnt="2"/>
      <dgm:spPr/>
    </dgm:pt>
    <dgm:pt modelId="{98E108AD-F0F5-48F9-B430-12FCD816B816}" type="pres">
      <dgm:prSet presAssocID="{AB479EA9-EAB2-4F18-9BC9-802999A29EFD}" presName="hierRoot3" presStyleCnt="0"/>
      <dgm:spPr/>
    </dgm:pt>
    <dgm:pt modelId="{FA2791E5-D281-4475-9DFE-BE2FCE28AA83}" type="pres">
      <dgm:prSet presAssocID="{AB479EA9-EAB2-4F18-9BC9-802999A29EFD}" presName="composite3" presStyleCnt="0"/>
      <dgm:spPr/>
    </dgm:pt>
    <dgm:pt modelId="{7385368B-7E34-4179-B8F5-6BB64A1BE5AB}" type="pres">
      <dgm:prSet presAssocID="{AB479EA9-EAB2-4F18-9BC9-802999A29EFD}" presName="background3" presStyleLbl="node3" presStyleIdx="1" presStyleCnt="2"/>
      <dgm:spPr/>
    </dgm:pt>
    <dgm:pt modelId="{9940D6CE-E8B2-41C7-BFE2-BE254A38B464}" type="pres">
      <dgm:prSet presAssocID="{AB479EA9-EAB2-4F18-9BC9-802999A29EFD}" presName="text3" presStyleLbl="fgAcc3" presStyleIdx="1" presStyleCnt="2">
        <dgm:presLayoutVars>
          <dgm:chPref val="3"/>
        </dgm:presLayoutVars>
      </dgm:prSet>
      <dgm:spPr/>
    </dgm:pt>
    <dgm:pt modelId="{DD9948B1-7696-4A41-9718-BDCC0D740FA4}" type="pres">
      <dgm:prSet presAssocID="{AB479EA9-EAB2-4F18-9BC9-802999A29EFD}" presName="hierChild4" presStyleCnt="0"/>
      <dgm:spPr/>
    </dgm:pt>
    <dgm:pt modelId="{9CA7C975-AEDC-4BAC-80E0-5EAEF94CA5A5}" type="pres">
      <dgm:prSet presAssocID="{2BAAA4EF-D30E-482D-91BE-0D867CCE12E2}" presName="Name10" presStyleLbl="parChTrans1D2" presStyleIdx="1" presStyleCnt="3"/>
      <dgm:spPr/>
    </dgm:pt>
    <dgm:pt modelId="{3BF687B1-5825-4AC8-A314-1BE41238CE0E}" type="pres">
      <dgm:prSet presAssocID="{42C12F9D-BAD0-4CA2-A824-E28A82803A9C}" presName="hierRoot2" presStyleCnt="0"/>
      <dgm:spPr/>
    </dgm:pt>
    <dgm:pt modelId="{1E171B16-4EFF-44A6-A765-3C3B3D6C5C5A}" type="pres">
      <dgm:prSet presAssocID="{42C12F9D-BAD0-4CA2-A824-E28A82803A9C}" presName="composite2" presStyleCnt="0"/>
      <dgm:spPr/>
    </dgm:pt>
    <dgm:pt modelId="{0FA979C2-E97C-4E22-94EE-A7974968B20F}" type="pres">
      <dgm:prSet presAssocID="{42C12F9D-BAD0-4CA2-A824-E28A82803A9C}" presName="background2" presStyleLbl="node2" presStyleIdx="1" presStyleCnt="3"/>
      <dgm:spPr/>
    </dgm:pt>
    <dgm:pt modelId="{BC555832-7F58-4D82-8EBD-F6D2806EABD8}" type="pres">
      <dgm:prSet presAssocID="{42C12F9D-BAD0-4CA2-A824-E28A82803A9C}" presName="text2" presStyleLbl="fgAcc2" presStyleIdx="1" presStyleCnt="3">
        <dgm:presLayoutVars>
          <dgm:chPref val="3"/>
        </dgm:presLayoutVars>
      </dgm:prSet>
      <dgm:spPr/>
    </dgm:pt>
    <dgm:pt modelId="{070A0918-CE13-4F58-A6C8-D36933B80375}" type="pres">
      <dgm:prSet presAssocID="{42C12F9D-BAD0-4CA2-A824-E28A82803A9C}" presName="hierChild3" presStyleCnt="0"/>
      <dgm:spPr/>
    </dgm:pt>
    <dgm:pt modelId="{E9E69BD8-E720-4EF9-BA7B-FBA41C35A5A7}" type="pres">
      <dgm:prSet presAssocID="{74FE7CB4-BD11-407D-A692-22A6C8AF14EC}" presName="Name10" presStyleLbl="parChTrans1D2" presStyleIdx="2" presStyleCnt="3"/>
      <dgm:spPr/>
    </dgm:pt>
    <dgm:pt modelId="{034CECD6-2A63-4C04-9754-13B2946B7DAD}" type="pres">
      <dgm:prSet presAssocID="{EB29EDA8-11BE-426E-A7FD-0FC5E16C43E4}" presName="hierRoot2" presStyleCnt="0"/>
      <dgm:spPr/>
    </dgm:pt>
    <dgm:pt modelId="{DF31E0A3-95CE-4BF7-8906-E3A475724559}" type="pres">
      <dgm:prSet presAssocID="{EB29EDA8-11BE-426E-A7FD-0FC5E16C43E4}" presName="composite2" presStyleCnt="0"/>
      <dgm:spPr/>
    </dgm:pt>
    <dgm:pt modelId="{0AEC5A53-C12D-45C6-A406-D5138B567EB1}" type="pres">
      <dgm:prSet presAssocID="{EB29EDA8-11BE-426E-A7FD-0FC5E16C43E4}" presName="background2" presStyleLbl="node2" presStyleIdx="2" presStyleCnt="3"/>
      <dgm:spPr/>
    </dgm:pt>
    <dgm:pt modelId="{572F207C-67A2-4FF7-85DF-A73F72945BEB}" type="pres">
      <dgm:prSet presAssocID="{EB29EDA8-11BE-426E-A7FD-0FC5E16C43E4}" presName="text2" presStyleLbl="fgAcc2" presStyleIdx="2" presStyleCnt="3">
        <dgm:presLayoutVars>
          <dgm:chPref val="3"/>
        </dgm:presLayoutVars>
      </dgm:prSet>
      <dgm:spPr/>
    </dgm:pt>
    <dgm:pt modelId="{B0DF711E-D3CF-4DDC-8D29-F94E59FF4372}" type="pres">
      <dgm:prSet presAssocID="{EB29EDA8-11BE-426E-A7FD-0FC5E16C43E4}" presName="hierChild3" presStyleCnt="0"/>
      <dgm:spPr/>
    </dgm:pt>
  </dgm:ptLst>
  <dgm:cxnLst>
    <dgm:cxn modelId="{CFA48918-E81B-4456-AEA7-27DF873753EE}" type="presOf" srcId="{7E21BEE5-0AC3-45B6-BF78-F77A0E31BB98}" destId="{ED329282-6F08-4D1B-807C-DDFFE30D6146}" srcOrd="0" destOrd="0" presId="urn:microsoft.com/office/officeart/2005/8/layout/hierarchy1"/>
    <dgm:cxn modelId="{9097ED37-46C9-424A-BA09-10D9B5DE93B1}" type="presOf" srcId="{901E2A38-C8F9-4320-9F09-9947E916971E}" destId="{9D59EDBE-081F-43DD-BA06-7E334ABA636C}" srcOrd="0" destOrd="0" presId="urn:microsoft.com/office/officeart/2005/8/layout/hierarchy1"/>
    <dgm:cxn modelId="{46AFE438-3617-4799-BDFB-4BE0B8A4FF5B}" srcId="{816DC10E-B26E-4E87-A5C0-52A725DD1C25}" destId="{901E2A38-C8F9-4320-9F09-9947E916971E}" srcOrd="0" destOrd="0" parTransId="{CF7C1F50-52A8-49D6-A81D-5BDE13D91545}" sibTransId="{447547FB-886E-41DB-8F42-CDA579EE7035}"/>
    <dgm:cxn modelId="{9FC9756B-FFE1-4DDF-948F-FCA967938474}" type="presOf" srcId="{42C12F9D-BAD0-4CA2-A824-E28A82803A9C}" destId="{BC555832-7F58-4D82-8EBD-F6D2806EABD8}" srcOrd="0" destOrd="0" presId="urn:microsoft.com/office/officeart/2005/8/layout/hierarchy1"/>
    <dgm:cxn modelId="{B14B4D75-B1B7-472B-8242-6A49FFFDA523}" type="presOf" srcId="{2BAAA4EF-D30E-482D-91BE-0D867CCE12E2}" destId="{9CA7C975-AEDC-4BAC-80E0-5EAEF94CA5A5}" srcOrd="0" destOrd="0" presId="urn:microsoft.com/office/officeart/2005/8/layout/hierarchy1"/>
    <dgm:cxn modelId="{F36BF385-1ABF-4A36-9495-6C75A39CD0F1}" srcId="{7E21BEE5-0AC3-45B6-BF78-F77A0E31BB98}" destId="{D85E826B-4EF4-49F1-A42A-56776C8362C9}" srcOrd="0" destOrd="0" parTransId="{839870D3-9B75-4FFB-884D-6ADA54E599C1}" sibTransId="{9A04B489-F04A-4DE1-82BF-096E94166A64}"/>
    <dgm:cxn modelId="{17A35786-BE44-4CF9-BC33-60F8C9DB1696}" srcId="{901E2A38-C8F9-4320-9F09-9947E916971E}" destId="{42C12F9D-BAD0-4CA2-A824-E28A82803A9C}" srcOrd="1" destOrd="0" parTransId="{2BAAA4EF-D30E-482D-91BE-0D867CCE12E2}" sibTransId="{DC379DC3-92FA-4833-BE75-22A608980C65}"/>
    <dgm:cxn modelId="{76C94088-F0F4-4C78-BE61-4D351AD6967D}" type="presOf" srcId="{EB29EDA8-11BE-426E-A7FD-0FC5E16C43E4}" destId="{572F207C-67A2-4FF7-85DF-A73F72945BEB}" srcOrd="0" destOrd="0" presId="urn:microsoft.com/office/officeart/2005/8/layout/hierarchy1"/>
    <dgm:cxn modelId="{3138A588-B376-43A3-BC60-B99FD19AF577}" type="presOf" srcId="{74FE7CB4-BD11-407D-A692-22A6C8AF14EC}" destId="{E9E69BD8-E720-4EF9-BA7B-FBA41C35A5A7}" srcOrd="0" destOrd="0" presId="urn:microsoft.com/office/officeart/2005/8/layout/hierarchy1"/>
    <dgm:cxn modelId="{C4992095-9575-4DD6-80BF-8F85443EE5D4}" type="presOf" srcId="{767D7C62-8635-47F7-A333-155B73A98DE2}" destId="{87FCE796-F1AD-4BE3-A45F-8B5060F9CD93}" srcOrd="0" destOrd="0" presId="urn:microsoft.com/office/officeart/2005/8/layout/hierarchy1"/>
    <dgm:cxn modelId="{78B520B9-2062-4744-9C65-F8F5A963315E}" srcId="{901E2A38-C8F9-4320-9F09-9947E916971E}" destId="{EB29EDA8-11BE-426E-A7FD-0FC5E16C43E4}" srcOrd="2" destOrd="0" parTransId="{74FE7CB4-BD11-407D-A692-22A6C8AF14EC}" sibTransId="{C819A5B9-0CCB-41AA-8A83-A878CFBD528A}"/>
    <dgm:cxn modelId="{2255A2BC-C123-4D4C-802A-531A14BD1D45}" type="presOf" srcId="{816DC10E-B26E-4E87-A5C0-52A725DD1C25}" destId="{3A431656-8F15-4A1B-A61E-5AA9F9F5D184}" srcOrd="0" destOrd="0" presId="urn:microsoft.com/office/officeart/2005/8/layout/hierarchy1"/>
    <dgm:cxn modelId="{A4D5E5C0-4624-42C4-BDB5-FA785463D9CF}" type="presOf" srcId="{839870D3-9B75-4FFB-884D-6ADA54E599C1}" destId="{01DD54CE-8FAA-4370-8FC4-0AB9F1C42E70}" srcOrd="0" destOrd="0" presId="urn:microsoft.com/office/officeart/2005/8/layout/hierarchy1"/>
    <dgm:cxn modelId="{572E2CC1-D0E1-4520-83CD-5E029D8DC26F}" type="presOf" srcId="{AB479EA9-EAB2-4F18-9BC9-802999A29EFD}" destId="{9940D6CE-E8B2-41C7-BFE2-BE254A38B464}" srcOrd="0" destOrd="0" presId="urn:microsoft.com/office/officeart/2005/8/layout/hierarchy1"/>
    <dgm:cxn modelId="{C46774C5-FDCB-4CCA-B572-037095A70BFF}" type="presOf" srcId="{061EC9F6-A64B-4D91-9776-D663F10BEBBC}" destId="{63CCEF81-387A-4FCE-B8F1-7588668F9A1F}" srcOrd="0" destOrd="0" presId="urn:microsoft.com/office/officeart/2005/8/layout/hierarchy1"/>
    <dgm:cxn modelId="{C876CCD3-2547-4171-ACCB-877FEE619D11}" srcId="{901E2A38-C8F9-4320-9F09-9947E916971E}" destId="{7E21BEE5-0AC3-45B6-BF78-F77A0E31BB98}" srcOrd="0" destOrd="0" parTransId="{767D7C62-8635-47F7-A333-155B73A98DE2}" sibTransId="{A5216DA4-4623-4089-BEFC-F0393C3F6DFC}"/>
    <dgm:cxn modelId="{4D0AA9DA-56E2-48EA-BD31-AD051AA8785C}" srcId="{7E21BEE5-0AC3-45B6-BF78-F77A0E31BB98}" destId="{AB479EA9-EAB2-4F18-9BC9-802999A29EFD}" srcOrd="1" destOrd="0" parTransId="{061EC9F6-A64B-4D91-9776-D663F10BEBBC}" sibTransId="{A0CD0DDC-9077-4F67-986C-8E2180285D24}"/>
    <dgm:cxn modelId="{DE5398EB-439D-44CB-9DB3-2D5747EE1B32}" type="presOf" srcId="{D85E826B-4EF4-49F1-A42A-56776C8362C9}" destId="{629A8404-C4EB-4970-92E4-01D180DF09B3}" srcOrd="0" destOrd="0" presId="urn:microsoft.com/office/officeart/2005/8/layout/hierarchy1"/>
    <dgm:cxn modelId="{5452455D-60E6-4259-B7DF-1EE202F41D27}" type="presParOf" srcId="{3A431656-8F15-4A1B-A61E-5AA9F9F5D184}" destId="{E361AA6D-3711-4A01-9617-3B8B9C89D7C0}" srcOrd="0" destOrd="0" presId="urn:microsoft.com/office/officeart/2005/8/layout/hierarchy1"/>
    <dgm:cxn modelId="{9334BA03-9160-4A1B-8977-29567D2D3298}" type="presParOf" srcId="{E361AA6D-3711-4A01-9617-3B8B9C89D7C0}" destId="{2D4E899D-0866-4C1F-A9E3-59EF3745808F}" srcOrd="0" destOrd="0" presId="urn:microsoft.com/office/officeart/2005/8/layout/hierarchy1"/>
    <dgm:cxn modelId="{4C06A089-2A17-4001-B5CF-0770F6AE075E}" type="presParOf" srcId="{2D4E899D-0866-4C1F-A9E3-59EF3745808F}" destId="{2AF27F65-0833-49F9-8FF9-701D4A1EBAF3}" srcOrd="0" destOrd="0" presId="urn:microsoft.com/office/officeart/2005/8/layout/hierarchy1"/>
    <dgm:cxn modelId="{BEAC2CA4-3211-4C79-BD2D-06F1CB29A93C}" type="presParOf" srcId="{2D4E899D-0866-4C1F-A9E3-59EF3745808F}" destId="{9D59EDBE-081F-43DD-BA06-7E334ABA636C}" srcOrd="1" destOrd="0" presId="urn:microsoft.com/office/officeart/2005/8/layout/hierarchy1"/>
    <dgm:cxn modelId="{E6168B1E-4898-4CD8-B8BF-36F114E37229}" type="presParOf" srcId="{E361AA6D-3711-4A01-9617-3B8B9C89D7C0}" destId="{646F0844-5A96-4882-BA13-F193138B9776}" srcOrd="1" destOrd="0" presId="urn:microsoft.com/office/officeart/2005/8/layout/hierarchy1"/>
    <dgm:cxn modelId="{D5D13BB8-C9F8-4D66-A2A6-B5BE0AADB734}" type="presParOf" srcId="{646F0844-5A96-4882-BA13-F193138B9776}" destId="{87FCE796-F1AD-4BE3-A45F-8B5060F9CD93}" srcOrd="0" destOrd="0" presId="urn:microsoft.com/office/officeart/2005/8/layout/hierarchy1"/>
    <dgm:cxn modelId="{894A8A11-F7B2-4CC6-BDD9-478898F86135}" type="presParOf" srcId="{646F0844-5A96-4882-BA13-F193138B9776}" destId="{C6A1D0F3-EFB3-4607-B99F-1EDD6C6B4280}" srcOrd="1" destOrd="0" presId="urn:microsoft.com/office/officeart/2005/8/layout/hierarchy1"/>
    <dgm:cxn modelId="{2D6F23DC-1C71-4CF2-9B5F-5CB333349CC7}" type="presParOf" srcId="{C6A1D0F3-EFB3-4607-B99F-1EDD6C6B4280}" destId="{5D2C5EC2-1E1F-4859-AAE1-F93F5C9FA389}" srcOrd="0" destOrd="0" presId="urn:microsoft.com/office/officeart/2005/8/layout/hierarchy1"/>
    <dgm:cxn modelId="{86397858-90DD-40E6-806A-87F163FCB21E}" type="presParOf" srcId="{5D2C5EC2-1E1F-4859-AAE1-F93F5C9FA389}" destId="{681335AC-7D11-4F62-92D0-27164C945D65}" srcOrd="0" destOrd="0" presId="urn:microsoft.com/office/officeart/2005/8/layout/hierarchy1"/>
    <dgm:cxn modelId="{E26441BF-3892-44FB-BFB6-C648D753FFE8}" type="presParOf" srcId="{5D2C5EC2-1E1F-4859-AAE1-F93F5C9FA389}" destId="{ED329282-6F08-4D1B-807C-DDFFE30D6146}" srcOrd="1" destOrd="0" presId="urn:microsoft.com/office/officeart/2005/8/layout/hierarchy1"/>
    <dgm:cxn modelId="{4D2AF8AE-820E-4527-9FEF-95DC2A2D3C1D}" type="presParOf" srcId="{C6A1D0F3-EFB3-4607-B99F-1EDD6C6B4280}" destId="{E07C7559-3A0C-442F-8742-363E2F9EEE02}" srcOrd="1" destOrd="0" presId="urn:microsoft.com/office/officeart/2005/8/layout/hierarchy1"/>
    <dgm:cxn modelId="{7029D805-DBAB-4B46-8775-AF6304551208}" type="presParOf" srcId="{E07C7559-3A0C-442F-8742-363E2F9EEE02}" destId="{01DD54CE-8FAA-4370-8FC4-0AB9F1C42E70}" srcOrd="0" destOrd="0" presId="urn:microsoft.com/office/officeart/2005/8/layout/hierarchy1"/>
    <dgm:cxn modelId="{67B7F932-B2C5-4344-B128-9F1E53A90E85}" type="presParOf" srcId="{E07C7559-3A0C-442F-8742-363E2F9EEE02}" destId="{8586B69B-1B13-41D1-A242-E9AB43932F0B}" srcOrd="1" destOrd="0" presId="urn:microsoft.com/office/officeart/2005/8/layout/hierarchy1"/>
    <dgm:cxn modelId="{162697C3-8B4C-42B6-A64A-FF6DA6B2471B}" type="presParOf" srcId="{8586B69B-1B13-41D1-A242-E9AB43932F0B}" destId="{B644CC7D-F3F4-4865-B167-91B397463071}" srcOrd="0" destOrd="0" presId="urn:microsoft.com/office/officeart/2005/8/layout/hierarchy1"/>
    <dgm:cxn modelId="{99359610-A979-4807-AE16-4ACA2273446E}" type="presParOf" srcId="{B644CC7D-F3F4-4865-B167-91B397463071}" destId="{42CCBEF5-5610-4D4C-A705-D7183900EC25}" srcOrd="0" destOrd="0" presId="urn:microsoft.com/office/officeart/2005/8/layout/hierarchy1"/>
    <dgm:cxn modelId="{AD1E5929-A7C6-41A3-BF36-1574FF0DAAD6}" type="presParOf" srcId="{B644CC7D-F3F4-4865-B167-91B397463071}" destId="{629A8404-C4EB-4970-92E4-01D180DF09B3}" srcOrd="1" destOrd="0" presId="urn:microsoft.com/office/officeart/2005/8/layout/hierarchy1"/>
    <dgm:cxn modelId="{3566990E-3D92-4683-926C-42FBB845EAE6}" type="presParOf" srcId="{8586B69B-1B13-41D1-A242-E9AB43932F0B}" destId="{05A987A3-53BC-4C9E-8607-49A29DA5E760}" srcOrd="1" destOrd="0" presId="urn:microsoft.com/office/officeart/2005/8/layout/hierarchy1"/>
    <dgm:cxn modelId="{8B3A1429-99F6-49AE-BF2B-247FB24BC438}" type="presParOf" srcId="{E07C7559-3A0C-442F-8742-363E2F9EEE02}" destId="{63CCEF81-387A-4FCE-B8F1-7588668F9A1F}" srcOrd="2" destOrd="0" presId="urn:microsoft.com/office/officeart/2005/8/layout/hierarchy1"/>
    <dgm:cxn modelId="{55B17E52-E55B-47F7-817F-B05D8DF6ECFF}" type="presParOf" srcId="{E07C7559-3A0C-442F-8742-363E2F9EEE02}" destId="{98E108AD-F0F5-48F9-B430-12FCD816B816}" srcOrd="3" destOrd="0" presId="urn:microsoft.com/office/officeart/2005/8/layout/hierarchy1"/>
    <dgm:cxn modelId="{9018608E-EA75-4EF7-8313-7E1A3819A0B4}" type="presParOf" srcId="{98E108AD-F0F5-48F9-B430-12FCD816B816}" destId="{FA2791E5-D281-4475-9DFE-BE2FCE28AA83}" srcOrd="0" destOrd="0" presId="urn:microsoft.com/office/officeart/2005/8/layout/hierarchy1"/>
    <dgm:cxn modelId="{7BDD5D7D-6A6B-40A9-81EC-FAD773B038D8}" type="presParOf" srcId="{FA2791E5-D281-4475-9DFE-BE2FCE28AA83}" destId="{7385368B-7E34-4179-B8F5-6BB64A1BE5AB}" srcOrd="0" destOrd="0" presId="urn:microsoft.com/office/officeart/2005/8/layout/hierarchy1"/>
    <dgm:cxn modelId="{576D1DB0-002B-4E4D-B06B-B51FD364AC05}" type="presParOf" srcId="{FA2791E5-D281-4475-9DFE-BE2FCE28AA83}" destId="{9940D6CE-E8B2-41C7-BFE2-BE254A38B464}" srcOrd="1" destOrd="0" presId="urn:microsoft.com/office/officeart/2005/8/layout/hierarchy1"/>
    <dgm:cxn modelId="{D26EF93A-65D9-4DDE-85F9-2D63C2EF3BFC}" type="presParOf" srcId="{98E108AD-F0F5-48F9-B430-12FCD816B816}" destId="{DD9948B1-7696-4A41-9718-BDCC0D740FA4}" srcOrd="1" destOrd="0" presId="urn:microsoft.com/office/officeart/2005/8/layout/hierarchy1"/>
    <dgm:cxn modelId="{8DB8CA55-3C6C-43F2-91EF-C9478C0DEBBD}" type="presParOf" srcId="{646F0844-5A96-4882-BA13-F193138B9776}" destId="{9CA7C975-AEDC-4BAC-80E0-5EAEF94CA5A5}" srcOrd="2" destOrd="0" presId="urn:microsoft.com/office/officeart/2005/8/layout/hierarchy1"/>
    <dgm:cxn modelId="{DCF6E3F7-241E-4690-B8B8-107CF13F569F}" type="presParOf" srcId="{646F0844-5A96-4882-BA13-F193138B9776}" destId="{3BF687B1-5825-4AC8-A314-1BE41238CE0E}" srcOrd="3" destOrd="0" presId="urn:microsoft.com/office/officeart/2005/8/layout/hierarchy1"/>
    <dgm:cxn modelId="{FF9B7E6A-4C75-4B8E-90A0-BEF7C765EA1D}" type="presParOf" srcId="{3BF687B1-5825-4AC8-A314-1BE41238CE0E}" destId="{1E171B16-4EFF-44A6-A765-3C3B3D6C5C5A}" srcOrd="0" destOrd="0" presId="urn:microsoft.com/office/officeart/2005/8/layout/hierarchy1"/>
    <dgm:cxn modelId="{2D380CEC-6555-422F-80A5-C1CCC54E47D2}" type="presParOf" srcId="{1E171B16-4EFF-44A6-A765-3C3B3D6C5C5A}" destId="{0FA979C2-E97C-4E22-94EE-A7974968B20F}" srcOrd="0" destOrd="0" presId="urn:microsoft.com/office/officeart/2005/8/layout/hierarchy1"/>
    <dgm:cxn modelId="{E4084054-EEDF-4FF9-B4D5-4FF2B64E72E8}" type="presParOf" srcId="{1E171B16-4EFF-44A6-A765-3C3B3D6C5C5A}" destId="{BC555832-7F58-4D82-8EBD-F6D2806EABD8}" srcOrd="1" destOrd="0" presId="urn:microsoft.com/office/officeart/2005/8/layout/hierarchy1"/>
    <dgm:cxn modelId="{AE6AD0EF-77B7-4FE7-8E5C-E109F37287E6}" type="presParOf" srcId="{3BF687B1-5825-4AC8-A314-1BE41238CE0E}" destId="{070A0918-CE13-4F58-A6C8-D36933B80375}" srcOrd="1" destOrd="0" presId="urn:microsoft.com/office/officeart/2005/8/layout/hierarchy1"/>
    <dgm:cxn modelId="{DED6F06F-37B7-4E51-9464-B5CD8FC9133A}" type="presParOf" srcId="{646F0844-5A96-4882-BA13-F193138B9776}" destId="{E9E69BD8-E720-4EF9-BA7B-FBA41C35A5A7}" srcOrd="4" destOrd="0" presId="urn:microsoft.com/office/officeart/2005/8/layout/hierarchy1"/>
    <dgm:cxn modelId="{7118A9FA-099D-4C42-93A9-D62482F38774}" type="presParOf" srcId="{646F0844-5A96-4882-BA13-F193138B9776}" destId="{034CECD6-2A63-4C04-9754-13B2946B7DAD}" srcOrd="5" destOrd="0" presId="urn:microsoft.com/office/officeart/2005/8/layout/hierarchy1"/>
    <dgm:cxn modelId="{E7144C71-1000-4D94-B27D-5978A6CFC317}" type="presParOf" srcId="{034CECD6-2A63-4C04-9754-13B2946B7DAD}" destId="{DF31E0A3-95CE-4BF7-8906-E3A475724559}" srcOrd="0" destOrd="0" presId="urn:microsoft.com/office/officeart/2005/8/layout/hierarchy1"/>
    <dgm:cxn modelId="{26D33C63-C1BA-4080-A708-82C0F4935C1E}" type="presParOf" srcId="{DF31E0A3-95CE-4BF7-8906-E3A475724559}" destId="{0AEC5A53-C12D-45C6-A406-D5138B567EB1}" srcOrd="0" destOrd="0" presId="urn:microsoft.com/office/officeart/2005/8/layout/hierarchy1"/>
    <dgm:cxn modelId="{9CDC3748-5B6A-4A7A-8EA8-42C669C64522}" type="presParOf" srcId="{DF31E0A3-95CE-4BF7-8906-E3A475724559}" destId="{572F207C-67A2-4FF7-85DF-A73F72945BEB}" srcOrd="1" destOrd="0" presId="urn:microsoft.com/office/officeart/2005/8/layout/hierarchy1"/>
    <dgm:cxn modelId="{D643C66C-6D9D-4E1C-8812-4DA7D4DD551B}" type="presParOf" srcId="{034CECD6-2A63-4C04-9754-13B2946B7DAD}" destId="{B0DF711E-D3CF-4DDC-8D29-F94E59FF437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E69BD8-E720-4EF9-BA7B-FBA41C35A5A7}">
      <dsp:nvSpPr>
        <dsp:cNvPr id="0" name=""/>
        <dsp:cNvSpPr/>
      </dsp:nvSpPr>
      <dsp:spPr>
        <a:xfrm>
          <a:off x="3013445" y="1663603"/>
          <a:ext cx="1578127" cy="375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907"/>
              </a:lnTo>
              <a:lnTo>
                <a:pt x="1578127" y="255907"/>
              </a:lnTo>
              <a:lnTo>
                <a:pt x="1578127" y="37552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A7C975-AEDC-4BAC-80E0-5EAEF94CA5A5}">
      <dsp:nvSpPr>
        <dsp:cNvPr id="0" name=""/>
        <dsp:cNvSpPr/>
      </dsp:nvSpPr>
      <dsp:spPr>
        <a:xfrm>
          <a:off x="2967725" y="1663603"/>
          <a:ext cx="91440" cy="3755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552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CCEF81-387A-4FCE-B8F1-7588668F9A1F}">
      <dsp:nvSpPr>
        <dsp:cNvPr id="0" name=""/>
        <dsp:cNvSpPr/>
      </dsp:nvSpPr>
      <dsp:spPr>
        <a:xfrm>
          <a:off x="1435318" y="2859035"/>
          <a:ext cx="789063" cy="375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907"/>
              </a:lnTo>
              <a:lnTo>
                <a:pt x="789063" y="255907"/>
              </a:lnTo>
              <a:lnTo>
                <a:pt x="789063" y="37552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DD54CE-8FAA-4370-8FC4-0AB9F1C42E70}">
      <dsp:nvSpPr>
        <dsp:cNvPr id="0" name=""/>
        <dsp:cNvSpPr/>
      </dsp:nvSpPr>
      <dsp:spPr>
        <a:xfrm>
          <a:off x="646254" y="2859035"/>
          <a:ext cx="789063" cy="375522"/>
        </a:xfrm>
        <a:custGeom>
          <a:avLst/>
          <a:gdLst/>
          <a:ahLst/>
          <a:cxnLst/>
          <a:rect l="0" t="0" r="0" b="0"/>
          <a:pathLst>
            <a:path>
              <a:moveTo>
                <a:pt x="789063" y="0"/>
              </a:moveTo>
              <a:lnTo>
                <a:pt x="789063" y="255907"/>
              </a:lnTo>
              <a:lnTo>
                <a:pt x="0" y="255907"/>
              </a:lnTo>
              <a:lnTo>
                <a:pt x="0" y="37552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CE796-F1AD-4BE3-A45F-8B5060F9CD93}">
      <dsp:nvSpPr>
        <dsp:cNvPr id="0" name=""/>
        <dsp:cNvSpPr/>
      </dsp:nvSpPr>
      <dsp:spPr>
        <a:xfrm>
          <a:off x="1435318" y="1663603"/>
          <a:ext cx="1578127" cy="375522"/>
        </a:xfrm>
        <a:custGeom>
          <a:avLst/>
          <a:gdLst/>
          <a:ahLst/>
          <a:cxnLst/>
          <a:rect l="0" t="0" r="0" b="0"/>
          <a:pathLst>
            <a:path>
              <a:moveTo>
                <a:pt x="1578127" y="0"/>
              </a:moveTo>
              <a:lnTo>
                <a:pt x="1578127" y="255907"/>
              </a:lnTo>
              <a:lnTo>
                <a:pt x="0" y="255907"/>
              </a:lnTo>
              <a:lnTo>
                <a:pt x="0" y="37552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F27F65-0833-49F9-8FF9-701D4A1EBAF3}">
      <dsp:nvSpPr>
        <dsp:cNvPr id="0" name=""/>
        <dsp:cNvSpPr/>
      </dsp:nvSpPr>
      <dsp:spPr>
        <a:xfrm>
          <a:off x="2367848" y="843694"/>
          <a:ext cx="1291195" cy="8199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9EDBE-081F-43DD-BA06-7E334ABA636C}">
      <dsp:nvSpPr>
        <dsp:cNvPr id="0" name=""/>
        <dsp:cNvSpPr/>
      </dsp:nvSpPr>
      <dsp:spPr>
        <a:xfrm>
          <a:off x="2511314" y="979987"/>
          <a:ext cx="1291195" cy="8199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español meridional</a:t>
          </a:r>
          <a:endParaRPr lang="cs-CZ" sz="1200" kern="1200"/>
        </a:p>
      </dsp:txBody>
      <dsp:txXfrm>
        <a:off x="2535328" y="1004001"/>
        <a:ext cx="1243167" cy="771880"/>
      </dsp:txXfrm>
    </dsp:sp>
    <dsp:sp modelId="{681335AC-7D11-4F62-92D0-27164C945D65}">
      <dsp:nvSpPr>
        <dsp:cNvPr id="0" name=""/>
        <dsp:cNvSpPr/>
      </dsp:nvSpPr>
      <dsp:spPr>
        <a:xfrm>
          <a:off x="789720" y="2039126"/>
          <a:ext cx="1291195" cy="8199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329282-6F08-4D1B-807C-DDFFE30D6146}">
      <dsp:nvSpPr>
        <dsp:cNvPr id="0" name=""/>
        <dsp:cNvSpPr/>
      </dsp:nvSpPr>
      <dsp:spPr>
        <a:xfrm>
          <a:off x="933186" y="2175419"/>
          <a:ext cx="1291195" cy="8199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andaluz</a:t>
          </a:r>
          <a:endParaRPr lang="cs-CZ" sz="1200" kern="1200"/>
        </a:p>
      </dsp:txBody>
      <dsp:txXfrm>
        <a:off x="957200" y="2199433"/>
        <a:ext cx="1243167" cy="771880"/>
      </dsp:txXfrm>
    </dsp:sp>
    <dsp:sp modelId="{42CCBEF5-5610-4D4C-A705-D7183900EC25}">
      <dsp:nvSpPr>
        <dsp:cNvPr id="0" name=""/>
        <dsp:cNvSpPr/>
      </dsp:nvSpPr>
      <dsp:spPr>
        <a:xfrm>
          <a:off x="656" y="3234558"/>
          <a:ext cx="1291195" cy="8199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9A8404-C4EB-4970-92E4-01D180DF09B3}">
      <dsp:nvSpPr>
        <dsp:cNvPr id="0" name=""/>
        <dsp:cNvSpPr/>
      </dsp:nvSpPr>
      <dsp:spPr>
        <a:xfrm>
          <a:off x="144123" y="3370851"/>
          <a:ext cx="1291195" cy="8199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andaluz occdental</a:t>
          </a:r>
          <a:endParaRPr lang="cs-CZ" sz="1200" kern="1200"/>
        </a:p>
      </dsp:txBody>
      <dsp:txXfrm>
        <a:off x="168137" y="3394865"/>
        <a:ext cx="1243167" cy="771880"/>
      </dsp:txXfrm>
    </dsp:sp>
    <dsp:sp modelId="{7385368B-7E34-4179-B8F5-6BB64A1BE5AB}">
      <dsp:nvSpPr>
        <dsp:cNvPr id="0" name=""/>
        <dsp:cNvSpPr/>
      </dsp:nvSpPr>
      <dsp:spPr>
        <a:xfrm>
          <a:off x="1578784" y="3234558"/>
          <a:ext cx="1291195" cy="8199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0D6CE-E8B2-41C7-BFE2-BE254A38B464}">
      <dsp:nvSpPr>
        <dsp:cNvPr id="0" name=""/>
        <dsp:cNvSpPr/>
      </dsp:nvSpPr>
      <dsp:spPr>
        <a:xfrm>
          <a:off x="1722250" y="3370851"/>
          <a:ext cx="1291195" cy="8199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andaluz oriental</a:t>
          </a:r>
          <a:endParaRPr lang="cs-CZ" sz="1200" kern="1200"/>
        </a:p>
      </dsp:txBody>
      <dsp:txXfrm>
        <a:off x="1746264" y="3394865"/>
        <a:ext cx="1243167" cy="771880"/>
      </dsp:txXfrm>
    </dsp:sp>
    <dsp:sp modelId="{0FA979C2-E97C-4E22-94EE-A7974968B20F}">
      <dsp:nvSpPr>
        <dsp:cNvPr id="0" name=""/>
        <dsp:cNvSpPr/>
      </dsp:nvSpPr>
      <dsp:spPr>
        <a:xfrm>
          <a:off x="2367848" y="2039126"/>
          <a:ext cx="1291195" cy="8199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55832-7F58-4D82-8EBD-F6D2806EABD8}">
      <dsp:nvSpPr>
        <dsp:cNvPr id="0" name=""/>
        <dsp:cNvSpPr/>
      </dsp:nvSpPr>
      <dsp:spPr>
        <a:xfrm>
          <a:off x="2511314" y="2175419"/>
          <a:ext cx="1291195" cy="8199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hablas occidentales de transición (extremeño)</a:t>
          </a:r>
          <a:endParaRPr lang="cs-CZ" sz="1200" kern="1200"/>
        </a:p>
      </dsp:txBody>
      <dsp:txXfrm>
        <a:off x="2535328" y="2199433"/>
        <a:ext cx="1243167" cy="771880"/>
      </dsp:txXfrm>
    </dsp:sp>
    <dsp:sp modelId="{0AEC5A53-C12D-45C6-A406-D5138B567EB1}">
      <dsp:nvSpPr>
        <dsp:cNvPr id="0" name=""/>
        <dsp:cNvSpPr/>
      </dsp:nvSpPr>
      <dsp:spPr>
        <a:xfrm>
          <a:off x="3945975" y="2039126"/>
          <a:ext cx="1291195" cy="8199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2F207C-67A2-4FF7-85DF-A73F72945BEB}">
      <dsp:nvSpPr>
        <dsp:cNvPr id="0" name=""/>
        <dsp:cNvSpPr/>
      </dsp:nvSpPr>
      <dsp:spPr>
        <a:xfrm>
          <a:off x="4089441" y="2175419"/>
          <a:ext cx="1291195" cy="8199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hablas orientales de transición (murciano)</a:t>
          </a:r>
          <a:endParaRPr lang="cs-CZ" sz="1200" kern="1200"/>
        </a:p>
      </dsp:txBody>
      <dsp:txXfrm>
        <a:off x="4113455" y="2199433"/>
        <a:ext cx="1243167" cy="771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6CB07-D2D7-B247-B81D-8B222373989B}" type="datetimeFigureOut">
              <a:rPr lang="sk-SK" smtClean="0"/>
              <a:t>22.10.20</a:t>
            </a:fld>
            <a:endParaRPr lang="sk-SK"/>
          </a:p>
        </p:txBody>
      </p:sp>
      <p:sp>
        <p:nvSpPr>
          <p:cNvPr id="4" name="Zástupný objekt pre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29B59-9ACB-4345-9D63-0AA41FD5861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1796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_tradnl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_tradnl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yo_Na-T-e4" TargetMode="External"/><Relationship Id="rId2" Type="http://schemas.openxmlformats.org/officeDocument/2006/relationships/hyperlink" Target="https://www.youtube.com/watch?v=wcSZ8AX0lP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7AzAv3AOM8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alsur.es/resources/archivos_offline/2017/10/4/1507119787074Libro_de_estilo_Canal_Sur.pdf" TargetMode="External"/><Relationship Id="rId2" Type="http://schemas.openxmlformats.org/officeDocument/2006/relationships/hyperlink" Target="http://www.canalsur.es/resources/archivos_offline/2010/3/22/OFF_1269268079994LibrodeestiloCanalSur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ldiario.es/zonacritica/hablaras-acento-andaluz-telediario_6_617048315.html" TargetMode="External"/><Relationship Id="rId4" Type="http://schemas.openxmlformats.org/officeDocument/2006/relationships/hyperlink" Target="https://www.youtube.com/watch?v=_WsbaAsHVg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Las Hablas andaluzas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/>
              <a:t>El español hablado en </a:t>
            </a:r>
            <a:r>
              <a:rPr lang="es-ES_tradnl" dirty="0" err="1"/>
              <a:t>andaluc</a:t>
            </a:r>
            <a:r>
              <a:rPr lang="es-ES" dirty="0"/>
              <a:t>ía y las hablas E</a:t>
            </a:r>
            <a:r>
              <a:rPr lang="cs-CZ" dirty="0"/>
              <a:t>x</a:t>
            </a:r>
            <a:r>
              <a:rPr lang="es-ES" dirty="0"/>
              <a:t>tremeñas y murcianas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23727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Perfil del español de </a:t>
            </a:r>
            <a:r>
              <a:rPr lang="es-ES_tradnl" dirty="0" err="1"/>
              <a:t>Andaluc</a:t>
            </a:r>
            <a:r>
              <a:rPr lang="es-ES" dirty="0" err="1"/>
              <a:t>ía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sz="2400" dirty="0"/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sz="2400" dirty="0"/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/>
              <a:t>Fonética  y fonología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/>
              <a:t>Léxico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2400" dirty="0"/>
              <a:t>Gramática</a:t>
            </a:r>
          </a:p>
          <a:p>
            <a:pPr algn="ctr"/>
            <a:r>
              <a:rPr lang="es-ES" sz="2400" u="sng" dirty="0">
                <a:hlinkClick r:id="rId2"/>
              </a:rPr>
              <a:t>Documental: Identidad lingüística de los andaluces</a:t>
            </a:r>
            <a:endParaRPr lang="es-ES" sz="2400" u="sng" dirty="0"/>
          </a:p>
          <a:p>
            <a:pPr algn="ctr"/>
            <a:r>
              <a:rPr lang="es-ES_tradnl" sz="2400" u="sng" dirty="0">
                <a:hlinkClick r:id="rId3"/>
              </a:rPr>
              <a:t>El colega canario</a:t>
            </a:r>
            <a:r>
              <a:rPr lang="es-ES_tradnl" sz="2400" u="sng" dirty="0"/>
              <a:t> </a:t>
            </a:r>
            <a:r>
              <a:rPr lang="es-ES_tradnl" sz="2400" dirty="0"/>
              <a:t>(Variedades andaluzas vs. español canario)</a:t>
            </a:r>
            <a:endParaRPr lang="es-ES_tradnl" sz="2400" u="sng" dirty="0"/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980503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/>
              <a:t>Estatus</a:t>
            </a:r>
            <a:r>
              <a:rPr lang="sk-SK" dirty="0"/>
              <a:t> </a:t>
            </a:r>
            <a:r>
              <a:rPr lang="sk-SK" dirty="0" err="1"/>
              <a:t>sociolingüístico</a:t>
            </a:r>
            <a:r>
              <a:rPr lang="sk-SK" dirty="0"/>
              <a:t> del </a:t>
            </a:r>
            <a:r>
              <a:rPr lang="sk-SK" dirty="0" err="1"/>
              <a:t>andaluz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Actitudes</a:t>
            </a:r>
            <a:r>
              <a:rPr lang="sk-SK" dirty="0"/>
              <a:t> </a:t>
            </a:r>
            <a:r>
              <a:rPr lang="sk-SK" dirty="0" err="1"/>
              <a:t>lingüísticas</a:t>
            </a:r>
            <a:r>
              <a:rPr lang="sk-SK" dirty="0"/>
              <a:t> </a:t>
            </a:r>
            <a:r>
              <a:rPr lang="sk-SK" dirty="0" err="1"/>
              <a:t>hacia</a:t>
            </a:r>
            <a:r>
              <a:rPr lang="sk-SK" dirty="0"/>
              <a:t> </a:t>
            </a:r>
            <a:r>
              <a:rPr lang="sk-SK" dirty="0" err="1"/>
              <a:t>el</a:t>
            </a:r>
            <a:r>
              <a:rPr lang="sk-SK" dirty="0"/>
              <a:t> </a:t>
            </a:r>
            <a:r>
              <a:rPr lang="sk-SK" dirty="0" err="1"/>
              <a:t>andaluz</a:t>
            </a:r>
            <a:endParaRPr lang="sk-SK" dirty="0"/>
          </a:p>
          <a:p>
            <a:pPr lvl="1"/>
            <a:r>
              <a:rPr lang="sk-SK" dirty="0"/>
              <a:t>¿</a:t>
            </a:r>
            <a:r>
              <a:rPr lang="sk-SK" dirty="0" err="1"/>
              <a:t>Cómo</a:t>
            </a:r>
            <a:r>
              <a:rPr lang="sk-SK" dirty="0"/>
              <a:t> </a:t>
            </a:r>
            <a:r>
              <a:rPr lang="sk-SK" dirty="0" err="1"/>
              <a:t>hablan</a:t>
            </a:r>
            <a:r>
              <a:rPr lang="sk-SK" dirty="0"/>
              <a:t> los </a:t>
            </a:r>
            <a:r>
              <a:rPr lang="sk-SK" dirty="0" err="1"/>
              <a:t>andaluces</a:t>
            </a:r>
            <a:r>
              <a:rPr lang="sk-SK" dirty="0"/>
              <a:t>? </a:t>
            </a:r>
          </a:p>
          <a:p>
            <a:pPr lvl="1"/>
            <a:endParaRPr lang="sk-SK" dirty="0"/>
          </a:p>
          <a:p>
            <a:r>
              <a:rPr lang="sk-SK" dirty="0"/>
              <a:t>Pedro </a:t>
            </a:r>
            <a:r>
              <a:rPr lang="sk-SK" dirty="0" err="1"/>
              <a:t>Carbonero</a:t>
            </a:r>
            <a:r>
              <a:rPr lang="sk-SK" dirty="0"/>
              <a:t>: </a:t>
            </a:r>
            <a:r>
              <a:rPr lang="sk-SK" dirty="0" err="1"/>
              <a:t>Investigación</a:t>
            </a:r>
            <a:r>
              <a:rPr lang="sk-SK" dirty="0"/>
              <a:t> del habla </a:t>
            </a:r>
            <a:r>
              <a:rPr lang="sk-SK" dirty="0" err="1"/>
              <a:t>culta</a:t>
            </a:r>
            <a:r>
              <a:rPr lang="sk-SK" dirty="0"/>
              <a:t> </a:t>
            </a:r>
            <a:r>
              <a:rPr lang="sk-SK" dirty="0" err="1"/>
              <a:t>urbana</a:t>
            </a:r>
            <a:r>
              <a:rPr lang="sk-SK" dirty="0"/>
              <a:t> </a:t>
            </a:r>
            <a:r>
              <a:rPr lang="sk-SK" dirty="0" err="1"/>
              <a:t>sevillana</a:t>
            </a:r>
            <a:endParaRPr lang="sk-SK" dirty="0"/>
          </a:p>
          <a:p>
            <a:pPr lvl="1"/>
            <a:r>
              <a:rPr lang="es-ES" b="1" dirty="0"/>
              <a:t>Rasgos tenidos en cuenta: </a:t>
            </a:r>
            <a:endParaRPr lang="sk-SK" dirty="0"/>
          </a:p>
          <a:p>
            <a:pPr lvl="2"/>
            <a:r>
              <a:rPr lang="sk-SK" b="1" dirty="0"/>
              <a:t>A</a:t>
            </a:r>
            <a:r>
              <a:rPr lang="es-ES" b="1" dirty="0" err="1"/>
              <a:t>spiración</a:t>
            </a:r>
            <a:r>
              <a:rPr lang="es-ES" b="1" dirty="0"/>
              <a:t> de /s/</a:t>
            </a:r>
            <a:endParaRPr lang="sk-SK" dirty="0"/>
          </a:p>
          <a:p>
            <a:pPr lvl="2"/>
            <a:r>
              <a:rPr lang="es-ES" b="1" dirty="0"/>
              <a:t>Distinción de /s/ y /⍬/ – seseo –ceceo</a:t>
            </a:r>
            <a:endParaRPr lang="sk-SK" dirty="0"/>
          </a:p>
          <a:p>
            <a:pPr lvl="2"/>
            <a:r>
              <a:rPr lang="es-ES" b="1" dirty="0"/>
              <a:t>Neutralización de r/l</a:t>
            </a:r>
          </a:p>
          <a:p>
            <a:pPr lvl="2"/>
            <a:r>
              <a:rPr lang="es-ES" b="1" dirty="0">
                <a:hlinkClick r:id="rId2"/>
              </a:rPr>
              <a:t>Ejemplo</a:t>
            </a:r>
            <a:r>
              <a:rPr lang="es-ES" b="1" dirty="0"/>
              <a:t>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74715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502" y="0"/>
            <a:ext cx="10131425" cy="1456267"/>
          </a:xfrm>
        </p:spPr>
        <p:txBody>
          <a:bodyPr/>
          <a:lstStyle/>
          <a:p>
            <a:pPr algn="ctr"/>
            <a:r>
              <a:rPr lang="sk-SK" dirty="0"/>
              <a:t>Habla </a:t>
            </a:r>
            <a:r>
              <a:rPr lang="sk-SK" dirty="0" err="1"/>
              <a:t>culta</a:t>
            </a:r>
            <a:r>
              <a:rPr lang="sk-SK" dirty="0"/>
              <a:t>: </a:t>
            </a:r>
            <a:r>
              <a:rPr lang="sk-SK" dirty="0" err="1"/>
              <a:t>resultados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97" y="1111170"/>
            <a:ext cx="7301434" cy="5369502"/>
          </a:xfrm>
        </p:spPr>
      </p:pic>
    </p:spTree>
    <p:extLst>
      <p:ext uri="{BB962C8B-B14F-4D97-AF65-F5344CB8AC3E}">
        <p14:creationId xmlns:p14="http://schemas.microsoft.com/office/powerpoint/2010/main" val="1790691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Habla </a:t>
            </a:r>
            <a:r>
              <a:rPr lang="sk-SK" dirty="0" err="1"/>
              <a:t>culta</a:t>
            </a:r>
            <a:r>
              <a:rPr lang="sk-SK" dirty="0"/>
              <a:t> </a:t>
            </a:r>
            <a:r>
              <a:rPr lang="sk-SK" dirty="0" err="1"/>
              <a:t>vs</a:t>
            </a:r>
            <a:r>
              <a:rPr lang="sk-SK" dirty="0"/>
              <a:t>. </a:t>
            </a:r>
            <a:r>
              <a:rPr lang="sk-SK" dirty="0" err="1"/>
              <a:t>Televisión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dirty="0">
              <a:hlinkClick r:id="rId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hlinkClick r:id="rId3"/>
              </a:rPr>
              <a:t>Manual de estilo: Canal Sur</a:t>
            </a:r>
            <a:endParaRPr lang="sk-SK" sz="2800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dirty="0"/>
          </a:p>
          <a:p>
            <a:pPr marL="0" indent="0" algn="ctr" defTabSz="914400">
              <a:spcAft>
                <a:spcPts val="0"/>
              </a:spcAft>
              <a:buClrTx/>
              <a:buSzTx/>
              <a:buNone/>
            </a:pPr>
            <a:r>
              <a:rPr lang="es-ES" sz="2800" dirty="0">
                <a:hlinkClick r:id="rId4"/>
              </a:rPr>
              <a:t>Telenoticias Canal Sur</a:t>
            </a:r>
            <a:endParaRPr lang="es-ES" sz="2800" dirty="0"/>
          </a:p>
          <a:p>
            <a:pPr marL="0" indent="0" algn="ctr" defTabSz="914400">
              <a:spcAft>
                <a:spcPts val="0"/>
              </a:spcAft>
              <a:buClrTx/>
              <a:buSzTx/>
              <a:buNone/>
            </a:pPr>
            <a:endParaRPr lang="es-ES" sz="2800" dirty="0"/>
          </a:p>
          <a:p>
            <a:pPr marL="0" indent="0" algn="ctr" defTabSz="914400">
              <a:spcAft>
                <a:spcPts val="0"/>
              </a:spcAft>
              <a:buClrTx/>
              <a:buSzTx/>
              <a:buNone/>
            </a:pPr>
            <a:r>
              <a:rPr lang="sk-SK" sz="2800" u="sng" dirty="0">
                <a:hlinkClick r:id="rId5"/>
              </a:rPr>
              <a:t>http://www.eldiario.es/zonacritica/hablaras-acento-andaluz-telediario_6_617048315.html</a:t>
            </a:r>
            <a:r>
              <a:rPr lang="sk-SK" sz="2800" dirty="0"/>
              <a:t> </a:t>
            </a:r>
          </a:p>
          <a:p>
            <a:pPr marL="0" indent="0" algn="ctr" defTabSz="914400">
              <a:spcAft>
                <a:spcPts val="0"/>
              </a:spcAft>
              <a:buClrTx/>
              <a:buSzTx/>
              <a:buNone/>
            </a:pPr>
            <a:endParaRPr lang="es-ES" sz="2800" dirty="0"/>
          </a:p>
          <a:p>
            <a:pPr marL="0" indent="0" algn="ctr" defTabSz="914400">
              <a:spcAft>
                <a:spcPts val="0"/>
              </a:spcAft>
              <a:buClrTx/>
              <a:buSzTx/>
              <a:buNone/>
            </a:pPr>
            <a:endParaRPr lang="sk-SK" sz="2800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1172243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Las hablas de </a:t>
            </a:r>
            <a:r>
              <a:rPr lang="es-ES_tradnl" dirty="0" err="1"/>
              <a:t>transici</a:t>
            </a:r>
            <a:r>
              <a:rPr lang="es-ES" dirty="0" err="1"/>
              <a:t>ón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dirty="0"/>
              <a:t>Las hablas extremeñas </a:t>
            </a:r>
          </a:p>
          <a:p>
            <a:pPr algn="ctr"/>
            <a:r>
              <a:rPr lang="es-ES_tradnl" sz="3200" dirty="0"/>
              <a:t>Las hablas murcianas </a:t>
            </a:r>
          </a:p>
        </p:txBody>
      </p:sp>
    </p:spTree>
    <p:extLst>
      <p:ext uri="{BB962C8B-B14F-4D97-AF65-F5344CB8AC3E}">
        <p14:creationId xmlns:p14="http://schemas.microsoft.com/office/powerpoint/2010/main" val="1706715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145894" y="914399"/>
            <a:ext cx="3977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/>
              <a:t>El andaluz y las hablas de </a:t>
            </a:r>
            <a:r>
              <a:rPr lang="es-ES_tradnl" sz="3200" dirty="0" err="1"/>
              <a:t>transici</a:t>
            </a:r>
            <a:r>
              <a:rPr lang="es-ES" sz="3200" dirty="0" err="1"/>
              <a:t>ón</a:t>
            </a:r>
            <a:endParaRPr lang="es-ES" sz="3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843" y="890642"/>
            <a:ext cx="5658169" cy="50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48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48952" y="1109736"/>
            <a:ext cx="968188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El español andaluz</a:t>
            </a:r>
          </a:p>
          <a:p>
            <a:pPr algn="ctr"/>
            <a:endParaRPr lang="es-ES" sz="2800" dirty="0"/>
          </a:p>
          <a:p>
            <a:pPr algn="ctr"/>
            <a:r>
              <a:rPr lang="es-ES" sz="2800" dirty="0"/>
              <a:t>¿Qué hablan los andaluces?</a:t>
            </a:r>
          </a:p>
          <a:p>
            <a:pPr algn="ctr"/>
            <a:endParaRPr lang="es-ES" sz="2800" dirty="0"/>
          </a:p>
          <a:p>
            <a:pPr algn="ctr"/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21131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La historia del español andaluz	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2400" dirty="0"/>
              <a:t>¿Influencia del </a:t>
            </a:r>
            <a:r>
              <a:rPr lang="es-ES" sz="2400" dirty="0"/>
              <a:t>árabe?</a:t>
            </a:r>
          </a:p>
          <a:p>
            <a:r>
              <a:rPr lang="es-ES" sz="2400" dirty="0"/>
              <a:t>El crecimiento de Sevilla</a:t>
            </a:r>
          </a:p>
          <a:p>
            <a:r>
              <a:rPr lang="es-ES" sz="2400" dirty="0"/>
              <a:t>La decadencia de Sevilla </a:t>
            </a:r>
            <a:endParaRPr lang="es-ES_tradnl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530" y="2142067"/>
            <a:ext cx="7422775" cy="335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7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560294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dirty="0"/>
              <a:t>El andaluz y sus variedades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E423E28-E9D3-1847-8B3A-FDB6C418EF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4966820"/>
              </p:ext>
            </p:extLst>
          </p:nvPr>
        </p:nvGraphicFramePr>
        <p:xfrm>
          <a:off x="6484886" y="1555531"/>
          <a:ext cx="5381294" cy="503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3">
            <a:extLst>
              <a:ext uri="{FF2B5EF4-FFF2-40B4-BE49-F238E27FC236}">
                <a16:creationId xmlns:a16="http://schemas.microsoft.com/office/drawing/2014/main" id="{8A8B90B5-38E8-5043-A00B-C381D7629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033" y="1756431"/>
            <a:ext cx="5800711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05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err="1"/>
              <a:t>Andaluc</a:t>
            </a:r>
            <a:r>
              <a:rPr lang="es-ES" dirty="0" err="1"/>
              <a:t>ía</a:t>
            </a:r>
            <a:r>
              <a:rPr lang="es-ES" dirty="0"/>
              <a:t> oriental vs. Andalucía Occidental</a:t>
            </a:r>
            <a:br>
              <a:rPr lang="es-ES" dirty="0"/>
            </a:br>
            <a:r>
              <a:rPr lang="es-ES" sz="2400" dirty="0"/>
              <a:t>Abertura vocálica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4268" y="2065867"/>
            <a:ext cx="6434489" cy="440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75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057835"/>
          </a:xfrm>
        </p:spPr>
        <p:txBody>
          <a:bodyPr>
            <a:normAutofit/>
          </a:bodyPr>
          <a:lstStyle/>
          <a:p>
            <a:pPr algn="ctr"/>
            <a:r>
              <a:rPr lang="cs-CZ" dirty="0" err="1"/>
              <a:t>Distinción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176" y="1823977"/>
            <a:ext cx="6871447" cy="470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15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err="1"/>
              <a:t>Realizaci</a:t>
            </a:r>
            <a:r>
              <a:rPr lang="es-ES" dirty="0" err="1"/>
              <a:t>ón</a:t>
            </a:r>
            <a:r>
              <a:rPr lang="es-ES" dirty="0"/>
              <a:t> de /x/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9447" y="1775012"/>
            <a:ext cx="7058842" cy="46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30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963706"/>
          </a:xfrm>
        </p:spPr>
        <p:txBody>
          <a:bodyPr/>
          <a:lstStyle/>
          <a:p>
            <a:pPr algn="ctr"/>
            <a:r>
              <a:rPr lang="es-ES_tradnl" dirty="0"/>
              <a:t>Uso de Ustedes de cercan</a:t>
            </a:r>
            <a:r>
              <a:rPr lang="es-ES" dirty="0" err="1"/>
              <a:t>ía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2087" y="1721223"/>
            <a:ext cx="6281948" cy="430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22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1970</TotalTime>
  <Words>229</Words>
  <Application>Microsoft Macintosh PowerPoint</Application>
  <PresentationFormat>Širokoúhlá obrazovka</PresentationFormat>
  <Paragraphs>53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Celestial</vt:lpstr>
      <vt:lpstr>Las Hablas andaluzas</vt:lpstr>
      <vt:lpstr>Prezentace aplikace PowerPoint</vt:lpstr>
      <vt:lpstr>Prezentace aplikace PowerPoint</vt:lpstr>
      <vt:lpstr>La historia del español andaluz </vt:lpstr>
      <vt:lpstr>El andaluz y sus variedades</vt:lpstr>
      <vt:lpstr>Andalucía oriental vs. Andalucía Occidental Abertura vocálica</vt:lpstr>
      <vt:lpstr>Distinción</vt:lpstr>
      <vt:lpstr>Realización de /x/</vt:lpstr>
      <vt:lpstr>Uso de Ustedes de cercanía</vt:lpstr>
      <vt:lpstr>Perfil del español de Andalucía</vt:lpstr>
      <vt:lpstr>Estatus sociolingüístico del andaluz</vt:lpstr>
      <vt:lpstr>Habla culta: resultados</vt:lpstr>
      <vt:lpstr>Habla culta vs. Televisión</vt:lpstr>
      <vt:lpstr>Las hablas de transición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Hablas andaluzas</dc:title>
  <dc:creator>Zuzana Ďaďová</dc:creator>
  <cp:lastModifiedBy>Ivo Buzek</cp:lastModifiedBy>
  <cp:revision>33</cp:revision>
  <dcterms:created xsi:type="dcterms:W3CDTF">2016-03-11T14:11:35Z</dcterms:created>
  <dcterms:modified xsi:type="dcterms:W3CDTF">2020-10-22T08:54:30Z</dcterms:modified>
</cp:coreProperties>
</file>