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16"/>
  </p:notes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A7966-F09A-4D36-805A-61C9187BDB2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5A1EA8B-AD8A-4CF0-94FB-5B2D65D79F9E}">
      <dgm:prSet phldrT="[Text]"/>
      <dgm:spPr/>
      <dgm:t>
        <a:bodyPr/>
        <a:lstStyle/>
        <a:p>
          <a:r>
            <a:rPr lang="es-ES"/>
            <a:t>Español mexicano-centroamericano</a:t>
          </a:r>
          <a:endParaRPr lang="cs-CZ"/>
        </a:p>
      </dgm:t>
    </dgm:pt>
    <dgm:pt modelId="{F364A57C-BF70-4443-BF3F-816A97AD33FA}" type="parTrans" cxnId="{21D0FA3C-A24C-466D-8B39-F80F303FCD5E}">
      <dgm:prSet/>
      <dgm:spPr/>
      <dgm:t>
        <a:bodyPr/>
        <a:lstStyle/>
        <a:p>
          <a:endParaRPr lang="cs-CZ"/>
        </a:p>
      </dgm:t>
    </dgm:pt>
    <dgm:pt modelId="{5A562135-8B43-48DF-8F5E-196AFBF44A27}" type="sibTrans" cxnId="{21D0FA3C-A24C-466D-8B39-F80F303FCD5E}">
      <dgm:prSet/>
      <dgm:spPr/>
      <dgm:t>
        <a:bodyPr/>
        <a:lstStyle/>
        <a:p>
          <a:endParaRPr lang="cs-CZ"/>
        </a:p>
      </dgm:t>
    </dgm:pt>
    <dgm:pt modelId="{A674FD29-14DA-40CC-B66F-82EDBC8DA455}">
      <dgm:prSet phldrT="[Text]"/>
      <dgm:spPr/>
      <dgm:t>
        <a:bodyPr/>
        <a:lstStyle/>
        <a:p>
          <a:r>
            <a:rPr lang="es-ES"/>
            <a:t>Mexicano</a:t>
          </a:r>
          <a:endParaRPr lang="cs-CZ"/>
        </a:p>
      </dgm:t>
    </dgm:pt>
    <dgm:pt modelId="{4AB2A208-F2C8-4188-A939-DEBBBD62466D}" type="parTrans" cxnId="{BB370659-557E-46BF-A7EA-A406052DB511}">
      <dgm:prSet/>
      <dgm:spPr/>
      <dgm:t>
        <a:bodyPr/>
        <a:lstStyle/>
        <a:p>
          <a:endParaRPr lang="cs-CZ"/>
        </a:p>
      </dgm:t>
    </dgm:pt>
    <dgm:pt modelId="{EBB9B681-9025-4C1D-91A8-6082BFC9A4F0}" type="sibTrans" cxnId="{BB370659-557E-46BF-A7EA-A406052DB511}">
      <dgm:prSet/>
      <dgm:spPr/>
      <dgm:t>
        <a:bodyPr/>
        <a:lstStyle/>
        <a:p>
          <a:endParaRPr lang="cs-CZ"/>
        </a:p>
      </dgm:t>
    </dgm:pt>
    <dgm:pt modelId="{CC29500B-0A32-4092-BE1D-6B5A4FD2DA5D}">
      <dgm:prSet phldrT="[Text]"/>
      <dgm:spPr/>
      <dgm:t>
        <a:bodyPr/>
        <a:lstStyle/>
        <a:p>
          <a:r>
            <a:rPr lang="es-ES"/>
            <a:t>Norteño</a:t>
          </a:r>
          <a:endParaRPr lang="cs-CZ"/>
        </a:p>
      </dgm:t>
    </dgm:pt>
    <dgm:pt modelId="{0BB31EC2-84E8-41D1-ABCB-690F67157414}" type="parTrans" cxnId="{2D4D2797-BE25-4928-906B-377551063925}">
      <dgm:prSet/>
      <dgm:spPr/>
      <dgm:t>
        <a:bodyPr/>
        <a:lstStyle/>
        <a:p>
          <a:endParaRPr lang="cs-CZ"/>
        </a:p>
      </dgm:t>
    </dgm:pt>
    <dgm:pt modelId="{9C82617B-11E9-405C-BCC2-D68A58334B33}" type="sibTrans" cxnId="{2D4D2797-BE25-4928-906B-377551063925}">
      <dgm:prSet/>
      <dgm:spPr/>
      <dgm:t>
        <a:bodyPr/>
        <a:lstStyle/>
        <a:p>
          <a:endParaRPr lang="cs-CZ"/>
        </a:p>
      </dgm:t>
    </dgm:pt>
    <dgm:pt modelId="{A4ABD5F0-8E9C-4A3B-A5EA-3516CFDB8AA0}">
      <dgm:prSet phldrT="[Text]"/>
      <dgm:spPr/>
      <dgm:t>
        <a:bodyPr/>
        <a:lstStyle/>
        <a:p>
          <a:r>
            <a:rPr lang="es-ES"/>
            <a:t>Central</a:t>
          </a:r>
          <a:endParaRPr lang="cs-CZ"/>
        </a:p>
      </dgm:t>
    </dgm:pt>
    <dgm:pt modelId="{23F2CF40-2584-4BEE-9B97-70FCF575148E}" type="parTrans" cxnId="{5340FDD3-91FE-4835-B1B7-8FAFA88A7DE0}">
      <dgm:prSet/>
      <dgm:spPr/>
      <dgm:t>
        <a:bodyPr/>
        <a:lstStyle/>
        <a:p>
          <a:endParaRPr lang="cs-CZ"/>
        </a:p>
      </dgm:t>
    </dgm:pt>
    <dgm:pt modelId="{B1F5A3DA-765B-4EB7-B645-D55A56986C25}" type="sibTrans" cxnId="{5340FDD3-91FE-4835-B1B7-8FAFA88A7DE0}">
      <dgm:prSet/>
      <dgm:spPr/>
      <dgm:t>
        <a:bodyPr/>
        <a:lstStyle/>
        <a:p>
          <a:endParaRPr lang="cs-CZ"/>
        </a:p>
      </dgm:t>
    </dgm:pt>
    <dgm:pt modelId="{EDA06466-3325-43D3-82EC-E4E37E27AAE6}">
      <dgm:prSet phldrT="[Text]"/>
      <dgm:spPr/>
      <dgm:t>
        <a:bodyPr/>
        <a:lstStyle/>
        <a:p>
          <a:r>
            <a:rPr lang="es-ES"/>
            <a:t>Mayense-centroamericano</a:t>
          </a:r>
          <a:endParaRPr lang="cs-CZ"/>
        </a:p>
      </dgm:t>
    </dgm:pt>
    <dgm:pt modelId="{12608203-2894-4DB2-9152-06C6CD6245C1}" type="parTrans" cxnId="{BACDE929-B960-47C1-B041-58061C57567F}">
      <dgm:prSet/>
      <dgm:spPr/>
      <dgm:t>
        <a:bodyPr/>
        <a:lstStyle/>
        <a:p>
          <a:endParaRPr lang="cs-CZ"/>
        </a:p>
      </dgm:t>
    </dgm:pt>
    <dgm:pt modelId="{2DBD70DD-1B73-4796-BA87-B417572BC8D8}" type="sibTrans" cxnId="{BACDE929-B960-47C1-B041-58061C57567F}">
      <dgm:prSet/>
      <dgm:spPr/>
      <dgm:t>
        <a:bodyPr/>
        <a:lstStyle/>
        <a:p>
          <a:endParaRPr lang="cs-CZ"/>
        </a:p>
      </dgm:t>
    </dgm:pt>
    <dgm:pt modelId="{C7A81AFD-AB5B-447D-BE5A-29AB7C657689}">
      <dgm:prSet phldrT="[Text]"/>
      <dgm:spPr/>
      <dgm:t>
        <a:bodyPr/>
        <a:lstStyle/>
        <a:p>
          <a:r>
            <a:rPr lang="es-ES"/>
            <a:t>Yucateco</a:t>
          </a:r>
          <a:endParaRPr lang="cs-CZ"/>
        </a:p>
      </dgm:t>
    </dgm:pt>
    <dgm:pt modelId="{AA5B8842-BBE3-47B8-B987-3ED82CE3FDFD}" type="parTrans" cxnId="{3A986606-98D2-410F-8C52-2D3E6959EAE2}">
      <dgm:prSet/>
      <dgm:spPr/>
      <dgm:t>
        <a:bodyPr/>
        <a:lstStyle/>
        <a:p>
          <a:endParaRPr lang="cs-CZ"/>
        </a:p>
      </dgm:t>
    </dgm:pt>
    <dgm:pt modelId="{FE45FE4A-4CD9-4D6F-864A-5183AC0447CB}" type="sibTrans" cxnId="{3A986606-98D2-410F-8C52-2D3E6959EAE2}">
      <dgm:prSet/>
      <dgm:spPr/>
      <dgm:t>
        <a:bodyPr/>
        <a:lstStyle/>
        <a:p>
          <a:endParaRPr lang="cs-CZ"/>
        </a:p>
      </dgm:t>
    </dgm:pt>
    <dgm:pt modelId="{994A4CDC-FE6F-4520-AE88-D0DDDD7F9940}">
      <dgm:prSet/>
      <dgm:spPr/>
      <dgm:t>
        <a:bodyPr/>
        <a:lstStyle/>
        <a:p>
          <a:r>
            <a:rPr lang="es-ES"/>
            <a:t>Costeño</a:t>
          </a:r>
          <a:endParaRPr lang="cs-CZ"/>
        </a:p>
      </dgm:t>
    </dgm:pt>
    <dgm:pt modelId="{0310F610-F46E-4893-A7B9-0F2E49647483}" type="parTrans" cxnId="{952605F4-3C1B-410C-A5C6-3A8160B7313C}">
      <dgm:prSet/>
      <dgm:spPr/>
      <dgm:t>
        <a:bodyPr/>
        <a:lstStyle/>
        <a:p>
          <a:endParaRPr lang="cs-CZ"/>
        </a:p>
      </dgm:t>
    </dgm:pt>
    <dgm:pt modelId="{160FA1A9-B060-4277-956B-DBCFE327377F}" type="sibTrans" cxnId="{952605F4-3C1B-410C-A5C6-3A8160B7313C}">
      <dgm:prSet/>
      <dgm:spPr/>
      <dgm:t>
        <a:bodyPr/>
        <a:lstStyle/>
        <a:p>
          <a:endParaRPr lang="cs-CZ"/>
        </a:p>
      </dgm:t>
    </dgm:pt>
    <dgm:pt modelId="{531E51F4-E7C2-49CD-87DE-6A714C2EF4CA}">
      <dgm:prSet/>
      <dgm:spPr/>
      <dgm:t>
        <a:bodyPr/>
        <a:lstStyle/>
        <a:p>
          <a:r>
            <a:rPr lang="es-ES"/>
            <a:t>Centroamericano</a:t>
          </a:r>
          <a:endParaRPr lang="cs-CZ"/>
        </a:p>
      </dgm:t>
    </dgm:pt>
    <dgm:pt modelId="{098F4917-A385-4948-84B9-24664577A2E0}" type="parTrans" cxnId="{FCAE2DCE-E904-4FE2-8F7D-7A604DF48B86}">
      <dgm:prSet/>
      <dgm:spPr/>
      <dgm:t>
        <a:bodyPr/>
        <a:lstStyle/>
        <a:p>
          <a:endParaRPr lang="cs-CZ"/>
        </a:p>
      </dgm:t>
    </dgm:pt>
    <dgm:pt modelId="{1549821F-06BC-45D5-A1FB-D5AEE04B3ED3}" type="sibTrans" cxnId="{FCAE2DCE-E904-4FE2-8F7D-7A604DF48B86}">
      <dgm:prSet/>
      <dgm:spPr/>
      <dgm:t>
        <a:bodyPr/>
        <a:lstStyle/>
        <a:p>
          <a:endParaRPr lang="cs-CZ"/>
        </a:p>
      </dgm:t>
    </dgm:pt>
    <dgm:pt modelId="{2A6A9415-5E2F-4283-A24C-86202B9E4F4B}">
      <dgm:prSet/>
      <dgm:spPr/>
      <dgm:t>
        <a:bodyPr/>
        <a:lstStyle/>
        <a:p>
          <a:r>
            <a:rPr lang="es-ES"/>
            <a:t>Mayense de bilingües</a:t>
          </a:r>
          <a:endParaRPr lang="cs-CZ"/>
        </a:p>
      </dgm:t>
    </dgm:pt>
    <dgm:pt modelId="{24A0F140-B887-4FA2-8222-14D08E1D45E0}" type="parTrans" cxnId="{FAFDEE1A-9E73-4CAC-8F6F-CFCF70E5B9D8}">
      <dgm:prSet/>
      <dgm:spPr/>
      <dgm:t>
        <a:bodyPr/>
        <a:lstStyle/>
        <a:p>
          <a:endParaRPr lang="cs-CZ"/>
        </a:p>
      </dgm:t>
    </dgm:pt>
    <dgm:pt modelId="{36CD8AB7-DC6F-42B5-84D5-270233118287}" type="sibTrans" cxnId="{FAFDEE1A-9E73-4CAC-8F6F-CFCF70E5B9D8}">
      <dgm:prSet/>
      <dgm:spPr/>
      <dgm:t>
        <a:bodyPr/>
        <a:lstStyle/>
        <a:p>
          <a:endParaRPr lang="cs-CZ"/>
        </a:p>
      </dgm:t>
    </dgm:pt>
    <dgm:pt modelId="{6576860B-BCCD-4C16-826A-329A5FD109CB}" type="pres">
      <dgm:prSet presAssocID="{90FA7966-F09A-4D36-805A-61C9187BDB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07D648-C576-43B0-9960-B1FBA571D051}" type="pres">
      <dgm:prSet presAssocID="{D5A1EA8B-AD8A-4CF0-94FB-5B2D65D79F9E}" presName="hierRoot1" presStyleCnt="0"/>
      <dgm:spPr/>
    </dgm:pt>
    <dgm:pt modelId="{1A9FCB29-1200-4FFC-81F7-06D3018DD05B}" type="pres">
      <dgm:prSet presAssocID="{D5A1EA8B-AD8A-4CF0-94FB-5B2D65D79F9E}" presName="composite" presStyleCnt="0"/>
      <dgm:spPr/>
    </dgm:pt>
    <dgm:pt modelId="{8CBDF7E7-3F2A-4BF1-8E46-87F8967EE304}" type="pres">
      <dgm:prSet presAssocID="{D5A1EA8B-AD8A-4CF0-94FB-5B2D65D79F9E}" presName="background" presStyleLbl="node0" presStyleIdx="0" presStyleCnt="1"/>
      <dgm:spPr/>
    </dgm:pt>
    <dgm:pt modelId="{EA2C9D8A-D32A-4AAA-9684-CD5DDC480CD6}" type="pres">
      <dgm:prSet presAssocID="{D5A1EA8B-AD8A-4CF0-94FB-5B2D65D79F9E}" presName="text" presStyleLbl="fgAcc0" presStyleIdx="0" presStyleCnt="1">
        <dgm:presLayoutVars>
          <dgm:chPref val="3"/>
        </dgm:presLayoutVars>
      </dgm:prSet>
      <dgm:spPr/>
    </dgm:pt>
    <dgm:pt modelId="{EF70AAE4-4B1F-4F5E-BF2A-C226BE780211}" type="pres">
      <dgm:prSet presAssocID="{D5A1EA8B-AD8A-4CF0-94FB-5B2D65D79F9E}" presName="hierChild2" presStyleCnt="0"/>
      <dgm:spPr/>
    </dgm:pt>
    <dgm:pt modelId="{4CB90D5D-F00A-4E30-A7B2-A0F2A9C9E0FD}" type="pres">
      <dgm:prSet presAssocID="{4AB2A208-F2C8-4188-A939-DEBBBD62466D}" presName="Name10" presStyleLbl="parChTrans1D2" presStyleIdx="0" presStyleCnt="2"/>
      <dgm:spPr/>
    </dgm:pt>
    <dgm:pt modelId="{86FF39D6-2C85-4B94-A41C-63466A932316}" type="pres">
      <dgm:prSet presAssocID="{A674FD29-14DA-40CC-B66F-82EDBC8DA455}" presName="hierRoot2" presStyleCnt="0"/>
      <dgm:spPr/>
    </dgm:pt>
    <dgm:pt modelId="{3814055C-67BC-4B34-BA49-FF135EC9E5F4}" type="pres">
      <dgm:prSet presAssocID="{A674FD29-14DA-40CC-B66F-82EDBC8DA455}" presName="composite2" presStyleCnt="0"/>
      <dgm:spPr/>
    </dgm:pt>
    <dgm:pt modelId="{CEC73275-A39A-42C2-A312-7E0F0FDD12C7}" type="pres">
      <dgm:prSet presAssocID="{A674FD29-14DA-40CC-B66F-82EDBC8DA455}" presName="background2" presStyleLbl="node2" presStyleIdx="0" presStyleCnt="2"/>
      <dgm:spPr/>
    </dgm:pt>
    <dgm:pt modelId="{B81BA348-2B2F-4484-8F24-13E9EE09B173}" type="pres">
      <dgm:prSet presAssocID="{A674FD29-14DA-40CC-B66F-82EDBC8DA455}" presName="text2" presStyleLbl="fgAcc2" presStyleIdx="0" presStyleCnt="2">
        <dgm:presLayoutVars>
          <dgm:chPref val="3"/>
        </dgm:presLayoutVars>
      </dgm:prSet>
      <dgm:spPr/>
    </dgm:pt>
    <dgm:pt modelId="{8224A082-9390-4EF8-A8D6-B2C6C5303526}" type="pres">
      <dgm:prSet presAssocID="{A674FD29-14DA-40CC-B66F-82EDBC8DA455}" presName="hierChild3" presStyleCnt="0"/>
      <dgm:spPr/>
    </dgm:pt>
    <dgm:pt modelId="{998DE86A-47BD-4803-9EF4-0F328A561042}" type="pres">
      <dgm:prSet presAssocID="{0BB31EC2-84E8-41D1-ABCB-690F67157414}" presName="Name17" presStyleLbl="parChTrans1D3" presStyleIdx="0" presStyleCnt="6"/>
      <dgm:spPr/>
    </dgm:pt>
    <dgm:pt modelId="{9F463DD2-EF93-40D6-9E3D-D7107181C18F}" type="pres">
      <dgm:prSet presAssocID="{CC29500B-0A32-4092-BE1D-6B5A4FD2DA5D}" presName="hierRoot3" presStyleCnt="0"/>
      <dgm:spPr/>
    </dgm:pt>
    <dgm:pt modelId="{8E08F3A2-EB8B-4AA0-BE17-EDDAC1E783CB}" type="pres">
      <dgm:prSet presAssocID="{CC29500B-0A32-4092-BE1D-6B5A4FD2DA5D}" presName="composite3" presStyleCnt="0"/>
      <dgm:spPr/>
    </dgm:pt>
    <dgm:pt modelId="{0BE7766E-C77F-49D3-A25F-751253F48F02}" type="pres">
      <dgm:prSet presAssocID="{CC29500B-0A32-4092-BE1D-6B5A4FD2DA5D}" presName="background3" presStyleLbl="node3" presStyleIdx="0" presStyleCnt="6"/>
      <dgm:spPr/>
    </dgm:pt>
    <dgm:pt modelId="{53705171-29BA-4B5A-AFAA-911A43335FB8}" type="pres">
      <dgm:prSet presAssocID="{CC29500B-0A32-4092-BE1D-6B5A4FD2DA5D}" presName="text3" presStyleLbl="fgAcc3" presStyleIdx="0" presStyleCnt="6">
        <dgm:presLayoutVars>
          <dgm:chPref val="3"/>
        </dgm:presLayoutVars>
      </dgm:prSet>
      <dgm:spPr/>
    </dgm:pt>
    <dgm:pt modelId="{6070A202-9EE0-4A2B-86CD-461A6D1223EE}" type="pres">
      <dgm:prSet presAssocID="{CC29500B-0A32-4092-BE1D-6B5A4FD2DA5D}" presName="hierChild4" presStyleCnt="0"/>
      <dgm:spPr/>
    </dgm:pt>
    <dgm:pt modelId="{F24B9059-DA82-4A2E-ADF1-75242270CA20}" type="pres">
      <dgm:prSet presAssocID="{23F2CF40-2584-4BEE-9B97-70FCF575148E}" presName="Name17" presStyleLbl="parChTrans1D3" presStyleIdx="1" presStyleCnt="6"/>
      <dgm:spPr/>
    </dgm:pt>
    <dgm:pt modelId="{14921A34-D2D6-4AE5-8CB1-E794D3AFFA65}" type="pres">
      <dgm:prSet presAssocID="{A4ABD5F0-8E9C-4A3B-A5EA-3516CFDB8AA0}" presName="hierRoot3" presStyleCnt="0"/>
      <dgm:spPr/>
    </dgm:pt>
    <dgm:pt modelId="{6041C47B-D5B5-4A27-AE37-AE3DB5B1073E}" type="pres">
      <dgm:prSet presAssocID="{A4ABD5F0-8E9C-4A3B-A5EA-3516CFDB8AA0}" presName="composite3" presStyleCnt="0"/>
      <dgm:spPr/>
    </dgm:pt>
    <dgm:pt modelId="{69D0D3DA-3C1A-4543-B427-B60466557F44}" type="pres">
      <dgm:prSet presAssocID="{A4ABD5F0-8E9C-4A3B-A5EA-3516CFDB8AA0}" presName="background3" presStyleLbl="node3" presStyleIdx="1" presStyleCnt="6"/>
      <dgm:spPr/>
    </dgm:pt>
    <dgm:pt modelId="{F7645034-4806-426E-A0E2-4F161BC9E684}" type="pres">
      <dgm:prSet presAssocID="{A4ABD5F0-8E9C-4A3B-A5EA-3516CFDB8AA0}" presName="text3" presStyleLbl="fgAcc3" presStyleIdx="1" presStyleCnt="6">
        <dgm:presLayoutVars>
          <dgm:chPref val="3"/>
        </dgm:presLayoutVars>
      </dgm:prSet>
      <dgm:spPr/>
    </dgm:pt>
    <dgm:pt modelId="{5EB5A2DD-610E-4CB6-8E06-BFB6322F7807}" type="pres">
      <dgm:prSet presAssocID="{A4ABD5F0-8E9C-4A3B-A5EA-3516CFDB8AA0}" presName="hierChild4" presStyleCnt="0"/>
      <dgm:spPr/>
    </dgm:pt>
    <dgm:pt modelId="{BFA98DA3-FFAF-43D8-A631-B6194CA0C62D}" type="pres">
      <dgm:prSet presAssocID="{0310F610-F46E-4893-A7B9-0F2E49647483}" presName="Name17" presStyleLbl="parChTrans1D3" presStyleIdx="2" presStyleCnt="6"/>
      <dgm:spPr/>
    </dgm:pt>
    <dgm:pt modelId="{CB6E7271-2F9B-4D84-84B2-03D1A247AC8F}" type="pres">
      <dgm:prSet presAssocID="{994A4CDC-FE6F-4520-AE88-D0DDDD7F9940}" presName="hierRoot3" presStyleCnt="0"/>
      <dgm:spPr/>
    </dgm:pt>
    <dgm:pt modelId="{43EE118F-CD1A-4107-8173-074B69414149}" type="pres">
      <dgm:prSet presAssocID="{994A4CDC-FE6F-4520-AE88-D0DDDD7F9940}" presName="composite3" presStyleCnt="0"/>
      <dgm:spPr/>
    </dgm:pt>
    <dgm:pt modelId="{23E9B59D-45D8-4264-8D85-A8D1AB3511D5}" type="pres">
      <dgm:prSet presAssocID="{994A4CDC-FE6F-4520-AE88-D0DDDD7F9940}" presName="background3" presStyleLbl="node3" presStyleIdx="2" presStyleCnt="6"/>
      <dgm:spPr/>
    </dgm:pt>
    <dgm:pt modelId="{F4AE1D7F-AA26-4932-9DC3-BF98DC0E001B}" type="pres">
      <dgm:prSet presAssocID="{994A4CDC-FE6F-4520-AE88-D0DDDD7F9940}" presName="text3" presStyleLbl="fgAcc3" presStyleIdx="2" presStyleCnt="6">
        <dgm:presLayoutVars>
          <dgm:chPref val="3"/>
        </dgm:presLayoutVars>
      </dgm:prSet>
      <dgm:spPr/>
    </dgm:pt>
    <dgm:pt modelId="{95CE845C-13E0-430F-9DD0-322488917870}" type="pres">
      <dgm:prSet presAssocID="{994A4CDC-FE6F-4520-AE88-D0DDDD7F9940}" presName="hierChild4" presStyleCnt="0"/>
      <dgm:spPr/>
    </dgm:pt>
    <dgm:pt modelId="{357D7A1D-E479-4CFC-9AE3-4D6193E28E2F}" type="pres">
      <dgm:prSet presAssocID="{12608203-2894-4DB2-9152-06C6CD6245C1}" presName="Name10" presStyleLbl="parChTrans1D2" presStyleIdx="1" presStyleCnt="2"/>
      <dgm:spPr/>
    </dgm:pt>
    <dgm:pt modelId="{1136B921-86DD-4FC2-9A6C-F8D5BEE83A0B}" type="pres">
      <dgm:prSet presAssocID="{EDA06466-3325-43D3-82EC-E4E37E27AAE6}" presName="hierRoot2" presStyleCnt="0"/>
      <dgm:spPr/>
    </dgm:pt>
    <dgm:pt modelId="{B27A745D-746D-4F5F-BAEC-8830060E45C9}" type="pres">
      <dgm:prSet presAssocID="{EDA06466-3325-43D3-82EC-E4E37E27AAE6}" presName="composite2" presStyleCnt="0"/>
      <dgm:spPr/>
    </dgm:pt>
    <dgm:pt modelId="{EDD5414E-5A22-44F0-A027-AF553983780A}" type="pres">
      <dgm:prSet presAssocID="{EDA06466-3325-43D3-82EC-E4E37E27AAE6}" presName="background2" presStyleLbl="node2" presStyleIdx="1" presStyleCnt="2"/>
      <dgm:spPr/>
    </dgm:pt>
    <dgm:pt modelId="{48268D9F-943E-4965-AF32-93A148B0C699}" type="pres">
      <dgm:prSet presAssocID="{EDA06466-3325-43D3-82EC-E4E37E27AAE6}" presName="text2" presStyleLbl="fgAcc2" presStyleIdx="1" presStyleCnt="2">
        <dgm:presLayoutVars>
          <dgm:chPref val="3"/>
        </dgm:presLayoutVars>
      </dgm:prSet>
      <dgm:spPr/>
    </dgm:pt>
    <dgm:pt modelId="{9D5D3BC1-BE0D-4C88-8377-B841994C7B1E}" type="pres">
      <dgm:prSet presAssocID="{EDA06466-3325-43D3-82EC-E4E37E27AAE6}" presName="hierChild3" presStyleCnt="0"/>
      <dgm:spPr/>
    </dgm:pt>
    <dgm:pt modelId="{94A10A4F-3264-4266-A529-8573F8F1FF5B}" type="pres">
      <dgm:prSet presAssocID="{AA5B8842-BBE3-47B8-B987-3ED82CE3FDFD}" presName="Name17" presStyleLbl="parChTrans1D3" presStyleIdx="3" presStyleCnt="6"/>
      <dgm:spPr/>
    </dgm:pt>
    <dgm:pt modelId="{FB154A58-08D2-43FD-B3B3-BEA83696544C}" type="pres">
      <dgm:prSet presAssocID="{C7A81AFD-AB5B-447D-BE5A-29AB7C657689}" presName="hierRoot3" presStyleCnt="0"/>
      <dgm:spPr/>
    </dgm:pt>
    <dgm:pt modelId="{C44CF2B8-5AE0-4F3D-A98E-9EA0726F8C09}" type="pres">
      <dgm:prSet presAssocID="{C7A81AFD-AB5B-447D-BE5A-29AB7C657689}" presName="composite3" presStyleCnt="0"/>
      <dgm:spPr/>
    </dgm:pt>
    <dgm:pt modelId="{C099EDD2-314C-429D-8B3C-096515369FD0}" type="pres">
      <dgm:prSet presAssocID="{C7A81AFD-AB5B-447D-BE5A-29AB7C657689}" presName="background3" presStyleLbl="node3" presStyleIdx="3" presStyleCnt="6"/>
      <dgm:spPr/>
    </dgm:pt>
    <dgm:pt modelId="{62C8135A-CF10-4728-B1B9-BF0C8BC676C8}" type="pres">
      <dgm:prSet presAssocID="{C7A81AFD-AB5B-447D-BE5A-29AB7C657689}" presName="text3" presStyleLbl="fgAcc3" presStyleIdx="3" presStyleCnt="6">
        <dgm:presLayoutVars>
          <dgm:chPref val="3"/>
        </dgm:presLayoutVars>
      </dgm:prSet>
      <dgm:spPr/>
    </dgm:pt>
    <dgm:pt modelId="{9116099F-B1DB-4934-80A7-551CBEEAA499}" type="pres">
      <dgm:prSet presAssocID="{C7A81AFD-AB5B-447D-BE5A-29AB7C657689}" presName="hierChild4" presStyleCnt="0"/>
      <dgm:spPr/>
    </dgm:pt>
    <dgm:pt modelId="{60768A4A-508A-47BD-A999-F277AC55A58B}" type="pres">
      <dgm:prSet presAssocID="{098F4917-A385-4948-84B9-24664577A2E0}" presName="Name17" presStyleLbl="parChTrans1D3" presStyleIdx="4" presStyleCnt="6"/>
      <dgm:spPr/>
    </dgm:pt>
    <dgm:pt modelId="{CBC96700-9E95-4B4F-A740-6D141562916C}" type="pres">
      <dgm:prSet presAssocID="{531E51F4-E7C2-49CD-87DE-6A714C2EF4CA}" presName="hierRoot3" presStyleCnt="0"/>
      <dgm:spPr/>
    </dgm:pt>
    <dgm:pt modelId="{90ED4AC1-C3C0-4D06-B7C3-1DADAE08E2A5}" type="pres">
      <dgm:prSet presAssocID="{531E51F4-E7C2-49CD-87DE-6A714C2EF4CA}" presName="composite3" presStyleCnt="0"/>
      <dgm:spPr/>
    </dgm:pt>
    <dgm:pt modelId="{91EC476F-1F0C-48E4-AC79-1910E423B518}" type="pres">
      <dgm:prSet presAssocID="{531E51F4-E7C2-49CD-87DE-6A714C2EF4CA}" presName="background3" presStyleLbl="node3" presStyleIdx="4" presStyleCnt="6"/>
      <dgm:spPr/>
    </dgm:pt>
    <dgm:pt modelId="{A1186F4C-ED60-4AC2-B570-10218AEA619A}" type="pres">
      <dgm:prSet presAssocID="{531E51F4-E7C2-49CD-87DE-6A714C2EF4CA}" presName="text3" presStyleLbl="fgAcc3" presStyleIdx="4" presStyleCnt="6">
        <dgm:presLayoutVars>
          <dgm:chPref val="3"/>
        </dgm:presLayoutVars>
      </dgm:prSet>
      <dgm:spPr/>
    </dgm:pt>
    <dgm:pt modelId="{CDBA0471-A444-413A-9FA9-13B4806CE6AC}" type="pres">
      <dgm:prSet presAssocID="{531E51F4-E7C2-49CD-87DE-6A714C2EF4CA}" presName="hierChild4" presStyleCnt="0"/>
      <dgm:spPr/>
    </dgm:pt>
    <dgm:pt modelId="{0BF11DCF-37F2-4660-BF84-B430AF00298B}" type="pres">
      <dgm:prSet presAssocID="{24A0F140-B887-4FA2-8222-14D08E1D45E0}" presName="Name17" presStyleLbl="parChTrans1D3" presStyleIdx="5" presStyleCnt="6"/>
      <dgm:spPr/>
    </dgm:pt>
    <dgm:pt modelId="{857CA6F1-E48A-44D5-A4C6-F9EE56B765DD}" type="pres">
      <dgm:prSet presAssocID="{2A6A9415-5E2F-4283-A24C-86202B9E4F4B}" presName="hierRoot3" presStyleCnt="0"/>
      <dgm:spPr/>
    </dgm:pt>
    <dgm:pt modelId="{806BFC84-D1CA-4770-A864-26C8F0942617}" type="pres">
      <dgm:prSet presAssocID="{2A6A9415-5E2F-4283-A24C-86202B9E4F4B}" presName="composite3" presStyleCnt="0"/>
      <dgm:spPr/>
    </dgm:pt>
    <dgm:pt modelId="{58ECEAA2-654F-4379-80E1-1BF6A9FE63CA}" type="pres">
      <dgm:prSet presAssocID="{2A6A9415-5E2F-4283-A24C-86202B9E4F4B}" presName="background3" presStyleLbl="node3" presStyleIdx="5" presStyleCnt="6"/>
      <dgm:spPr/>
    </dgm:pt>
    <dgm:pt modelId="{52C9E9FA-FF4F-435E-ABB8-A6E2B19770AF}" type="pres">
      <dgm:prSet presAssocID="{2A6A9415-5E2F-4283-A24C-86202B9E4F4B}" presName="text3" presStyleLbl="fgAcc3" presStyleIdx="5" presStyleCnt="6">
        <dgm:presLayoutVars>
          <dgm:chPref val="3"/>
        </dgm:presLayoutVars>
      </dgm:prSet>
      <dgm:spPr/>
    </dgm:pt>
    <dgm:pt modelId="{509D3D56-3423-4C5D-9EA3-4F676734A4F7}" type="pres">
      <dgm:prSet presAssocID="{2A6A9415-5E2F-4283-A24C-86202B9E4F4B}" presName="hierChild4" presStyleCnt="0"/>
      <dgm:spPr/>
    </dgm:pt>
  </dgm:ptLst>
  <dgm:cxnLst>
    <dgm:cxn modelId="{3A986606-98D2-410F-8C52-2D3E6959EAE2}" srcId="{EDA06466-3325-43D3-82EC-E4E37E27AAE6}" destId="{C7A81AFD-AB5B-447D-BE5A-29AB7C657689}" srcOrd="0" destOrd="0" parTransId="{AA5B8842-BBE3-47B8-B987-3ED82CE3FDFD}" sibTransId="{FE45FE4A-4CD9-4D6F-864A-5183AC0447CB}"/>
    <dgm:cxn modelId="{592CD513-2203-4D6D-8B43-BF15AAA50023}" type="presOf" srcId="{90FA7966-F09A-4D36-805A-61C9187BDB2B}" destId="{6576860B-BCCD-4C16-826A-329A5FD109CB}" srcOrd="0" destOrd="0" presId="urn:microsoft.com/office/officeart/2005/8/layout/hierarchy1"/>
    <dgm:cxn modelId="{F954C715-3B8C-4B18-AE69-C6DCF44FE7C4}" type="presOf" srcId="{EDA06466-3325-43D3-82EC-E4E37E27AAE6}" destId="{48268D9F-943E-4965-AF32-93A148B0C699}" srcOrd="0" destOrd="0" presId="urn:microsoft.com/office/officeart/2005/8/layout/hierarchy1"/>
    <dgm:cxn modelId="{FAFDEE1A-9E73-4CAC-8F6F-CFCF70E5B9D8}" srcId="{EDA06466-3325-43D3-82EC-E4E37E27AAE6}" destId="{2A6A9415-5E2F-4283-A24C-86202B9E4F4B}" srcOrd="2" destOrd="0" parTransId="{24A0F140-B887-4FA2-8222-14D08E1D45E0}" sibTransId="{36CD8AB7-DC6F-42B5-84D5-270233118287}"/>
    <dgm:cxn modelId="{77D13720-E8C8-46D1-B625-2893908219F1}" type="presOf" srcId="{531E51F4-E7C2-49CD-87DE-6A714C2EF4CA}" destId="{A1186F4C-ED60-4AC2-B570-10218AEA619A}" srcOrd="0" destOrd="0" presId="urn:microsoft.com/office/officeart/2005/8/layout/hierarchy1"/>
    <dgm:cxn modelId="{1D045322-9301-4680-BB29-003BA21DF955}" type="presOf" srcId="{A4ABD5F0-8E9C-4A3B-A5EA-3516CFDB8AA0}" destId="{F7645034-4806-426E-A0E2-4F161BC9E684}" srcOrd="0" destOrd="0" presId="urn:microsoft.com/office/officeart/2005/8/layout/hierarchy1"/>
    <dgm:cxn modelId="{5BE07E25-E620-4BD7-996E-0F4058DCC42D}" type="presOf" srcId="{4AB2A208-F2C8-4188-A939-DEBBBD62466D}" destId="{4CB90D5D-F00A-4E30-A7B2-A0F2A9C9E0FD}" srcOrd="0" destOrd="0" presId="urn:microsoft.com/office/officeart/2005/8/layout/hierarchy1"/>
    <dgm:cxn modelId="{BACDE929-B960-47C1-B041-58061C57567F}" srcId="{D5A1EA8B-AD8A-4CF0-94FB-5B2D65D79F9E}" destId="{EDA06466-3325-43D3-82EC-E4E37E27AAE6}" srcOrd="1" destOrd="0" parTransId="{12608203-2894-4DB2-9152-06C6CD6245C1}" sibTransId="{2DBD70DD-1B73-4796-BA87-B417572BC8D8}"/>
    <dgm:cxn modelId="{0F60CA2E-52B1-400C-BC0B-0D9C79F97DB2}" type="presOf" srcId="{C7A81AFD-AB5B-447D-BE5A-29AB7C657689}" destId="{62C8135A-CF10-4728-B1B9-BF0C8BC676C8}" srcOrd="0" destOrd="0" presId="urn:microsoft.com/office/officeart/2005/8/layout/hierarchy1"/>
    <dgm:cxn modelId="{2F099730-E2A8-48B1-8797-45D80DDC141A}" type="presOf" srcId="{23F2CF40-2584-4BEE-9B97-70FCF575148E}" destId="{F24B9059-DA82-4A2E-ADF1-75242270CA20}" srcOrd="0" destOrd="0" presId="urn:microsoft.com/office/officeart/2005/8/layout/hierarchy1"/>
    <dgm:cxn modelId="{6367D430-FF33-4169-8E45-DA9333E0702D}" type="presOf" srcId="{CC29500B-0A32-4092-BE1D-6B5A4FD2DA5D}" destId="{53705171-29BA-4B5A-AFAA-911A43335FB8}" srcOrd="0" destOrd="0" presId="urn:microsoft.com/office/officeart/2005/8/layout/hierarchy1"/>
    <dgm:cxn modelId="{21D0FA3C-A24C-466D-8B39-F80F303FCD5E}" srcId="{90FA7966-F09A-4D36-805A-61C9187BDB2B}" destId="{D5A1EA8B-AD8A-4CF0-94FB-5B2D65D79F9E}" srcOrd="0" destOrd="0" parTransId="{F364A57C-BF70-4443-BF3F-816A97AD33FA}" sibTransId="{5A562135-8B43-48DF-8F5E-196AFBF44A27}"/>
    <dgm:cxn modelId="{F0072C3D-5E35-4EA7-8B3D-3F9C4B6FB3BF}" type="presOf" srcId="{A674FD29-14DA-40CC-B66F-82EDBC8DA455}" destId="{B81BA348-2B2F-4484-8F24-13E9EE09B173}" srcOrd="0" destOrd="0" presId="urn:microsoft.com/office/officeart/2005/8/layout/hierarchy1"/>
    <dgm:cxn modelId="{05C49142-C81E-4E7C-933D-D4A96180D472}" type="presOf" srcId="{12608203-2894-4DB2-9152-06C6CD6245C1}" destId="{357D7A1D-E479-4CFC-9AE3-4D6193E28E2F}" srcOrd="0" destOrd="0" presId="urn:microsoft.com/office/officeart/2005/8/layout/hierarchy1"/>
    <dgm:cxn modelId="{1F4CC74C-6034-4394-9870-3857066F8945}" type="presOf" srcId="{098F4917-A385-4948-84B9-24664577A2E0}" destId="{60768A4A-508A-47BD-A999-F277AC55A58B}" srcOrd="0" destOrd="0" presId="urn:microsoft.com/office/officeart/2005/8/layout/hierarchy1"/>
    <dgm:cxn modelId="{BB370659-557E-46BF-A7EA-A406052DB511}" srcId="{D5A1EA8B-AD8A-4CF0-94FB-5B2D65D79F9E}" destId="{A674FD29-14DA-40CC-B66F-82EDBC8DA455}" srcOrd="0" destOrd="0" parTransId="{4AB2A208-F2C8-4188-A939-DEBBBD62466D}" sibTransId="{EBB9B681-9025-4C1D-91A8-6082BFC9A4F0}"/>
    <dgm:cxn modelId="{FAF8CE74-A207-4454-A7EA-B91ECBB9292A}" type="presOf" srcId="{994A4CDC-FE6F-4520-AE88-D0DDDD7F9940}" destId="{F4AE1D7F-AA26-4932-9DC3-BF98DC0E001B}" srcOrd="0" destOrd="0" presId="urn:microsoft.com/office/officeart/2005/8/layout/hierarchy1"/>
    <dgm:cxn modelId="{1833B67B-9AF0-4B66-B2C1-E1042C870FA4}" type="presOf" srcId="{24A0F140-B887-4FA2-8222-14D08E1D45E0}" destId="{0BF11DCF-37F2-4660-BF84-B430AF00298B}" srcOrd="0" destOrd="0" presId="urn:microsoft.com/office/officeart/2005/8/layout/hierarchy1"/>
    <dgm:cxn modelId="{DD087E81-2AD7-4542-897E-D183F47A66B4}" type="presOf" srcId="{2A6A9415-5E2F-4283-A24C-86202B9E4F4B}" destId="{52C9E9FA-FF4F-435E-ABB8-A6E2B19770AF}" srcOrd="0" destOrd="0" presId="urn:microsoft.com/office/officeart/2005/8/layout/hierarchy1"/>
    <dgm:cxn modelId="{2D4D2797-BE25-4928-906B-377551063925}" srcId="{A674FD29-14DA-40CC-B66F-82EDBC8DA455}" destId="{CC29500B-0A32-4092-BE1D-6B5A4FD2DA5D}" srcOrd="0" destOrd="0" parTransId="{0BB31EC2-84E8-41D1-ABCB-690F67157414}" sibTransId="{9C82617B-11E9-405C-BCC2-D68A58334B33}"/>
    <dgm:cxn modelId="{A6C20FAC-918D-4546-BF7F-0832A2EF2D16}" type="presOf" srcId="{0310F610-F46E-4893-A7B9-0F2E49647483}" destId="{BFA98DA3-FFAF-43D8-A631-B6194CA0C62D}" srcOrd="0" destOrd="0" presId="urn:microsoft.com/office/officeart/2005/8/layout/hierarchy1"/>
    <dgm:cxn modelId="{24917AB2-196B-4B3C-99C1-0D29753D23A5}" type="presOf" srcId="{D5A1EA8B-AD8A-4CF0-94FB-5B2D65D79F9E}" destId="{EA2C9D8A-D32A-4AAA-9684-CD5DDC480CD6}" srcOrd="0" destOrd="0" presId="urn:microsoft.com/office/officeart/2005/8/layout/hierarchy1"/>
    <dgm:cxn modelId="{2902FBBB-38DB-4627-9EC1-25336A6D197A}" type="presOf" srcId="{AA5B8842-BBE3-47B8-B987-3ED82CE3FDFD}" destId="{94A10A4F-3264-4266-A529-8573F8F1FF5B}" srcOrd="0" destOrd="0" presId="urn:microsoft.com/office/officeart/2005/8/layout/hierarchy1"/>
    <dgm:cxn modelId="{FCAE2DCE-E904-4FE2-8F7D-7A604DF48B86}" srcId="{EDA06466-3325-43D3-82EC-E4E37E27AAE6}" destId="{531E51F4-E7C2-49CD-87DE-6A714C2EF4CA}" srcOrd="1" destOrd="0" parTransId="{098F4917-A385-4948-84B9-24664577A2E0}" sibTransId="{1549821F-06BC-45D5-A1FB-D5AEE04B3ED3}"/>
    <dgm:cxn modelId="{5340FDD3-91FE-4835-B1B7-8FAFA88A7DE0}" srcId="{A674FD29-14DA-40CC-B66F-82EDBC8DA455}" destId="{A4ABD5F0-8E9C-4A3B-A5EA-3516CFDB8AA0}" srcOrd="1" destOrd="0" parTransId="{23F2CF40-2584-4BEE-9B97-70FCF575148E}" sibTransId="{B1F5A3DA-765B-4EB7-B645-D55A56986C25}"/>
    <dgm:cxn modelId="{952605F4-3C1B-410C-A5C6-3A8160B7313C}" srcId="{A674FD29-14DA-40CC-B66F-82EDBC8DA455}" destId="{994A4CDC-FE6F-4520-AE88-D0DDDD7F9940}" srcOrd="2" destOrd="0" parTransId="{0310F610-F46E-4893-A7B9-0F2E49647483}" sibTransId="{160FA1A9-B060-4277-956B-DBCFE327377F}"/>
    <dgm:cxn modelId="{D08A8CF5-1490-4BEC-97E8-8220749831E4}" type="presOf" srcId="{0BB31EC2-84E8-41D1-ABCB-690F67157414}" destId="{998DE86A-47BD-4803-9EF4-0F328A561042}" srcOrd="0" destOrd="0" presId="urn:microsoft.com/office/officeart/2005/8/layout/hierarchy1"/>
    <dgm:cxn modelId="{A6E77A2A-6737-45FD-AB67-8EA2BA63A2AE}" type="presParOf" srcId="{6576860B-BCCD-4C16-826A-329A5FD109CB}" destId="{2907D648-C576-43B0-9960-B1FBA571D051}" srcOrd="0" destOrd="0" presId="urn:microsoft.com/office/officeart/2005/8/layout/hierarchy1"/>
    <dgm:cxn modelId="{D762135C-4B68-436A-B999-FDCC9D03DE14}" type="presParOf" srcId="{2907D648-C576-43B0-9960-B1FBA571D051}" destId="{1A9FCB29-1200-4FFC-81F7-06D3018DD05B}" srcOrd="0" destOrd="0" presId="urn:microsoft.com/office/officeart/2005/8/layout/hierarchy1"/>
    <dgm:cxn modelId="{BDDF9ABE-6D9E-419F-95DA-D8346F9EE58D}" type="presParOf" srcId="{1A9FCB29-1200-4FFC-81F7-06D3018DD05B}" destId="{8CBDF7E7-3F2A-4BF1-8E46-87F8967EE304}" srcOrd="0" destOrd="0" presId="urn:microsoft.com/office/officeart/2005/8/layout/hierarchy1"/>
    <dgm:cxn modelId="{6E002FD3-D3FC-4BB0-A188-8992A05E30EB}" type="presParOf" srcId="{1A9FCB29-1200-4FFC-81F7-06D3018DD05B}" destId="{EA2C9D8A-D32A-4AAA-9684-CD5DDC480CD6}" srcOrd="1" destOrd="0" presId="urn:microsoft.com/office/officeart/2005/8/layout/hierarchy1"/>
    <dgm:cxn modelId="{E43DCB48-E72C-4708-89AF-1B44F07B9DAE}" type="presParOf" srcId="{2907D648-C576-43B0-9960-B1FBA571D051}" destId="{EF70AAE4-4B1F-4F5E-BF2A-C226BE780211}" srcOrd="1" destOrd="0" presId="urn:microsoft.com/office/officeart/2005/8/layout/hierarchy1"/>
    <dgm:cxn modelId="{38FDE44D-DF3A-4103-929C-9F9FBE2778B4}" type="presParOf" srcId="{EF70AAE4-4B1F-4F5E-BF2A-C226BE780211}" destId="{4CB90D5D-F00A-4E30-A7B2-A0F2A9C9E0FD}" srcOrd="0" destOrd="0" presId="urn:microsoft.com/office/officeart/2005/8/layout/hierarchy1"/>
    <dgm:cxn modelId="{923655AB-C5E2-418F-B925-29BDA233BE76}" type="presParOf" srcId="{EF70AAE4-4B1F-4F5E-BF2A-C226BE780211}" destId="{86FF39D6-2C85-4B94-A41C-63466A932316}" srcOrd="1" destOrd="0" presId="urn:microsoft.com/office/officeart/2005/8/layout/hierarchy1"/>
    <dgm:cxn modelId="{34CF544E-DDB0-4CD6-9F28-7824A5206D10}" type="presParOf" srcId="{86FF39D6-2C85-4B94-A41C-63466A932316}" destId="{3814055C-67BC-4B34-BA49-FF135EC9E5F4}" srcOrd="0" destOrd="0" presId="urn:microsoft.com/office/officeart/2005/8/layout/hierarchy1"/>
    <dgm:cxn modelId="{BDF091C3-8688-4DF5-B67D-E9561D724FA4}" type="presParOf" srcId="{3814055C-67BC-4B34-BA49-FF135EC9E5F4}" destId="{CEC73275-A39A-42C2-A312-7E0F0FDD12C7}" srcOrd="0" destOrd="0" presId="urn:microsoft.com/office/officeart/2005/8/layout/hierarchy1"/>
    <dgm:cxn modelId="{760D929F-420B-4656-AB9B-FE05A76DD2BE}" type="presParOf" srcId="{3814055C-67BC-4B34-BA49-FF135EC9E5F4}" destId="{B81BA348-2B2F-4484-8F24-13E9EE09B173}" srcOrd="1" destOrd="0" presId="urn:microsoft.com/office/officeart/2005/8/layout/hierarchy1"/>
    <dgm:cxn modelId="{39065912-43BA-4100-B215-5A448DBA4578}" type="presParOf" srcId="{86FF39D6-2C85-4B94-A41C-63466A932316}" destId="{8224A082-9390-4EF8-A8D6-B2C6C5303526}" srcOrd="1" destOrd="0" presId="urn:microsoft.com/office/officeart/2005/8/layout/hierarchy1"/>
    <dgm:cxn modelId="{BE212E97-E50D-4E90-9267-C7D86744E399}" type="presParOf" srcId="{8224A082-9390-4EF8-A8D6-B2C6C5303526}" destId="{998DE86A-47BD-4803-9EF4-0F328A561042}" srcOrd="0" destOrd="0" presId="urn:microsoft.com/office/officeart/2005/8/layout/hierarchy1"/>
    <dgm:cxn modelId="{E9A11D60-86A4-4F04-916E-1DF914D72937}" type="presParOf" srcId="{8224A082-9390-4EF8-A8D6-B2C6C5303526}" destId="{9F463DD2-EF93-40D6-9E3D-D7107181C18F}" srcOrd="1" destOrd="0" presId="urn:microsoft.com/office/officeart/2005/8/layout/hierarchy1"/>
    <dgm:cxn modelId="{61F0AB71-65B1-4C0E-BBFA-EA0483DC2699}" type="presParOf" srcId="{9F463DD2-EF93-40D6-9E3D-D7107181C18F}" destId="{8E08F3A2-EB8B-4AA0-BE17-EDDAC1E783CB}" srcOrd="0" destOrd="0" presId="urn:microsoft.com/office/officeart/2005/8/layout/hierarchy1"/>
    <dgm:cxn modelId="{4A17886A-98E1-488C-82B3-701BB44B199B}" type="presParOf" srcId="{8E08F3A2-EB8B-4AA0-BE17-EDDAC1E783CB}" destId="{0BE7766E-C77F-49D3-A25F-751253F48F02}" srcOrd="0" destOrd="0" presId="urn:microsoft.com/office/officeart/2005/8/layout/hierarchy1"/>
    <dgm:cxn modelId="{842A890C-CA0D-4820-8205-2666E8FF5AF5}" type="presParOf" srcId="{8E08F3A2-EB8B-4AA0-BE17-EDDAC1E783CB}" destId="{53705171-29BA-4B5A-AFAA-911A43335FB8}" srcOrd="1" destOrd="0" presId="urn:microsoft.com/office/officeart/2005/8/layout/hierarchy1"/>
    <dgm:cxn modelId="{A026103B-E413-427D-8908-AA495D6E098E}" type="presParOf" srcId="{9F463DD2-EF93-40D6-9E3D-D7107181C18F}" destId="{6070A202-9EE0-4A2B-86CD-461A6D1223EE}" srcOrd="1" destOrd="0" presId="urn:microsoft.com/office/officeart/2005/8/layout/hierarchy1"/>
    <dgm:cxn modelId="{6DD18387-7A7C-4FDB-95A2-6545EBA6129F}" type="presParOf" srcId="{8224A082-9390-4EF8-A8D6-B2C6C5303526}" destId="{F24B9059-DA82-4A2E-ADF1-75242270CA20}" srcOrd="2" destOrd="0" presId="urn:microsoft.com/office/officeart/2005/8/layout/hierarchy1"/>
    <dgm:cxn modelId="{43355E7B-A3E8-4D8E-B7AB-628A67E015E1}" type="presParOf" srcId="{8224A082-9390-4EF8-A8D6-B2C6C5303526}" destId="{14921A34-D2D6-4AE5-8CB1-E794D3AFFA65}" srcOrd="3" destOrd="0" presId="urn:microsoft.com/office/officeart/2005/8/layout/hierarchy1"/>
    <dgm:cxn modelId="{97F9ADE1-4E18-4104-8E1B-CF352F4F12D7}" type="presParOf" srcId="{14921A34-D2D6-4AE5-8CB1-E794D3AFFA65}" destId="{6041C47B-D5B5-4A27-AE37-AE3DB5B1073E}" srcOrd="0" destOrd="0" presId="urn:microsoft.com/office/officeart/2005/8/layout/hierarchy1"/>
    <dgm:cxn modelId="{3F4ACB7B-2080-4A88-998B-EB0B04A09B9E}" type="presParOf" srcId="{6041C47B-D5B5-4A27-AE37-AE3DB5B1073E}" destId="{69D0D3DA-3C1A-4543-B427-B60466557F44}" srcOrd="0" destOrd="0" presId="urn:microsoft.com/office/officeart/2005/8/layout/hierarchy1"/>
    <dgm:cxn modelId="{D8EBAFDE-5B50-4A0F-8F2E-34B71994288A}" type="presParOf" srcId="{6041C47B-D5B5-4A27-AE37-AE3DB5B1073E}" destId="{F7645034-4806-426E-A0E2-4F161BC9E684}" srcOrd="1" destOrd="0" presId="urn:microsoft.com/office/officeart/2005/8/layout/hierarchy1"/>
    <dgm:cxn modelId="{3C6DA2B1-8C6E-4F24-B142-CE151352AA36}" type="presParOf" srcId="{14921A34-D2D6-4AE5-8CB1-E794D3AFFA65}" destId="{5EB5A2DD-610E-4CB6-8E06-BFB6322F7807}" srcOrd="1" destOrd="0" presId="urn:microsoft.com/office/officeart/2005/8/layout/hierarchy1"/>
    <dgm:cxn modelId="{741E770B-16CB-4561-B8D8-63572C36DBBF}" type="presParOf" srcId="{8224A082-9390-4EF8-A8D6-B2C6C5303526}" destId="{BFA98DA3-FFAF-43D8-A631-B6194CA0C62D}" srcOrd="4" destOrd="0" presId="urn:microsoft.com/office/officeart/2005/8/layout/hierarchy1"/>
    <dgm:cxn modelId="{D034723E-7F0D-4DEE-B347-FDA93DEEF0CF}" type="presParOf" srcId="{8224A082-9390-4EF8-A8D6-B2C6C5303526}" destId="{CB6E7271-2F9B-4D84-84B2-03D1A247AC8F}" srcOrd="5" destOrd="0" presId="urn:microsoft.com/office/officeart/2005/8/layout/hierarchy1"/>
    <dgm:cxn modelId="{4D6B464C-5DC8-4FD8-BEEC-9FD346E0F681}" type="presParOf" srcId="{CB6E7271-2F9B-4D84-84B2-03D1A247AC8F}" destId="{43EE118F-CD1A-4107-8173-074B69414149}" srcOrd="0" destOrd="0" presId="urn:microsoft.com/office/officeart/2005/8/layout/hierarchy1"/>
    <dgm:cxn modelId="{79271DD3-0BCF-48EC-AC1A-3981A84B9AD0}" type="presParOf" srcId="{43EE118F-CD1A-4107-8173-074B69414149}" destId="{23E9B59D-45D8-4264-8D85-A8D1AB3511D5}" srcOrd="0" destOrd="0" presId="urn:microsoft.com/office/officeart/2005/8/layout/hierarchy1"/>
    <dgm:cxn modelId="{B4DD1583-40E1-40DE-8332-B5FA427BCB8C}" type="presParOf" srcId="{43EE118F-CD1A-4107-8173-074B69414149}" destId="{F4AE1D7F-AA26-4932-9DC3-BF98DC0E001B}" srcOrd="1" destOrd="0" presId="urn:microsoft.com/office/officeart/2005/8/layout/hierarchy1"/>
    <dgm:cxn modelId="{FF0F6142-1E86-4A26-A6FC-EA88DF33C587}" type="presParOf" srcId="{CB6E7271-2F9B-4D84-84B2-03D1A247AC8F}" destId="{95CE845C-13E0-430F-9DD0-322488917870}" srcOrd="1" destOrd="0" presId="urn:microsoft.com/office/officeart/2005/8/layout/hierarchy1"/>
    <dgm:cxn modelId="{EAEC36CA-A92B-4E1E-AFCF-31F52AF60AE3}" type="presParOf" srcId="{EF70AAE4-4B1F-4F5E-BF2A-C226BE780211}" destId="{357D7A1D-E479-4CFC-9AE3-4D6193E28E2F}" srcOrd="2" destOrd="0" presId="urn:microsoft.com/office/officeart/2005/8/layout/hierarchy1"/>
    <dgm:cxn modelId="{1F89C36B-853D-4C76-B6EF-6F3E195FBF74}" type="presParOf" srcId="{EF70AAE4-4B1F-4F5E-BF2A-C226BE780211}" destId="{1136B921-86DD-4FC2-9A6C-F8D5BEE83A0B}" srcOrd="3" destOrd="0" presId="urn:microsoft.com/office/officeart/2005/8/layout/hierarchy1"/>
    <dgm:cxn modelId="{3C12FB39-099F-4536-BE80-B9FD9B7BB29D}" type="presParOf" srcId="{1136B921-86DD-4FC2-9A6C-F8D5BEE83A0B}" destId="{B27A745D-746D-4F5F-BAEC-8830060E45C9}" srcOrd="0" destOrd="0" presId="urn:microsoft.com/office/officeart/2005/8/layout/hierarchy1"/>
    <dgm:cxn modelId="{76CBB562-A298-4F8E-857E-16BA824042DF}" type="presParOf" srcId="{B27A745D-746D-4F5F-BAEC-8830060E45C9}" destId="{EDD5414E-5A22-44F0-A027-AF553983780A}" srcOrd="0" destOrd="0" presId="urn:microsoft.com/office/officeart/2005/8/layout/hierarchy1"/>
    <dgm:cxn modelId="{44E71809-513F-4CC4-B409-DEB621AB4A5C}" type="presParOf" srcId="{B27A745D-746D-4F5F-BAEC-8830060E45C9}" destId="{48268D9F-943E-4965-AF32-93A148B0C699}" srcOrd="1" destOrd="0" presId="urn:microsoft.com/office/officeart/2005/8/layout/hierarchy1"/>
    <dgm:cxn modelId="{4413CD5F-F290-4911-9E24-A74367598956}" type="presParOf" srcId="{1136B921-86DD-4FC2-9A6C-F8D5BEE83A0B}" destId="{9D5D3BC1-BE0D-4C88-8377-B841994C7B1E}" srcOrd="1" destOrd="0" presId="urn:microsoft.com/office/officeart/2005/8/layout/hierarchy1"/>
    <dgm:cxn modelId="{004742E8-25FD-40B6-8D82-F2D87B0E6E49}" type="presParOf" srcId="{9D5D3BC1-BE0D-4C88-8377-B841994C7B1E}" destId="{94A10A4F-3264-4266-A529-8573F8F1FF5B}" srcOrd="0" destOrd="0" presId="urn:microsoft.com/office/officeart/2005/8/layout/hierarchy1"/>
    <dgm:cxn modelId="{EEB9BBC4-A89B-47FF-B809-E630FB7FACE0}" type="presParOf" srcId="{9D5D3BC1-BE0D-4C88-8377-B841994C7B1E}" destId="{FB154A58-08D2-43FD-B3B3-BEA83696544C}" srcOrd="1" destOrd="0" presId="urn:microsoft.com/office/officeart/2005/8/layout/hierarchy1"/>
    <dgm:cxn modelId="{D7494411-60E2-422C-A1F0-EA26378B0404}" type="presParOf" srcId="{FB154A58-08D2-43FD-B3B3-BEA83696544C}" destId="{C44CF2B8-5AE0-4F3D-A98E-9EA0726F8C09}" srcOrd="0" destOrd="0" presId="urn:microsoft.com/office/officeart/2005/8/layout/hierarchy1"/>
    <dgm:cxn modelId="{0D455C52-67B8-4103-8C75-5AF1A890ADCC}" type="presParOf" srcId="{C44CF2B8-5AE0-4F3D-A98E-9EA0726F8C09}" destId="{C099EDD2-314C-429D-8B3C-096515369FD0}" srcOrd="0" destOrd="0" presId="urn:microsoft.com/office/officeart/2005/8/layout/hierarchy1"/>
    <dgm:cxn modelId="{5F5E4EB7-33A7-4BD1-ABCE-AAF1B5DD9CD8}" type="presParOf" srcId="{C44CF2B8-5AE0-4F3D-A98E-9EA0726F8C09}" destId="{62C8135A-CF10-4728-B1B9-BF0C8BC676C8}" srcOrd="1" destOrd="0" presId="urn:microsoft.com/office/officeart/2005/8/layout/hierarchy1"/>
    <dgm:cxn modelId="{863F518B-7541-47F9-8665-D9315F76BF71}" type="presParOf" srcId="{FB154A58-08D2-43FD-B3B3-BEA83696544C}" destId="{9116099F-B1DB-4934-80A7-551CBEEAA499}" srcOrd="1" destOrd="0" presId="urn:microsoft.com/office/officeart/2005/8/layout/hierarchy1"/>
    <dgm:cxn modelId="{14B996DC-C2CE-420F-8B74-39034E99E21E}" type="presParOf" srcId="{9D5D3BC1-BE0D-4C88-8377-B841994C7B1E}" destId="{60768A4A-508A-47BD-A999-F277AC55A58B}" srcOrd="2" destOrd="0" presId="urn:microsoft.com/office/officeart/2005/8/layout/hierarchy1"/>
    <dgm:cxn modelId="{CA1FBAEE-4F81-4272-9A12-E6D61508CDFF}" type="presParOf" srcId="{9D5D3BC1-BE0D-4C88-8377-B841994C7B1E}" destId="{CBC96700-9E95-4B4F-A740-6D141562916C}" srcOrd="3" destOrd="0" presId="urn:microsoft.com/office/officeart/2005/8/layout/hierarchy1"/>
    <dgm:cxn modelId="{EA08FA05-80AD-4497-B619-3FE82FC0E527}" type="presParOf" srcId="{CBC96700-9E95-4B4F-A740-6D141562916C}" destId="{90ED4AC1-C3C0-4D06-B7C3-1DADAE08E2A5}" srcOrd="0" destOrd="0" presId="urn:microsoft.com/office/officeart/2005/8/layout/hierarchy1"/>
    <dgm:cxn modelId="{3D9CF7C5-B824-4724-9CC7-D06800C45A0E}" type="presParOf" srcId="{90ED4AC1-C3C0-4D06-B7C3-1DADAE08E2A5}" destId="{91EC476F-1F0C-48E4-AC79-1910E423B518}" srcOrd="0" destOrd="0" presId="urn:microsoft.com/office/officeart/2005/8/layout/hierarchy1"/>
    <dgm:cxn modelId="{F3A4BEBC-8CCF-4A12-A639-CA5747E0BB52}" type="presParOf" srcId="{90ED4AC1-C3C0-4D06-B7C3-1DADAE08E2A5}" destId="{A1186F4C-ED60-4AC2-B570-10218AEA619A}" srcOrd="1" destOrd="0" presId="urn:microsoft.com/office/officeart/2005/8/layout/hierarchy1"/>
    <dgm:cxn modelId="{33B2A89B-4A00-44C5-AD80-D645F4CA7CCC}" type="presParOf" srcId="{CBC96700-9E95-4B4F-A740-6D141562916C}" destId="{CDBA0471-A444-413A-9FA9-13B4806CE6AC}" srcOrd="1" destOrd="0" presId="urn:microsoft.com/office/officeart/2005/8/layout/hierarchy1"/>
    <dgm:cxn modelId="{46417684-214A-4982-8904-5DF4FEED307D}" type="presParOf" srcId="{9D5D3BC1-BE0D-4C88-8377-B841994C7B1E}" destId="{0BF11DCF-37F2-4660-BF84-B430AF00298B}" srcOrd="4" destOrd="0" presId="urn:microsoft.com/office/officeart/2005/8/layout/hierarchy1"/>
    <dgm:cxn modelId="{8C50275F-B01F-4245-9D97-70C33B80F664}" type="presParOf" srcId="{9D5D3BC1-BE0D-4C88-8377-B841994C7B1E}" destId="{857CA6F1-E48A-44D5-A4C6-F9EE56B765DD}" srcOrd="5" destOrd="0" presId="urn:microsoft.com/office/officeart/2005/8/layout/hierarchy1"/>
    <dgm:cxn modelId="{4597C118-D824-49CC-A083-6A58A600F15D}" type="presParOf" srcId="{857CA6F1-E48A-44D5-A4C6-F9EE56B765DD}" destId="{806BFC84-D1CA-4770-A864-26C8F0942617}" srcOrd="0" destOrd="0" presId="urn:microsoft.com/office/officeart/2005/8/layout/hierarchy1"/>
    <dgm:cxn modelId="{C4BD64C5-E350-403E-A142-356825D1D85D}" type="presParOf" srcId="{806BFC84-D1CA-4770-A864-26C8F0942617}" destId="{58ECEAA2-654F-4379-80E1-1BF6A9FE63CA}" srcOrd="0" destOrd="0" presId="urn:microsoft.com/office/officeart/2005/8/layout/hierarchy1"/>
    <dgm:cxn modelId="{E08B8F27-A35B-4288-A068-77A49B025EE7}" type="presParOf" srcId="{806BFC84-D1CA-4770-A864-26C8F0942617}" destId="{52C9E9FA-FF4F-435E-ABB8-A6E2B19770AF}" srcOrd="1" destOrd="0" presId="urn:microsoft.com/office/officeart/2005/8/layout/hierarchy1"/>
    <dgm:cxn modelId="{6FE8FC41-AD9E-440F-92AE-155175CD8C99}" type="presParOf" srcId="{857CA6F1-E48A-44D5-A4C6-F9EE56B765DD}" destId="{509D3D56-3423-4C5D-9EA3-4F676734A4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11DCF-37F2-4660-BF84-B430AF00298B}">
      <dsp:nvSpPr>
        <dsp:cNvPr id="0" name=""/>
        <dsp:cNvSpPr/>
      </dsp:nvSpPr>
      <dsp:spPr>
        <a:xfrm>
          <a:off x="3218079" y="2047183"/>
          <a:ext cx="729754" cy="17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336"/>
              </a:lnTo>
              <a:lnTo>
                <a:pt x="729754" y="118336"/>
              </a:lnTo>
              <a:lnTo>
                <a:pt x="729754" y="17364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68A4A-508A-47BD-A999-F277AC55A58B}">
      <dsp:nvSpPr>
        <dsp:cNvPr id="0" name=""/>
        <dsp:cNvSpPr/>
      </dsp:nvSpPr>
      <dsp:spPr>
        <a:xfrm>
          <a:off x="3172359" y="2047183"/>
          <a:ext cx="91440" cy="173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4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10A4F-3264-4266-A529-8573F8F1FF5B}">
      <dsp:nvSpPr>
        <dsp:cNvPr id="0" name=""/>
        <dsp:cNvSpPr/>
      </dsp:nvSpPr>
      <dsp:spPr>
        <a:xfrm>
          <a:off x="2488325" y="2047183"/>
          <a:ext cx="729754" cy="173648"/>
        </a:xfrm>
        <a:custGeom>
          <a:avLst/>
          <a:gdLst/>
          <a:ahLst/>
          <a:cxnLst/>
          <a:rect l="0" t="0" r="0" b="0"/>
          <a:pathLst>
            <a:path>
              <a:moveTo>
                <a:pt x="729754" y="0"/>
              </a:moveTo>
              <a:lnTo>
                <a:pt x="729754" y="118336"/>
              </a:lnTo>
              <a:lnTo>
                <a:pt x="0" y="118336"/>
              </a:lnTo>
              <a:lnTo>
                <a:pt x="0" y="17364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D7A1D-E479-4CFC-9AE3-4D6193E28E2F}">
      <dsp:nvSpPr>
        <dsp:cNvPr id="0" name=""/>
        <dsp:cNvSpPr/>
      </dsp:nvSpPr>
      <dsp:spPr>
        <a:xfrm>
          <a:off x="2123448" y="1494394"/>
          <a:ext cx="1094631" cy="17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336"/>
              </a:lnTo>
              <a:lnTo>
                <a:pt x="1094631" y="118336"/>
              </a:lnTo>
              <a:lnTo>
                <a:pt x="1094631" y="17364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98DA3-FFAF-43D8-A631-B6194CA0C62D}">
      <dsp:nvSpPr>
        <dsp:cNvPr id="0" name=""/>
        <dsp:cNvSpPr/>
      </dsp:nvSpPr>
      <dsp:spPr>
        <a:xfrm>
          <a:off x="1028816" y="2047183"/>
          <a:ext cx="729754" cy="17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336"/>
              </a:lnTo>
              <a:lnTo>
                <a:pt x="729754" y="118336"/>
              </a:lnTo>
              <a:lnTo>
                <a:pt x="729754" y="17364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B9059-DA82-4A2E-ADF1-75242270CA20}">
      <dsp:nvSpPr>
        <dsp:cNvPr id="0" name=""/>
        <dsp:cNvSpPr/>
      </dsp:nvSpPr>
      <dsp:spPr>
        <a:xfrm>
          <a:off x="983096" y="2047183"/>
          <a:ext cx="91440" cy="173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4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DE86A-47BD-4803-9EF4-0F328A561042}">
      <dsp:nvSpPr>
        <dsp:cNvPr id="0" name=""/>
        <dsp:cNvSpPr/>
      </dsp:nvSpPr>
      <dsp:spPr>
        <a:xfrm>
          <a:off x="299062" y="2047183"/>
          <a:ext cx="729754" cy="173648"/>
        </a:xfrm>
        <a:custGeom>
          <a:avLst/>
          <a:gdLst/>
          <a:ahLst/>
          <a:cxnLst/>
          <a:rect l="0" t="0" r="0" b="0"/>
          <a:pathLst>
            <a:path>
              <a:moveTo>
                <a:pt x="729754" y="0"/>
              </a:moveTo>
              <a:lnTo>
                <a:pt x="729754" y="118336"/>
              </a:lnTo>
              <a:lnTo>
                <a:pt x="0" y="118336"/>
              </a:lnTo>
              <a:lnTo>
                <a:pt x="0" y="17364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90D5D-F00A-4E30-A7B2-A0F2A9C9E0FD}">
      <dsp:nvSpPr>
        <dsp:cNvPr id="0" name=""/>
        <dsp:cNvSpPr/>
      </dsp:nvSpPr>
      <dsp:spPr>
        <a:xfrm>
          <a:off x="1028816" y="1494394"/>
          <a:ext cx="1094631" cy="173648"/>
        </a:xfrm>
        <a:custGeom>
          <a:avLst/>
          <a:gdLst/>
          <a:ahLst/>
          <a:cxnLst/>
          <a:rect l="0" t="0" r="0" b="0"/>
          <a:pathLst>
            <a:path>
              <a:moveTo>
                <a:pt x="1094631" y="0"/>
              </a:moveTo>
              <a:lnTo>
                <a:pt x="1094631" y="118336"/>
              </a:lnTo>
              <a:lnTo>
                <a:pt x="0" y="118336"/>
              </a:lnTo>
              <a:lnTo>
                <a:pt x="0" y="17364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DF7E7-3F2A-4BF1-8E46-87F8967EE304}">
      <dsp:nvSpPr>
        <dsp:cNvPr id="0" name=""/>
        <dsp:cNvSpPr/>
      </dsp:nvSpPr>
      <dsp:spPr>
        <a:xfrm>
          <a:off x="1824912" y="1115253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C9D8A-D32A-4AAA-9684-CD5DDC480CD6}">
      <dsp:nvSpPr>
        <dsp:cNvPr id="0" name=""/>
        <dsp:cNvSpPr/>
      </dsp:nvSpPr>
      <dsp:spPr>
        <a:xfrm>
          <a:off x="1891253" y="1178277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Español mexicano-centroamericano</a:t>
          </a:r>
          <a:endParaRPr lang="cs-CZ" sz="500" kern="1200"/>
        </a:p>
      </dsp:txBody>
      <dsp:txXfrm>
        <a:off x="1902358" y="1189382"/>
        <a:ext cx="574861" cy="356930"/>
      </dsp:txXfrm>
    </dsp:sp>
    <dsp:sp modelId="{CEC73275-A39A-42C2-A312-7E0F0FDD12C7}">
      <dsp:nvSpPr>
        <dsp:cNvPr id="0" name=""/>
        <dsp:cNvSpPr/>
      </dsp:nvSpPr>
      <dsp:spPr>
        <a:xfrm>
          <a:off x="730280" y="1668042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BA348-2B2F-4484-8F24-13E9EE09B173}">
      <dsp:nvSpPr>
        <dsp:cNvPr id="0" name=""/>
        <dsp:cNvSpPr/>
      </dsp:nvSpPr>
      <dsp:spPr>
        <a:xfrm>
          <a:off x="796622" y="1731066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Mexicano</a:t>
          </a:r>
          <a:endParaRPr lang="cs-CZ" sz="500" kern="1200"/>
        </a:p>
      </dsp:txBody>
      <dsp:txXfrm>
        <a:off x="807727" y="1742171"/>
        <a:ext cx="574861" cy="356930"/>
      </dsp:txXfrm>
    </dsp:sp>
    <dsp:sp modelId="{0BE7766E-C77F-49D3-A25F-751253F48F02}">
      <dsp:nvSpPr>
        <dsp:cNvPr id="0" name=""/>
        <dsp:cNvSpPr/>
      </dsp:nvSpPr>
      <dsp:spPr>
        <a:xfrm>
          <a:off x="526" y="2220831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05171-29BA-4B5A-AFAA-911A43335FB8}">
      <dsp:nvSpPr>
        <dsp:cNvPr id="0" name=""/>
        <dsp:cNvSpPr/>
      </dsp:nvSpPr>
      <dsp:spPr>
        <a:xfrm>
          <a:off x="66867" y="2283855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Norteño</a:t>
          </a:r>
          <a:endParaRPr lang="cs-CZ" sz="500" kern="1200"/>
        </a:p>
      </dsp:txBody>
      <dsp:txXfrm>
        <a:off x="77972" y="2294960"/>
        <a:ext cx="574861" cy="356930"/>
      </dsp:txXfrm>
    </dsp:sp>
    <dsp:sp modelId="{69D0D3DA-3C1A-4543-B427-B60466557F44}">
      <dsp:nvSpPr>
        <dsp:cNvPr id="0" name=""/>
        <dsp:cNvSpPr/>
      </dsp:nvSpPr>
      <dsp:spPr>
        <a:xfrm>
          <a:off x="730280" y="2220831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45034-4806-426E-A0E2-4F161BC9E684}">
      <dsp:nvSpPr>
        <dsp:cNvPr id="0" name=""/>
        <dsp:cNvSpPr/>
      </dsp:nvSpPr>
      <dsp:spPr>
        <a:xfrm>
          <a:off x="796622" y="2283855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Central</a:t>
          </a:r>
          <a:endParaRPr lang="cs-CZ" sz="500" kern="1200"/>
        </a:p>
      </dsp:txBody>
      <dsp:txXfrm>
        <a:off x="807727" y="2294960"/>
        <a:ext cx="574861" cy="356930"/>
      </dsp:txXfrm>
    </dsp:sp>
    <dsp:sp modelId="{23E9B59D-45D8-4264-8D85-A8D1AB3511D5}">
      <dsp:nvSpPr>
        <dsp:cNvPr id="0" name=""/>
        <dsp:cNvSpPr/>
      </dsp:nvSpPr>
      <dsp:spPr>
        <a:xfrm>
          <a:off x="1460035" y="2220831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E1D7F-AA26-4932-9DC3-BF98DC0E001B}">
      <dsp:nvSpPr>
        <dsp:cNvPr id="0" name=""/>
        <dsp:cNvSpPr/>
      </dsp:nvSpPr>
      <dsp:spPr>
        <a:xfrm>
          <a:off x="1526376" y="2283855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Costeño</a:t>
          </a:r>
          <a:endParaRPr lang="cs-CZ" sz="500" kern="1200"/>
        </a:p>
      </dsp:txBody>
      <dsp:txXfrm>
        <a:off x="1537481" y="2294960"/>
        <a:ext cx="574861" cy="356930"/>
      </dsp:txXfrm>
    </dsp:sp>
    <dsp:sp modelId="{EDD5414E-5A22-44F0-A027-AF553983780A}">
      <dsp:nvSpPr>
        <dsp:cNvPr id="0" name=""/>
        <dsp:cNvSpPr/>
      </dsp:nvSpPr>
      <dsp:spPr>
        <a:xfrm>
          <a:off x="2919544" y="1668042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68D9F-943E-4965-AF32-93A148B0C699}">
      <dsp:nvSpPr>
        <dsp:cNvPr id="0" name=""/>
        <dsp:cNvSpPr/>
      </dsp:nvSpPr>
      <dsp:spPr>
        <a:xfrm>
          <a:off x="2985885" y="1731066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Mayense-centroamericano</a:t>
          </a:r>
          <a:endParaRPr lang="cs-CZ" sz="500" kern="1200"/>
        </a:p>
      </dsp:txBody>
      <dsp:txXfrm>
        <a:off x="2996990" y="1742171"/>
        <a:ext cx="574861" cy="356930"/>
      </dsp:txXfrm>
    </dsp:sp>
    <dsp:sp modelId="{C099EDD2-314C-429D-8B3C-096515369FD0}">
      <dsp:nvSpPr>
        <dsp:cNvPr id="0" name=""/>
        <dsp:cNvSpPr/>
      </dsp:nvSpPr>
      <dsp:spPr>
        <a:xfrm>
          <a:off x="2189789" y="2220831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8135A-CF10-4728-B1B9-BF0C8BC676C8}">
      <dsp:nvSpPr>
        <dsp:cNvPr id="0" name=""/>
        <dsp:cNvSpPr/>
      </dsp:nvSpPr>
      <dsp:spPr>
        <a:xfrm>
          <a:off x="2256130" y="2283855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Yucateco</a:t>
          </a:r>
          <a:endParaRPr lang="cs-CZ" sz="500" kern="1200"/>
        </a:p>
      </dsp:txBody>
      <dsp:txXfrm>
        <a:off x="2267235" y="2294960"/>
        <a:ext cx="574861" cy="356930"/>
      </dsp:txXfrm>
    </dsp:sp>
    <dsp:sp modelId="{91EC476F-1F0C-48E4-AC79-1910E423B518}">
      <dsp:nvSpPr>
        <dsp:cNvPr id="0" name=""/>
        <dsp:cNvSpPr/>
      </dsp:nvSpPr>
      <dsp:spPr>
        <a:xfrm>
          <a:off x="2919544" y="2220831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86F4C-ED60-4AC2-B570-10218AEA619A}">
      <dsp:nvSpPr>
        <dsp:cNvPr id="0" name=""/>
        <dsp:cNvSpPr/>
      </dsp:nvSpPr>
      <dsp:spPr>
        <a:xfrm>
          <a:off x="2985885" y="2283855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Centroamericano</a:t>
          </a:r>
          <a:endParaRPr lang="cs-CZ" sz="500" kern="1200"/>
        </a:p>
      </dsp:txBody>
      <dsp:txXfrm>
        <a:off x="2996990" y="2294960"/>
        <a:ext cx="574861" cy="356930"/>
      </dsp:txXfrm>
    </dsp:sp>
    <dsp:sp modelId="{58ECEAA2-654F-4379-80E1-1BF6A9FE63CA}">
      <dsp:nvSpPr>
        <dsp:cNvPr id="0" name=""/>
        <dsp:cNvSpPr/>
      </dsp:nvSpPr>
      <dsp:spPr>
        <a:xfrm>
          <a:off x="3649298" y="2220831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9E9FA-FF4F-435E-ABB8-A6E2B19770AF}">
      <dsp:nvSpPr>
        <dsp:cNvPr id="0" name=""/>
        <dsp:cNvSpPr/>
      </dsp:nvSpPr>
      <dsp:spPr>
        <a:xfrm>
          <a:off x="3715639" y="2283855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Mayense de bilingües</a:t>
          </a:r>
          <a:endParaRPr lang="cs-CZ" sz="500" kern="1200"/>
        </a:p>
      </dsp:txBody>
      <dsp:txXfrm>
        <a:off x="3726744" y="2294960"/>
        <a:ext cx="574861" cy="356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94983-AE7F-AD4E-AB69-2F68C0067461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EE08C-07E6-4042-B1A4-CBA7B80CF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47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940C-75C5-124B-8C45-33FF3AED1450}" type="datetime1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44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50E5-09BF-C040-861D-7CCB995FB9AE}" type="datetime1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60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233F-3C58-074B-B664-D4FD26C63350}" type="datetime1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201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B841-893A-AA44-8186-FD82D5575217}" type="datetime1">
              <a:rPr lang="cs-CZ" smtClean="0"/>
              <a:t>20.11.2020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84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9B76-E41F-7447-AABB-3F73E160B19E}" type="datetime1">
              <a:rPr lang="cs-CZ" smtClean="0"/>
              <a:t>20.11.2020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4006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1CF8-334B-3149-BD77-35758EE2C1B8}" type="datetime1">
              <a:rPr lang="cs-CZ" smtClean="0"/>
              <a:t>20.11.2020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046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FE00-6B45-1041-8793-C7DD9BD8781F}" type="datetime1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354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3105-E153-6646-8CF5-44BF8724F33E}" type="datetime1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28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8240-6AC4-1045-9192-996BFE8BBDA2}" type="datetime1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39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8FD5-ECD1-AC44-9EEB-C1AC0D6D2061}" type="datetime1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5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F018-B5C6-4A4E-A7E5-1BB0ED716F83}" type="datetime1">
              <a:rPr lang="cs-CZ" smtClean="0"/>
              <a:t>20.11.2020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12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82F-0C07-4348-8D5A-7357BCA53950}" type="datetime1">
              <a:rPr lang="cs-CZ" smtClean="0"/>
              <a:t>20.11.2020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76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634D-A74F-0F48-8557-C7069116FD75}" type="datetime1">
              <a:rPr lang="cs-CZ" smtClean="0"/>
              <a:t>20.11.2020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18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98E1-1908-6744-B1F9-9BE171132DB1}" type="datetime1">
              <a:rPr lang="cs-CZ" smtClean="0"/>
              <a:t>20.11.2020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71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9DCE-01D9-DA4D-BC12-1CD593B48AA8}" type="datetime1">
              <a:rPr lang="cs-CZ" smtClean="0"/>
              <a:t>20.11.2020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9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1100-7E5D-2E46-9049-3D2289C101CB}" type="datetime1">
              <a:rPr lang="cs-CZ" smtClean="0"/>
              <a:t>20.11.2020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70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C22A-9017-0444-ADF3-BF5E06C3ACB5}" type="datetime1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3D7BF4-8BA2-CA4F-8EFF-50AB9B439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15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hXKAJeGqY" TargetMode="External"/><Relationship Id="rId2" Type="http://schemas.openxmlformats.org/officeDocument/2006/relationships/hyperlink" Target="https://www.youtube.com/watch?v=ySa5HLdEuQ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k_EeninJA&amp;nohtml5=False" TargetMode="External"/><Relationship Id="rId2" Type="http://schemas.openxmlformats.org/officeDocument/2006/relationships/hyperlink" Target="https://www.youtube.com/watch?v=2f9c8qgaGZ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vkIjZZyYR4" TargetMode="External"/><Relationship Id="rId4" Type="http://schemas.openxmlformats.org/officeDocument/2006/relationships/hyperlink" Target="https://www.youtube.com/watch?v=JHC6T3S5bX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q8unXyJ9A0" TargetMode="External"/><Relationship Id="rId2" Type="http://schemas.openxmlformats.org/officeDocument/2006/relationships/hyperlink" Target="https://www.youtube.com/watch?v=HcJHHY0mUE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pYz6WkgokI" TargetMode="External"/><Relationship Id="rId2" Type="http://schemas.openxmlformats.org/officeDocument/2006/relationships/hyperlink" Target="http://prosodia.upf.edu/atlasentonacion/enquestes/espanol/monterrey/index.html#maptask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Y_vlHrhI-Rw&amp;nohtml5=False" TargetMode="External"/><Relationship Id="rId4" Type="http://schemas.openxmlformats.org/officeDocument/2006/relationships/hyperlink" Target="https://www.youtube.com/watch?v=LC6Qk4iGC0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54099-0D1A-AB4A-9F94-BA56DFFC1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El </a:t>
            </a:r>
            <a:r>
              <a:rPr lang="cs-CZ" dirty="0" err="1"/>
              <a:t>español</a:t>
            </a:r>
            <a:r>
              <a:rPr lang="cs-CZ" dirty="0"/>
              <a:t> </a:t>
            </a:r>
            <a:r>
              <a:rPr lang="cs-CZ" dirty="0" err="1"/>
              <a:t>mexicano</a:t>
            </a:r>
            <a:r>
              <a:rPr lang="cs-CZ" dirty="0"/>
              <a:t> </a:t>
            </a:r>
            <a:r>
              <a:rPr lang="cs-CZ" dirty="0" err="1"/>
              <a:t>y</a:t>
            </a:r>
            <a:r>
              <a:rPr lang="cs-CZ" dirty="0"/>
              <a:t> </a:t>
            </a:r>
            <a:r>
              <a:rPr lang="cs-CZ" dirty="0" err="1"/>
              <a:t>centroamericano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F9B09E-5E85-7048-BC03-B0D2CC881F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8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7EA771-3E36-CE44-B75D-023947AE7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El español </a:t>
            </a:r>
            <a:r>
              <a:rPr lang="es-ES" sz="2800" dirty="0" err="1">
                <a:solidFill>
                  <a:schemeClr val="tx2">
                    <a:lumMod val="75000"/>
                  </a:schemeClr>
                </a:solidFill>
              </a:rPr>
              <a:t>mayense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-centroamericano</a:t>
            </a:r>
            <a:br>
              <a:rPr lang="es-ES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Plano fónico</a:t>
            </a:r>
            <a:endParaRPr lang="cs-CZ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F34D913-1D6E-D34F-8882-BC1A92C2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Cortes glóticos, de origen maya: [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</a:rPr>
              <a:t>noˀ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 '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</a:rPr>
              <a:t>ko.me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] ‘no come’; [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</a:rPr>
              <a:t>tuʔ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 '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</a:rPr>
              <a:t>i.xa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] ‘tu hija’. Su origen está en un fonema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</a:rPr>
              <a:t>glotal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 maya, que se pronuncia cerrando la glotis y dejando salir el aire a modo de explosión, como si fuera un golpe de tos.</a:t>
            </a: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Seseo.</a:t>
            </a: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Uso de los sonidos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</a:rPr>
              <a:t>she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[∫] y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</a:rPr>
              <a:t>tse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</a:rPr>
              <a:t>ts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], también de origen maya.</a:t>
            </a: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Presencia en posición final de las consonantes [p, t, k, t∫, ∫,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</a:rPr>
              <a:t>ts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], en topónimos o palabras mayas como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</a:rPr>
              <a:t>tup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‘benjamín’, ['∫et] ‘leporino’, ['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</a:rPr>
              <a:t>sik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] ‘axila’, ['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</a:rPr>
              <a:t>mu.li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∫] ‘rizado’, ['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</a:rPr>
              <a:t>nuts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] ‘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</a:rPr>
              <a:t>cascorvo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, patizambo’ o incluso en palabras hispanas, como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</a:rPr>
              <a:t>coch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‘coz’.</a:t>
            </a: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Articulación como [m] (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eme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) de la nasal final -n (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ene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), quizás por influencia maya.</a:t>
            </a: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Pronunciación oclusiva o africada de 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efe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, en un sonido cercano a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</a:rPr>
              <a:t>pf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, en palabras como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</a:rPr>
              <a:t>pfantasma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‘fantasma’,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</a:rPr>
              <a:t>pfiesta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‘fiesta’ o 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puente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‘fuente’, quizás también por influencia maya.</a:t>
            </a: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Aspiración de 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jota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Realización tensa y muy palatal de 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che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Conservación de una [s] tensa, no debilitada.</a:t>
            </a: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Existencia de una 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ere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o una 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erre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retrofleja, pronunciada con la punta de la lengua doblada hacia atrás.</a:t>
            </a: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000" dirty="0" err="1">
                <a:solidFill>
                  <a:schemeClr val="tx2">
                    <a:lumMod val="75000"/>
                  </a:schemeClr>
                </a:solidFill>
              </a:rPr>
              <a:t>Despalatalización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eñe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, como en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</a:rPr>
              <a:t>anio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‘año’ o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</a:rPr>
              <a:t>albanil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‘albañil’.</a:t>
            </a: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Distensión de –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–, por la que se oyen pronunciaciones como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</a:rPr>
              <a:t>tortía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‘tortilla’ o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</a:rPr>
              <a:t>colmío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‘colmillo’ (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</a:rPr>
              <a:t>tb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. América Central).</a:t>
            </a: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Tendencia a una pronunciación asibilada de –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 (Chiapas, Guatemala, Honduras).</a:t>
            </a: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Tendencia a aspiración de /s/ inicial de sílaba: una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</a:rPr>
              <a:t>hemana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 ‘una semana’, un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</a:rPr>
              <a:t>hentavo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</a:rPr>
              <a:t> ‘un centavo’ (Honduras, El Salvador).</a:t>
            </a: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2E8FDA-D3EB-C14D-8863-3E0B0B0A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9063" y="6135808"/>
            <a:ext cx="6526166" cy="365125"/>
          </a:xfrm>
        </p:spPr>
        <p:txBody>
          <a:bodyPr>
            <a:normAutofit/>
          </a:bodyPr>
          <a:lstStyle/>
          <a:p>
            <a:endParaRPr lang="cs-CZ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6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BC9FE-B8E2-9244-9C4A-A9AFA6735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El español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mayense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-centroamericano</a:t>
            </a:r>
            <a:br>
              <a:rPr lang="es-E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Planos gramatical y léxico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BD697-3459-DD4B-AE15-5728FC3965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s-ES" dirty="0"/>
              <a:t>Empleo de determinantes posesivos redundantes (</a:t>
            </a:r>
            <a:r>
              <a:rPr lang="es-ES" i="1" dirty="0"/>
              <a:t>me duele mi cabeza</a:t>
            </a:r>
            <a:r>
              <a:rPr lang="es-ES" dirty="0"/>
              <a:t>) o de posesivos con indefinidos (</a:t>
            </a:r>
            <a:r>
              <a:rPr lang="es-ES" i="1" dirty="0"/>
              <a:t>le da a uno su pena contarlo</a:t>
            </a:r>
            <a:r>
              <a:rPr lang="es-ES" dirty="0"/>
              <a:t>), por influencia maya.</a:t>
            </a:r>
            <a:endParaRPr lang="cs-CZ" dirty="0"/>
          </a:p>
          <a:p>
            <a:pPr lvl="0"/>
            <a:r>
              <a:rPr lang="es-ES" dirty="0"/>
              <a:t>Empleo de una forma </a:t>
            </a:r>
            <a:r>
              <a:rPr lang="es-ES" i="1" dirty="0"/>
              <a:t>lo </a:t>
            </a:r>
            <a:r>
              <a:rPr lang="es-ES" dirty="0"/>
              <a:t>como objeto, en muchos casos pleonástica (</a:t>
            </a:r>
            <a:r>
              <a:rPr lang="es-ES" i="1" dirty="0"/>
              <a:t>¿no te lo da pena?</a:t>
            </a:r>
            <a:r>
              <a:rPr lang="es-ES" dirty="0"/>
              <a:t>; </a:t>
            </a:r>
            <a:r>
              <a:rPr lang="es-ES" i="1" dirty="0"/>
              <a:t>no te lo invito a quedarte porque estoy saliendo</a:t>
            </a:r>
            <a:r>
              <a:rPr lang="es-ES" dirty="0"/>
              <a:t>; </a:t>
            </a:r>
            <a:r>
              <a:rPr lang="es-ES" i="1" dirty="0"/>
              <a:t>lo compramos el pan</a:t>
            </a:r>
            <a:r>
              <a:rPr lang="es-ES" dirty="0"/>
              <a:t>; </a:t>
            </a:r>
            <a:r>
              <a:rPr lang="es-ES" i="1" dirty="0"/>
              <a:t>comida lo vamos a dar</a:t>
            </a:r>
            <a:r>
              <a:rPr lang="es-ES" dirty="0"/>
              <a:t>), también por influencia maya.</a:t>
            </a:r>
            <a:endParaRPr lang="cs-CZ" dirty="0"/>
          </a:p>
          <a:p>
            <a:pPr lvl="0"/>
            <a:r>
              <a:rPr lang="es-ES" dirty="0"/>
              <a:t>Uso de </a:t>
            </a:r>
            <a:r>
              <a:rPr lang="es-ES" i="1" dirty="0"/>
              <a:t>hasta </a:t>
            </a:r>
            <a:r>
              <a:rPr lang="es-ES" dirty="0"/>
              <a:t>con valor de inicio: </a:t>
            </a:r>
            <a:r>
              <a:rPr lang="es-ES" i="1" dirty="0"/>
              <a:t>viene hasta hoy </a:t>
            </a:r>
            <a:r>
              <a:rPr lang="es-ES" dirty="0"/>
              <a:t>= </a:t>
            </a:r>
            <a:r>
              <a:rPr lang="es-ES" i="1" dirty="0"/>
              <a:t>no viene hasta hoy</a:t>
            </a:r>
            <a:r>
              <a:rPr lang="es-ES" dirty="0"/>
              <a:t>.</a:t>
            </a:r>
            <a:endParaRPr lang="cs-CZ" dirty="0"/>
          </a:p>
          <a:p>
            <a:pPr lvl="0"/>
            <a:r>
              <a:rPr lang="es-ES" dirty="0"/>
              <a:t>Uso preferente de </a:t>
            </a:r>
            <a:r>
              <a:rPr lang="es-ES" i="1" dirty="0"/>
              <a:t>acá </a:t>
            </a:r>
            <a:r>
              <a:rPr lang="es-ES" dirty="0"/>
              <a:t>y </a:t>
            </a:r>
            <a:r>
              <a:rPr lang="es-ES" i="1" dirty="0"/>
              <a:t>allá, </a:t>
            </a:r>
            <a:r>
              <a:rPr lang="es-ES" dirty="0"/>
              <a:t>como en casi toda América, sobre </a:t>
            </a:r>
            <a:r>
              <a:rPr lang="es-ES" i="1" dirty="0"/>
              <a:t>aquí </a:t>
            </a:r>
            <a:r>
              <a:rPr lang="es-ES" dirty="0"/>
              <a:t>y </a:t>
            </a:r>
            <a:r>
              <a:rPr lang="es-ES" i="1" dirty="0"/>
              <a:t>allí</a:t>
            </a:r>
            <a:r>
              <a:rPr lang="es-ES" dirty="0"/>
              <a:t>.</a:t>
            </a:r>
            <a:endParaRPr lang="cs-CZ" dirty="0"/>
          </a:p>
          <a:p>
            <a:pPr lvl="0"/>
            <a:r>
              <a:rPr lang="es-ES" dirty="0"/>
              <a:t>Sistema de tratamiento con voseo/tuteo-</a:t>
            </a:r>
            <a:r>
              <a:rPr lang="es-ES" dirty="0" err="1"/>
              <a:t>ustedeo</a:t>
            </a:r>
            <a:r>
              <a:rPr lang="es-ES" dirty="0"/>
              <a:t> (América Central)</a:t>
            </a:r>
            <a:endParaRPr lang="cs-CZ" dirty="0"/>
          </a:p>
          <a:p>
            <a:r>
              <a:rPr lang="cs-CZ" dirty="0" err="1"/>
              <a:t>Orden</a:t>
            </a:r>
            <a:r>
              <a:rPr lang="cs-CZ" dirty="0"/>
              <a:t> de </a:t>
            </a:r>
            <a:r>
              <a:rPr lang="cs-CZ" dirty="0" err="1"/>
              <a:t>palabras</a:t>
            </a:r>
            <a:r>
              <a:rPr lang="cs-CZ" dirty="0"/>
              <a:t> SVO en las </a:t>
            </a:r>
            <a:r>
              <a:rPr lang="cs-CZ" dirty="0" err="1"/>
              <a:t>interrogativas</a:t>
            </a:r>
            <a:r>
              <a:rPr lang="cs-CZ" dirty="0"/>
              <a:t>,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tipo</a:t>
            </a:r>
            <a:r>
              <a:rPr lang="cs-CZ" dirty="0"/>
              <a:t> </a:t>
            </a:r>
            <a:r>
              <a:rPr lang="cs-CZ" i="1" dirty="0"/>
              <a:t>¿</a:t>
            </a:r>
            <a:r>
              <a:rPr lang="cs-CZ" i="1" dirty="0" err="1"/>
              <a:t>cómo</a:t>
            </a:r>
            <a:r>
              <a:rPr lang="cs-CZ" i="1" dirty="0"/>
              <a:t> </a:t>
            </a:r>
            <a:r>
              <a:rPr lang="cs-CZ" i="1" dirty="0" err="1"/>
              <a:t>tú</a:t>
            </a:r>
            <a:r>
              <a:rPr lang="cs-CZ" i="1" dirty="0"/>
              <a:t> </a:t>
            </a:r>
            <a:r>
              <a:rPr lang="cs-CZ" i="1" dirty="0" err="1"/>
              <a:t>estás</a:t>
            </a:r>
            <a:r>
              <a:rPr lang="cs-CZ" i="1" dirty="0"/>
              <a:t>?, </a:t>
            </a:r>
            <a:r>
              <a:rPr lang="cs-CZ" dirty="0"/>
              <a:t>en Honduras o en Nicaragua, </a:t>
            </a:r>
            <a:r>
              <a:rPr lang="cs-CZ" dirty="0" err="1"/>
              <a:t>tal</a:t>
            </a:r>
            <a:r>
              <a:rPr lang="cs-CZ" dirty="0"/>
              <a:t> </a:t>
            </a:r>
            <a:r>
              <a:rPr lang="cs-CZ" dirty="0" err="1"/>
              <a:t>cual</a:t>
            </a:r>
            <a:r>
              <a:rPr lang="cs-CZ" dirty="0"/>
              <a:t> es </a:t>
            </a:r>
            <a:r>
              <a:rPr lang="cs-CZ" dirty="0" err="1"/>
              <a:t>habitual</a:t>
            </a:r>
            <a:r>
              <a:rPr lang="cs-CZ" dirty="0"/>
              <a:t> en el </a:t>
            </a:r>
            <a:r>
              <a:rPr lang="cs-CZ" dirty="0" err="1"/>
              <a:t>Caribe</a:t>
            </a:r>
            <a:r>
              <a:rPr lang="cs-CZ" dirty="0"/>
              <a:t>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69771C-C3E7-F445-B9B7-C02DA5D3D9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s-ES" dirty="0"/>
              <a:t>Uso de mexicanismos léxicos: </a:t>
            </a:r>
            <a:r>
              <a:rPr lang="es-ES" i="1" dirty="0"/>
              <a:t>alberca </a:t>
            </a:r>
            <a:r>
              <a:rPr lang="es-ES" dirty="0"/>
              <a:t>‘piscina’; </a:t>
            </a:r>
            <a:r>
              <a:rPr lang="es-ES" i="1" dirty="0"/>
              <a:t>güero </a:t>
            </a:r>
            <a:r>
              <a:rPr lang="es-ES" dirty="0"/>
              <a:t>‘rubio’; </a:t>
            </a:r>
            <a:r>
              <a:rPr lang="es-ES" i="1" dirty="0"/>
              <a:t>padre </a:t>
            </a:r>
            <a:r>
              <a:rPr lang="es-ES" dirty="0"/>
              <a:t>‘bueno’; </a:t>
            </a:r>
            <a:r>
              <a:rPr lang="es-ES" i="1" dirty="0"/>
              <a:t>padrísimo </a:t>
            </a:r>
            <a:r>
              <a:rPr lang="es-ES" dirty="0"/>
              <a:t>‘buenísimo’; </a:t>
            </a:r>
            <a:r>
              <a:rPr lang="es-ES" i="1" dirty="0"/>
              <a:t>pinche </a:t>
            </a:r>
            <a:r>
              <a:rPr lang="es-ES" dirty="0"/>
              <a:t>‘maldito; tratamiento de cercanía’; </a:t>
            </a:r>
            <a:r>
              <a:rPr lang="es-ES" i="1" dirty="0"/>
              <a:t>mero </a:t>
            </a:r>
            <a:r>
              <a:rPr lang="es-ES" dirty="0"/>
              <a:t>‘el mismo; importante, central; puro’; </a:t>
            </a:r>
            <a:r>
              <a:rPr lang="es-ES" i="1" dirty="0"/>
              <a:t>zócalo </a:t>
            </a:r>
            <a:r>
              <a:rPr lang="es-ES" dirty="0"/>
              <a:t>‘plaza principal’.</a:t>
            </a:r>
            <a:endParaRPr lang="cs-CZ" dirty="0"/>
          </a:p>
          <a:p>
            <a:pPr lvl="0"/>
            <a:r>
              <a:rPr lang="es-ES" dirty="0"/>
              <a:t>No obstante, cuando el interior de México dice </a:t>
            </a:r>
            <a:r>
              <a:rPr lang="es-ES" i="1" dirty="0"/>
              <a:t>migas</a:t>
            </a:r>
            <a:r>
              <a:rPr lang="es-ES" dirty="0"/>
              <a:t>, </a:t>
            </a:r>
            <a:r>
              <a:rPr lang="es-ES" i="1" dirty="0"/>
              <a:t>migajas </a:t>
            </a:r>
            <a:r>
              <a:rPr lang="es-ES" dirty="0"/>
              <a:t>o </a:t>
            </a:r>
            <a:r>
              <a:rPr lang="es-ES" i="1" dirty="0"/>
              <a:t>boronas</a:t>
            </a:r>
            <a:r>
              <a:rPr lang="es-ES" dirty="0"/>
              <a:t>, Yucatán dice </a:t>
            </a:r>
            <a:r>
              <a:rPr lang="es-ES" i="1" dirty="0"/>
              <a:t>chichis</a:t>
            </a:r>
            <a:r>
              <a:rPr lang="es-ES" dirty="0"/>
              <a:t>; otros ejemplos: </a:t>
            </a:r>
            <a:r>
              <a:rPr lang="es-ES" i="1" dirty="0"/>
              <a:t>perrilla </a:t>
            </a:r>
            <a:r>
              <a:rPr lang="es-ES" dirty="0"/>
              <a:t>‘orzuelo’ —&gt; </a:t>
            </a:r>
            <a:r>
              <a:rPr lang="es-ES" i="1" dirty="0" err="1"/>
              <a:t>tutupiche</a:t>
            </a:r>
            <a:r>
              <a:rPr lang="es-ES" i="1" dirty="0"/>
              <a:t>; luciérnaga</a:t>
            </a:r>
            <a:r>
              <a:rPr lang="es-ES" dirty="0"/>
              <a:t> —&gt; </a:t>
            </a:r>
            <a:r>
              <a:rPr lang="es-ES" i="1" dirty="0"/>
              <a:t>cucayo; papalote</a:t>
            </a:r>
            <a:r>
              <a:rPr lang="es-ES" dirty="0"/>
              <a:t> ‘cometa’ —&gt; </a:t>
            </a:r>
            <a:r>
              <a:rPr lang="es-ES" i="1" dirty="0"/>
              <a:t>papagayo; partido </a:t>
            </a:r>
            <a:r>
              <a:rPr lang="es-ES" dirty="0"/>
              <a:t>‘raya del pelo’ —&gt; </a:t>
            </a:r>
            <a:r>
              <a:rPr lang="es-ES" i="1" dirty="0"/>
              <a:t>vereda.</a:t>
            </a:r>
            <a:endParaRPr lang="cs-CZ" dirty="0"/>
          </a:p>
          <a:p>
            <a:pPr lvl="0"/>
            <a:r>
              <a:rPr lang="es-ES" dirty="0"/>
              <a:t>Uso de indigenismos del maya: </a:t>
            </a:r>
            <a:r>
              <a:rPr lang="es-ES" i="1" dirty="0"/>
              <a:t>cenote </a:t>
            </a:r>
            <a:r>
              <a:rPr lang="es-ES" dirty="0"/>
              <a:t>‘hoyo con agua’; </a:t>
            </a:r>
            <a:r>
              <a:rPr lang="es-ES" i="1" dirty="0"/>
              <a:t>cumbo </a:t>
            </a:r>
            <a:r>
              <a:rPr lang="es-ES" dirty="0"/>
              <a:t>‘calabaza para contener líquidos’; </a:t>
            </a:r>
            <a:r>
              <a:rPr lang="es-ES" i="1" dirty="0"/>
              <a:t>henequén </a:t>
            </a:r>
            <a:r>
              <a:rPr lang="es-ES" dirty="0"/>
              <a:t>‘planta, especie de pita’; </a:t>
            </a:r>
            <a:r>
              <a:rPr lang="es-ES" i="1" dirty="0" err="1"/>
              <a:t>enchibolar</a:t>
            </a:r>
            <a:r>
              <a:rPr lang="es-ES" i="1" dirty="0"/>
              <a:t> </a:t>
            </a:r>
            <a:r>
              <a:rPr lang="es-ES" dirty="0"/>
              <a:t>‘aturdir, confundir’; </a:t>
            </a:r>
            <a:r>
              <a:rPr lang="es-ES" i="1" dirty="0"/>
              <a:t>zompopo </a:t>
            </a:r>
            <a:r>
              <a:rPr lang="es-ES" dirty="0"/>
              <a:t>‘hormiga que vive en hormigueros con forma de volcán’.</a:t>
            </a:r>
            <a:endParaRPr lang="cs-CZ" dirty="0"/>
          </a:p>
          <a:p>
            <a:pPr lvl="0"/>
            <a:r>
              <a:rPr lang="cs-CZ" dirty="0" err="1"/>
              <a:t>Léxico</a:t>
            </a:r>
            <a:r>
              <a:rPr lang="cs-CZ" dirty="0"/>
              <a:t> </a:t>
            </a:r>
            <a:r>
              <a:rPr lang="cs-CZ" dirty="0" err="1"/>
              <a:t>específico</a:t>
            </a:r>
            <a:r>
              <a:rPr lang="cs-CZ" dirty="0"/>
              <a:t> de El Salvador:</a:t>
            </a:r>
            <a:r>
              <a:rPr lang="cs-CZ" i="1" dirty="0"/>
              <a:t> </a:t>
            </a:r>
            <a:r>
              <a:rPr lang="cs-CZ" i="1" dirty="0" err="1"/>
              <a:t>achivarse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arreglarse</a:t>
            </a:r>
            <a:r>
              <a:rPr lang="cs-CZ" dirty="0"/>
              <a:t>’, </a:t>
            </a:r>
            <a:r>
              <a:rPr lang="cs-CZ" i="1" dirty="0" err="1"/>
              <a:t>bereco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tonto</a:t>
            </a:r>
            <a:r>
              <a:rPr lang="cs-CZ" dirty="0"/>
              <a:t>’, </a:t>
            </a:r>
            <a:r>
              <a:rPr lang="cs-CZ" i="1" dirty="0" err="1"/>
              <a:t>carbura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conversación</a:t>
            </a:r>
            <a:r>
              <a:rPr lang="cs-CZ" dirty="0"/>
              <a:t> </a:t>
            </a:r>
            <a:r>
              <a:rPr lang="cs-CZ" dirty="0" err="1"/>
              <a:t>coloquial</a:t>
            </a:r>
            <a:r>
              <a:rPr lang="cs-CZ" dirty="0"/>
              <a:t>’, </a:t>
            </a:r>
            <a:r>
              <a:rPr lang="cs-CZ" i="1" dirty="0" err="1"/>
              <a:t>cholco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mellado</a:t>
            </a:r>
            <a:r>
              <a:rPr lang="cs-CZ" dirty="0"/>
              <a:t>’, </a:t>
            </a:r>
            <a:r>
              <a:rPr lang="cs-CZ" i="1" dirty="0" err="1"/>
              <a:t>lengüetada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chismorreo</a:t>
            </a:r>
            <a:r>
              <a:rPr lang="cs-CZ" dirty="0"/>
              <a:t>’, </a:t>
            </a:r>
            <a:r>
              <a:rPr lang="cs-CZ" i="1" dirty="0" err="1"/>
              <a:t>ñola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llaga</a:t>
            </a:r>
            <a:r>
              <a:rPr lang="cs-CZ" dirty="0"/>
              <a:t>’, </a:t>
            </a:r>
            <a:r>
              <a:rPr lang="cs-CZ" i="1" dirty="0" err="1"/>
              <a:t>patín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mal</a:t>
            </a:r>
            <a:r>
              <a:rPr lang="cs-CZ" dirty="0"/>
              <a:t> </a:t>
            </a:r>
            <a:r>
              <a:rPr lang="cs-CZ" dirty="0" err="1"/>
              <a:t>aliento</a:t>
            </a:r>
            <a:r>
              <a:rPr lang="cs-CZ" dirty="0"/>
              <a:t>’, </a:t>
            </a:r>
            <a:r>
              <a:rPr lang="cs-CZ" i="1" dirty="0" err="1"/>
              <a:t>seleque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delgado</a:t>
            </a:r>
            <a:r>
              <a:rPr lang="cs-CZ" dirty="0"/>
              <a:t>’.</a:t>
            </a:r>
          </a:p>
          <a:p>
            <a:pPr lvl="0"/>
            <a:r>
              <a:rPr lang="cs-CZ" dirty="0" err="1"/>
              <a:t>Uso</a:t>
            </a:r>
            <a:r>
              <a:rPr lang="cs-CZ" dirty="0"/>
              <a:t> de </a:t>
            </a:r>
            <a:r>
              <a:rPr lang="cs-CZ" dirty="0" err="1"/>
              <a:t>léxico</a:t>
            </a:r>
            <a:r>
              <a:rPr lang="cs-CZ" dirty="0"/>
              <a:t> </a:t>
            </a:r>
            <a:r>
              <a:rPr lang="cs-CZ" dirty="0" err="1"/>
              <a:t>específico</a:t>
            </a:r>
            <a:r>
              <a:rPr lang="cs-CZ" dirty="0"/>
              <a:t> de Guatemala: </a:t>
            </a:r>
            <a:r>
              <a:rPr lang="cs-CZ" i="1" dirty="0" err="1"/>
              <a:t>aguadar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debilitar</a:t>
            </a:r>
            <a:r>
              <a:rPr lang="cs-CZ" dirty="0"/>
              <a:t>’, </a:t>
            </a:r>
            <a:r>
              <a:rPr lang="cs-CZ" i="1" dirty="0" err="1"/>
              <a:t>chis</a:t>
            </a:r>
            <a:r>
              <a:rPr lang="cs-CZ" i="1" dirty="0"/>
              <a:t> </a:t>
            </a:r>
            <a:r>
              <a:rPr lang="cs-CZ" dirty="0"/>
              <a:t>‘para </a:t>
            </a:r>
            <a:r>
              <a:rPr lang="cs-CZ" dirty="0" err="1"/>
              <a:t>indicar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</a:t>
            </a:r>
            <a:r>
              <a:rPr lang="cs-CZ" dirty="0" err="1"/>
              <a:t>hay</a:t>
            </a:r>
            <a:r>
              <a:rPr lang="cs-CZ" dirty="0"/>
              <a:t> </a:t>
            </a:r>
            <a:r>
              <a:rPr lang="cs-CZ" dirty="0" err="1"/>
              <a:t>algo</a:t>
            </a:r>
            <a:r>
              <a:rPr lang="cs-CZ" dirty="0"/>
              <a:t> </a:t>
            </a:r>
            <a:r>
              <a:rPr lang="cs-CZ" dirty="0" err="1"/>
              <a:t>sucio</a:t>
            </a:r>
            <a:r>
              <a:rPr lang="cs-CZ" dirty="0"/>
              <a:t>’, </a:t>
            </a:r>
            <a:r>
              <a:rPr lang="cs-CZ" i="1" dirty="0" err="1"/>
              <a:t>remoler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molestar</a:t>
            </a:r>
            <a:r>
              <a:rPr lang="cs-CZ" dirty="0"/>
              <a:t>’, </a:t>
            </a:r>
            <a:r>
              <a:rPr lang="cs-CZ" i="1" dirty="0" err="1"/>
              <a:t>tusa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mujer</a:t>
            </a:r>
            <a:r>
              <a:rPr lang="cs-CZ" dirty="0"/>
              <a:t> </a:t>
            </a:r>
            <a:r>
              <a:rPr lang="cs-CZ" dirty="0" err="1"/>
              <a:t>pizpireta</a:t>
            </a:r>
            <a:r>
              <a:rPr lang="cs-CZ" dirty="0"/>
              <a:t>’, </a:t>
            </a:r>
            <a:r>
              <a:rPr lang="cs-CZ" i="1" dirty="0" err="1"/>
              <a:t>xecudo</a:t>
            </a:r>
            <a:r>
              <a:rPr lang="cs-CZ" dirty="0"/>
              <a:t> ‘inteligente’.</a:t>
            </a:r>
          </a:p>
          <a:p>
            <a:r>
              <a:rPr lang="cs-CZ" dirty="0" err="1"/>
              <a:t>Léxico</a:t>
            </a:r>
            <a:r>
              <a:rPr lang="cs-CZ" dirty="0"/>
              <a:t> </a:t>
            </a:r>
            <a:r>
              <a:rPr lang="cs-CZ" dirty="0" err="1"/>
              <a:t>específico</a:t>
            </a:r>
            <a:r>
              <a:rPr lang="cs-CZ" dirty="0"/>
              <a:t> de Honduras: </a:t>
            </a:r>
            <a:r>
              <a:rPr lang="cs-CZ" i="1" dirty="0" err="1"/>
              <a:t>achinaría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baratijas</a:t>
            </a:r>
            <a:r>
              <a:rPr lang="cs-CZ" dirty="0"/>
              <a:t>’, </a:t>
            </a:r>
            <a:r>
              <a:rPr lang="cs-CZ" i="1" dirty="0" err="1"/>
              <a:t>adundarse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atontarse</a:t>
            </a:r>
            <a:r>
              <a:rPr lang="cs-CZ" dirty="0"/>
              <a:t>’, </a:t>
            </a:r>
            <a:r>
              <a:rPr lang="cs-CZ" i="1" dirty="0" err="1"/>
              <a:t>ajustón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susto</a:t>
            </a:r>
            <a:r>
              <a:rPr lang="cs-CZ" dirty="0"/>
              <a:t>, </a:t>
            </a:r>
            <a:r>
              <a:rPr lang="cs-CZ" dirty="0" err="1"/>
              <a:t>espantada</a:t>
            </a:r>
            <a:r>
              <a:rPr lang="cs-CZ" dirty="0"/>
              <a:t>’, </a:t>
            </a:r>
            <a:r>
              <a:rPr lang="cs-CZ" i="1" dirty="0" err="1"/>
              <a:t>cusul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habitación</a:t>
            </a:r>
            <a:r>
              <a:rPr lang="cs-CZ" dirty="0"/>
              <a:t> </a:t>
            </a:r>
            <a:r>
              <a:rPr lang="cs-CZ" dirty="0" err="1"/>
              <a:t>pequeña</a:t>
            </a:r>
            <a:r>
              <a:rPr lang="cs-CZ" dirty="0"/>
              <a:t> </a:t>
            </a:r>
            <a:r>
              <a:rPr lang="cs-CZ" dirty="0" err="1"/>
              <a:t>y</a:t>
            </a:r>
            <a:r>
              <a:rPr lang="cs-CZ" dirty="0"/>
              <a:t> con </a:t>
            </a:r>
            <a:r>
              <a:rPr lang="cs-CZ" dirty="0" err="1"/>
              <a:t>poca</a:t>
            </a:r>
            <a:r>
              <a:rPr lang="cs-CZ" dirty="0"/>
              <a:t> luz’, </a:t>
            </a:r>
            <a:r>
              <a:rPr lang="cs-CZ" i="1" dirty="0"/>
              <a:t>ser la </a:t>
            </a:r>
            <a:r>
              <a:rPr lang="cs-CZ" i="1" dirty="0" err="1"/>
              <a:t>maceta</a:t>
            </a:r>
            <a:r>
              <a:rPr lang="cs-CZ" i="1" dirty="0"/>
              <a:t> </a:t>
            </a:r>
            <a:r>
              <a:rPr lang="cs-CZ" dirty="0"/>
              <a:t>‘ser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haragán</a:t>
            </a:r>
            <a:r>
              <a:rPr lang="cs-CZ" dirty="0"/>
              <a:t>’, </a:t>
            </a:r>
            <a:r>
              <a:rPr lang="cs-CZ" i="1" dirty="0" err="1"/>
              <a:t>mínimo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plátano</a:t>
            </a:r>
            <a:r>
              <a:rPr lang="cs-CZ" dirty="0"/>
              <a:t> </a:t>
            </a:r>
            <a:r>
              <a:rPr lang="cs-CZ" dirty="0" err="1"/>
              <a:t>guineo</a:t>
            </a:r>
            <a:r>
              <a:rPr lang="cs-CZ" dirty="0"/>
              <a:t>’, </a:t>
            </a:r>
            <a:r>
              <a:rPr lang="cs-CZ" i="1" dirty="0" err="1"/>
              <a:t>ñácara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llaga</a:t>
            </a:r>
            <a:r>
              <a:rPr lang="cs-CZ" dirty="0"/>
              <a:t>’, </a:t>
            </a:r>
            <a:r>
              <a:rPr lang="cs-CZ" i="1" dirty="0" err="1"/>
              <a:t>ñuzco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diablo</a:t>
            </a:r>
            <a:r>
              <a:rPr lang="cs-CZ" dirty="0"/>
              <a:t>’, </a:t>
            </a:r>
            <a:r>
              <a:rPr lang="cs-CZ" i="1" dirty="0" err="1"/>
              <a:t>rapidito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microbus</a:t>
            </a:r>
            <a:r>
              <a:rPr lang="cs-CZ" dirty="0"/>
              <a:t> </a:t>
            </a:r>
            <a:r>
              <a:rPr lang="cs-CZ" dirty="0" err="1"/>
              <a:t>público</a:t>
            </a:r>
            <a:r>
              <a:rPr lang="cs-CZ" dirty="0"/>
              <a:t>’, </a:t>
            </a:r>
            <a:r>
              <a:rPr lang="cs-CZ" i="1" dirty="0" err="1"/>
              <a:t>retropróximo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anterior</a:t>
            </a:r>
            <a:r>
              <a:rPr lang="cs-CZ" dirty="0"/>
              <a:t>’.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2CEDB9-72C8-AE41-A2F1-B075730B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38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F20C1D4-2B0B-5742-8272-FA75D6C3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El español yucateco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7F8433F-61A9-DB4C-9933-A38C7AFF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El número de hablantes de lenguas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mayenses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es superior al 50%, alto número de bilingües maya-español.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El español yucateco; muy diferente del español del resto del país =&gt; el Yucatán como una zona dialectal diferenciada según varios autores.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Influencia maya – consecuencia de la convivencia de lenguas (adstrato), no como vestigios de una lengua superpuesta a otra (sustrato).</a:t>
            </a:r>
          </a:p>
          <a:p>
            <a:pPr lvl="0"/>
            <a:r>
              <a:rPr lang="es-ES" b="1" dirty="0">
                <a:solidFill>
                  <a:srgbClr val="FF0000"/>
                </a:solidFill>
              </a:rPr>
              <a:t>Muestras: </a:t>
            </a:r>
            <a:r>
              <a:rPr lang="es-ES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Yucatán</a:t>
            </a:r>
            <a:r>
              <a:rPr lang="es-ES" b="1" dirty="0">
                <a:solidFill>
                  <a:srgbClr val="FF0000"/>
                </a:solidFill>
              </a:rPr>
              <a:t> (popular); </a:t>
            </a:r>
            <a:r>
              <a:rPr lang="es-E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Mérida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9E9C1A-B4BD-C345-81E5-542341F6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9063" y="6135808"/>
            <a:ext cx="6526166" cy="365125"/>
          </a:xfrm>
        </p:spPr>
        <p:txBody>
          <a:bodyPr>
            <a:normAutofit/>
          </a:bodyPr>
          <a:lstStyle/>
          <a:p>
            <a:endParaRPr lang="cs-CZ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6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A73B30-7F86-164C-BBC6-571C0818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El español centroamericano</a:t>
            </a:r>
            <a:endParaRPr lang="cs-CZ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Rectangle 3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2" name="Straight Connector 3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3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4" name="Zástupný obsah 2">
            <a:extLst>
              <a:ext uri="{FF2B5EF4-FFF2-40B4-BE49-F238E27FC236}">
                <a16:creationId xmlns:a16="http://schemas.microsoft.com/office/drawing/2014/main" id="{9D569C26-EED4-1F4A-AFCD-DBB100295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Delimitación: Chiapas, Guatemala, Honduras, El Salvador, Nicaragua; en total, unos 35 millones de habitantes.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Zona de influencia histórica del náhuatl =&gt; </a:t>
            </a:r>
            <a:r>
              <a:rPr lang="es-ES" sz="1500" dirty="0" err="1">
                <a:solidFill>
                  <a:schemeClr val="tx2">
                    <a:lumMod val="75000"/>
                  </a:schemeClr>
                </a:solidFill>
              </a:rPr>
              <a:t>nahuatlismos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léxicos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ES" sz="1500" b="1" dirty="0">
                <a:solidFill>
                  <a:schemeClr val="tx2">
                    <a:lumMod val="75000"/>
                  </a:schemeClr>
                </a:solidFill>
              </a:rPr>
              <a:t>Voseo – </a:t>
            </a:r>
            <a:r>
              <a:rPr lang="es-ES" sz="1500" b="1" dirty="0" err="1">
                <a:solidFill>
                  <a:schemeClr val="tx2">
                    <a:lumMod val="75000"/>
                  </a:schemeClr>
                </a:solidFill>
              </a:rPr>
              <a:t>ustedeo</a:t>
            </a:r>
            <a:endParaRPr lang="cs-CZ" sz="15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En Chiapas,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vos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alterna con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tú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usted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de uso amplio por no limitarse al de distancia o formalidad.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En Honduras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tú 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y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vos 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pueden alternar, </a:t>
            </a:r>
            <a:r>
              <a:rPr lang="es-ES" sz="1500" i="1" dirty="0" err="1">
                <a:solidFill>
                  <a:schemeClr val="tx2">
                    <a:lumMod val="75000"/>
                  </a:schemeClr>
                </a:solidFill>
              </a:rPr>
              <a:t>ustedeo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en los estratos socioculturales más humildes.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En El Salvador,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vos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tú 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y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usted 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parecen repartirse el espacio del tratamiento de forma equitativa: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vos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-cercanía;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tú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-intermedio;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usted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-distancia.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En Guatemala el voseo está muy generalizado, a costa de un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tú 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que expresa cierto distanciamiento. </a:t>
            </a:r>
          </a:p>
          <a:p>
            <a:pPr lvl="0"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El Salvador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vos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usted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como final de enunciado: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¿te dolió, vos?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¿por qué, vos?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En Nicaragua alternan tú y vos, si bien el primero está arraigado entre los grupos sociales acomodados.</a:t>
            </a:r>
          </a:p>
          <a:p>
            <a:pPr lvl="0">
              <a:lnSpc>
                <a:spcPct val="90000"/>
              </a:lnSpc>
            </a:pPr>
            <a:r>
              <a:rPr lang="es-ES" sz="1500" b="1" dirty="0">
                <a:solidFill>
                  <a:srgbClr val="FF0000"/>
                </a:solidFill>
              </a:rPr>
              <a:t>Muestras: </a:t>
            </a:r>
            <a:r>
              <a:rPr lang="es-ES" sz="15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Chiapas</a:t>
            </a:r>
            <a:r>
              <a:rPr lang="es-ES" sz="1500" b="1" dirty="0">
                <a:solidFill>
                  <a:srgbClr val="FF0000"/>
                </a:solidFill>
              </a:rPr>
              <a:t>; </a:t>
            </a:r>
            <a:r>
              <a:rPr lang="es-ES" sz="15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Guatemala</a:t>
            </a:r>
            <a:r>
              <a:rPr lang="es-ES" sz="1500" b="1" dirty="0">
                <a:solidFill>
                  <a:srgbClr val="FF0000"/>
                </a:solidFill>
              </a:rPr>
              <a:t>; </a:t>
            </a:r>
            <a:r>
              <a:rPr lang="es-ES" sz="15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Salvador</a:t>
            </a:r>
            <a:r>
              <a:rPr lang="es-ES" sz="1500" b="1" dirty="0">
                <a:solidFill>
                  <a:srgbClr val="FF0000"/>
                </a:solidFill>
              </a:rPr>
              <a:t>; </a:t>
            </a:r>
            <a:r>
              <a:rPr lang="es-ES" sz="15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Honduras</a:t>
            </a:r>
            <a:endParaRPr lang="cs-CZ" sz="15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3EB98A-A6C6-9E48-9674-AAF3BD51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9063" y="6135808"/>
            <a:ext cx="6526166" cy="365125"/>
          </a:xfrm>
        </p:spPr>
        <p:txBody>
          <a:bodyPr>
            <a:normAutofit/>
          </a:bodyPr>
          <a:lstStyle/>
          <a:p>
            <a:endParaRPr lang="cs-CZ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2FAF3-C000-A943-AD08-68EE592D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 </a:t>
            </a:r>
            <a:r>
              <a:rPr lang="cs-CZ" dirty="0" err="1"/>
              <a:t>español</a:t>
            </a:r>
            <a:r>
              <a:rPr lang="cs-CZ" dirty="0"/>
              <a:t> de los </a:t>
            </a:r>
            <a:r>
              <a:rPr lang="cs-CZ" dirty="0" err="1"/>
              <a:t>bilingües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C5637-F9D2-6B41-9A70-F3A2C62059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Bilingües nahuas:</a:t>
            </a:r>
            <a:endParaRPr lang="cs-CZ" dirty="0"/>
          </a:p>
          <a:p>
            <a:pPr lvl="0"/>
            <a:r>
              <a:rPr lang="es-ES" dirty="0"/>
              <a:t>Neutralización de /o/ y /u/: </a:t>
            </a:r>
            <a:r>
              <a:rPr lang="es-ES" i="1" dirty="0" err="1"/>
              <a:t>lones</a:t>
            </a:r>
            <a:r>
              <a:rPr lang="es-ES" dirty="0"/>
              <a:t> ‘lunes’, </a:t>
            </a:r>
            <a:r>
              <a:rPr lang="es-ES" i="1" dirty="0" err="1"/>
              <a:t>butella</a:t>
            </a:r>
            <a:r>
              <a:rPr lang="es-ES" dirty="0"/>
              <a:t> ‘botella’;</a:t>
            </a:r>
            <a:endParaRPr lang="cs-CZ" dirty="0"/>
          </a:p>
          <a:p>
            <a:pPr lvl="0"/>
            <a:r>
              <a:rPr lang="es-ES" dirty="0"/>
              <a:t>Usos loístas;</a:t>
            </a:r>
            <a:endParaRPr lang="cs-CZ" dirty="0"/>
          </a:p>
          <a:p>
            <a:pPr lvl="0"/>
            <a:r>
              <a:rPr lang="es-ES" dirty="0"/>
              <a:t>Faltas de concordancia </a:t>
            </a:r>
            <a:r>
              <a:rPr lang="es-ES" i="1" dirty="0"/>
              <a:t>(¿ese qué son?, es sus problema</a:t>
            </a:r>
            <a:r>
              <a:rPr lang="es-ES" dirty="0"/>
              <a:t>)</a:t>
            </a:r>
            <a:endParaRPr lang="cs-CZ" dirty="0"/>
          </a:p>
          <a:p>
            <a:pPr lvl="0"/>
            <a:r>
              <a:rPr lang="es-ES" dirty="0"/>
              <a:t>Perífrasis construidas bajo la influencia de la lengua materna (</a:t>
            </a:r>
            <a:r>
              <a:rPr lang="es-ES" i="1" dirty="0"/>
              <a:t>está queriendo mujer</a:t>
            </a:r>
            <a:r>
              <a:rPr lang="es-ES" dirty="0"/>
              <a:t> ‘quiere casarse’, </a:t>
            </a:r>
            <a:r>
              <a:rPr lang="es-ES" i="1" dirty="0"/>
              <a:t>anda comiendo</a:t>
            </a:r>
            <a:r>
              <a:rPr lang="es-ES" dirty="0"/>
              <a:t> ‘come’)</a:t>
            </a:r>
            <a:endParaRPr lang="cs-CZ" dirty="0"/>
          </a:p>
          <a:p>
            <a:r>
              <a:rPr lang="cs-CZ" b="1" dirty="0" err="1">
                <a:solidFill>
                  <a:srgbClr val="FF0000"/>
                </a:solidFill>
              </a:rPr>
              <a:t>Muestras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  <a:r>
              <a:rPr lang="cs-CZ" b="1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bilingües</a:t>
            </a:r>
            <a:r>
              <a:rPr lang="cs-CZ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b="1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nahuas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F100571-0288-D04F-A43B-74E65BB5D4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Bilingües </a:t>
            </a:r>
            <a:r>
              <a:rPr lang="es-ES" dirty="0" err="1"/>
              <a:t>mayenses</a:t>
            </a:r>
            <a:r>
              <a:rPr lang="es-ES" dirty="0"/>
              <a:t>:</a:t>
            </a:r>
            <a:endParaRPr lang="cs-CZ" dirty="0"/>
          </a:p>
          <a:p>
            <a:pPr lvl="0"/>
            <a:r>
              <a:rPr lang="es-ES" dirty="0"/>
              <a:t>Uso de los sonidos </a:t>
            </a:r>
            <a:r>
              <a:rPr lang="es-ES" i="1" dirty="0" err="1"/>
              <a:t>she</a:t>
            </a:r>
            <a:r>
              <a:rPr lang="es-ES" i="1" dirty="0"/>
              <a:t> </a:t>
            </a:r>
            <a:r>
              <a:rPr lang="es-ES" dirty="0"/>
              <a:t>[∫] y </a:t>
            </a:r>
            <a:r>
              <a:rPr lang="es-ES" i="1" dirty="0" err="1"/>
              <a:t>tse</a:t>
            </a:r>
            <a:r>
              <a:rPr lang="es-ES" i="1" dirty="0"/>
              <a:t> </a:t>
            </a:r>
            <a:r>
              <a:rPr lang="es-ES" dirty="0"/>
              <a:t>[</a:t>
            </a:r>
            <a:r>
              <a:rPr lang="es-ES" dirty="0" err="1"/>
              <a:t>ts</a:t>
            </a:r>
            <a:r>
              <a:rPr lang="es-ES" dirty="0"/>
              <a:t>], también de origen maya.</a:t>
            </a:r>
            <a:endParaRPr lang="cs-CZ" dirty="0"/>
          </a:p>
          <a:p>
            <a:pPr lvl="0"/>
            <a:r>
              <a:rPr lang="es-ES" dirty="0"/>
              <a:t>Pronunciación oclusiva o africada de </a:t>
            </a:r>
            <a:r>
              <a:rPr lang="es-ES" i="1" dirty="0"/>
              <a:t>efe</a:t>
            </a:r>
            <a:r>
              <a:rPr lang="es-ES" dirty="0"/>
              <a:t>, en un sonido cercano a </a:t>
            </a:r>
            <a:r>
              <a:rPr lang="es-ES" i="1" dirty="0" err="1"/>
              <a:t>pf</a:t>
            </a:r>
            <a:r>
              <a:rPr lang="es-ES" dirty="0"/>
              <a:t>, en palabras como </a:t>
            </a:r>
            <a:r>
              <a:rPr lang="es-ES" i="1" dirty="0" err="1"/>
              <a:t>pfantasma</a:t>
            </a:r>
            <a:r>
              <a:rPr lang="es-ES" i="1" dirty="0"/>
              <a:t> </a:t>
            </a:r>
            <a:r>
              <a:rPr lang="es-ES" dirty="0"/>
              <a:t>‘fantasma’, </a:t>
            </a:r>
            <a:r>
              <a:rPr lang="es-ES" i="1" dirty="0" err="1"/>
              <a:t>pfiesta</a:t>
            </a:r>
            <a:r>
              <a:rPr lang="es-ES" i="1" dirty="0"/>
              <a:t> </a:t>
            </a:r>
            <a:r>
              <a:rPr lang="es-ES" dirty="0"/>
              <a:t>‘fiesta’ o </a:t>
            </a:r>
            <a:r>
              <a:rPr lang="es-ES" i="1" dirty="0"/>
              <a:t>puente </a:t>
            </a:r>
            <a:r>
              <a:rPr lang="es-ES" dirty="0"/>
              <a:t>‘fuente’, quizás también por influencia maya.</a:t>
            </a:r>
            <a:endParaRPr lang="cs-CZ" dirty="0"/>
          </a:p>
          <a:p>
            <a:pPr lvl="0"/>
            <a:r>
              <a:rPr lang="es-ES" dirty="0"/>
              <a:t>Pérdida de vocales finales.</a:t>
            </a:r>
            <a:endParaRPr lang="cs-CZ" dirty="0"/>
          </a:p>
          <a:p>
            <a:pPr lvl="0"/>
            <a:r>
              <a:rPr lang="es-ES" dirty="0"/>
              <a:t>Uso único de </a:t>
            </a:r>
            <a:r>
              <a:rPr lang="es-ES" i="1" dirty="0"/>
              <a:t>lo</a:t>
            </a:r>
            <a:r>
              <a:rPr lang="es-ES" dirty="0"/>
              <a:t> en el sistema pronominal de OD.</a:t>
            </a:r>
            <a:endParaRPr lang="cs-CZ" dirty="0"/>
          </a:p>
          <a:p>
            <a:pPr lvl="0"/>
            <a:r>
              <a:rPr lang="es-ES" dirty="0"/>
              <a:t>Omisión de artículo (</a:t>
            </a:r>
            <a:r>
              <a:rPr lang="es-ES" i="1" dirty="0"/>
              <a:t>tomar camioneta</a:t>
            </a:r>
            <a:r>
              <a:rPr lang="es-ES" dirty="0"/>
              <a:t>, </a:t>
            </a:r>
            <a:r>
              <a:rPr lang="es-ES" i="1" dirty="0"/>
              <a:t>termino a siete y media</a:t>
            </a:r>
            <a:r>
              <a:rPr lang="es-ES" dirty="0"/>
              <a:t>)</a:t>
            </a:r>
            <a:endParaRPr lang="cs-CZ" dirty="0"/>
          </a:p>
          <a:p>
            <a:pPr lvl="0"/>
            <a:r>
              <a:rPr lang="es-ES" dirty="0"/>
              <a:t>Construcción de sintagmas nominales con posesivos antepuestos (</a:t>
            </a:r>
            <a:r>
              <a:rPr lang="es-ES" i="1" dirty="0"/>
              <a:t>un mi hermano</a:t>
            </a:r>
            <a:r>
              <a:rPr lang="es-ES" dirty="0"/>
              <a:t>)</a:t>
            </a:r>
          </a:p>
          <a:p>
            <a:pPr lvl="0"/>
            <a:r>
              <a:rPr lang="es-ES" b="1" dirty="0">
                <a:solidFill>
                  <a:srgbClr val="FF0000"/>
                </a:solidFill>
              </a:rPr>
              <a:t>Muestras: </a:t>
            </a:r>
            <a:r>
              <a:rPr lang="es-E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bilingües </a:t>
            </a:r>
            <a:r>
              <a:rPr lang="es-ES" b="1" dirty="0" err="1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mayenses</a:t>
            </a:r>
            <a:r>
              <a:rPr lang="es-E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(chol)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5ED529-55CC-C945-925D-8309B181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19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2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BB37E3-7533-E349-BEA6-243C0776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Delimitación</a:t>
            </a:r>
            <a:br>
              <a:rPr lang="en-US" sz="2800"/>
            </a:br>
            <a:r>
              <a:rPr lang="en-US" sz="2800"/>
              <a:t>Lenguas indígenas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8062B-F49A-B445-BBBE-980A076E8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 err="1"/>
              <a:t>Extensión</a:t>
            </a:r>
            <a:r>
              <a:rPr lang="en-US" sz="1500" dirty="0"/>
              <a:t> de la zona: </a:t>
            </a:r>
            <a:r>
              <a:rPr lang="en-US" sz="1500" dirty="0" err="1"/>
              <a:t>desde</a:t>
            </a:r>
            <a:r>
              <a:rPr lang="en-US" sz="1500" dirty="0"/>
              <a:t> el sur de los EE.UU hasta los </a:t>
            </a:r>
            <a:r>
              <a:rPr lang="en-US" sz="1500" dirty="0" err="1"/>
              <a:t>países</a:t>
            </a:r>
            <a:r>
              <a:rPr lang="en-US" sz="1500" dirty="0"/>
              <a:t> </a:t>
            </a:r>
            <a:r>
              <a:rPr lang="en-US" sz="1500" dirty="0" err="1"/>
              <a:t>centroamericanos</a:t>
            </a:r>
            <a:r>
              <a:rPr lang="en-US" sz="1500" dirty="0"/>
              <a:t>, se </a:t>
            </a:r>
            <a:r>
              <a:rPr lang="en-US" sz="1500" dirty="0" err="1"/>
              <a:t>diluye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Costa Rica y </a:t>
            </a:r>
            <a:r>
              <a:rPr lang="en-US" sz="1500" dirty="0" err="1"/>
              <a:t>desaparecen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Panamá. </a:t>
            </a:r>
            <a:r>
              <a:rPr lang="en-US" sz="1500" dirty="0" err="1"/>
              <a:t>Serán</a:t>
            </a:r>
            <a:r>
              <a:rPr lang="en-US" sz="1500" dirty="0"/>
              <a:t> </a:t>
            </a:r>
            <a:r>
              <a:rPr lang="en-US" sz="1500" dirty="0" err="1"/>
              <a:t>unos</a:t>
            </a:r>
            <a:r>
              <a:rPr lang="en-US" sz="1500" dirty="0"/>
              <a:t> 130 </a:t>
            </a:r>
            <a:r>
              <a:rPr lang="en-US" sz="1500" dirty="0" err="1"/>
              <a:t>millones</a:t>
            </a:r>
            <a:r>
              <a:rPr lang="en-US" sz="1500" dirty="0"/>
              <a:t> de </a:t>
            </a:r>
            <a:r>
              <a:rPr lang="en-US" sz="1500" dirty="0" err="1"/>
              <a:t>hablantes</a:t>
            </a:r>
            <a:r>
              <a:rPr lang="en-US" sz="1500" dirty="0"/>
              <a:t>, </a:t>
            </a:r>
            <a:r>
              <a:rPr lang="en-US" sz="1500" dirty="0" err="1"/>
              <a:t>excluyendo</a:t>
            </a:r>
            <a:r>
              <a:rPr lang="en-US" sz="1500" dirty="0"/>
              <a:t> EE.UU.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Factor de la </a:t>
            </a:r>
            <a:r>
              <a:rPr lang="en-US" sz="1500" dirty="0" err="1"/>
              <a:t>influencia</a:t>
            </a:r>
            <a:r>
              <a:rPr lang="en-US" sz="1500" dirty="0"/>
              <a:t> de las </a:t>
            </a:r>
            <a:r>
              <a:rPr lang="en-US" sz="1500" dirty="0" err="1"/>
              <a:t>lenguas</a:t>
            </a:r>
            <a:r>
              <a:rPr lang="en-US" sz="1500" dirty="0"/>
              <a:t> </a:t>
            </a:r>
            <a:r>
              <a:rPr lang="en-US" sz="1500" dirty="0" err="1"/>
              <a:t>indígenas</a:t>
            </a:r>
            <a:r>
              <a:rPr lang="en-US" sz="1500" dirty="0"/>
              <a:t>:</a:t>
            </a:r>
          </a:p>
          <a:p>
            <a:pPr lvl="0">
              <a:lnSpc>
                <a:spcPct val="90000"/>
              </a:lnSpc>
            </a:pPr>
            <a:r>
              <a:rPr lang="en-US" sz="1500" dirty="0" err="1"/>
              <a:t>históricamente</a:t>
            </a:r>
            <a:r>
              <a:rPr lang="en-US" sz="1500" dirty="0"/>
              <a:t> </a:t>
            </a:r>
            <a:r>
              <a:rPr lang="en-US" sz="1500" dirty="0" err="1"/>
              <a:t>importante</a:t>
            </a:r>
            <a:r>
              <a:rPr lang="en-US" sz="1500" dirty="0"/>
              <a:t> </a:t>
            </a:r>
            <a:r>
              <a:rPr lang="en-US" sz="1500" dirty="0" err="1"/>
              <a:t>aunque</a:t>
            </a:r>
            <a:r>
              <a:rPr lang="en-US" sz="1500" dirty="0"/>
              <a:t> no </a:t>
            </a:r>
            <a:r>
              <a:rPr lang="en-US" sz="1500" dirty="0" err="1"/>
              <a:t>determinante</a:t>
            </a:r>
            <a:r>
              <a:rPr lang="en-US" sz="1500" dirty="0"/>
              <a:t> y no debe </a:t>
            </a:r>
            <a:r>
              <a:rPr lang="en-US" sz="1500" dirty="0" err="1"/>
              <a:t>sobrevalorarse</a:t>
            </a:r>
            <a:r>
              <a:rPr lang="en-US" sz="1500" dirty="0"/>
              <a:t>.</a:t>
            </a:r>
          </a:p>
          <a:p>
            <a:pPr lvl="0">
              <a:lnSpc>
                <a:spcPct val="90000"/>
              </a:lnSpc>
            </a:pPr>
            <a:r>
              <a:rPr lang="en-US" sz="1500" dirty="0" err="1"/>
              <a:t>en</a:t>
            </a:r>
            <a:r>
              <a:rPr lang="en-US" sz="1500" dirty="0"/>
              <a:t> el </a:t>
            </a:r>
            <a:r>
              <a:rPr lang="en-US" sz="1500" dirty="0" err="1"/>
              <a:t>área</a:t>
            </a:r>
            <a:r>
              <a:rPr lang="en-US" sz="1500" dirty="0"/>
              <a:t> de México y </a:t>
            </a:r>
            <a:r>
              <a:rPr lang="en-US" sz="1500" dirty="0" err="1"/>
              <a:t>Centroamérica</a:t>
            </a:r>
            <a:r>
              <a:rPr lang="en-US" sz="1500" dirty="0"/>
              <a:t>: el </a:t>
            </a:r>
            <a:r>
              <a:rPr lang="en-US" sz="1500" dirty="0" err="1"/>
              <a:t>náhuatl</a:t>
            </a:r>
            <a:r>
              <a:rPr lang="en-US" sz="1500" dirty="0"/>
              <a:t>, el </a:t>
            </a:r>
            <a:r>
              <a:rPr lang="en-US" sz="1500" dirty="0" err="1"/>
              <a:t>maya</a:t>
            </a:r>
            <a:r>
              <a:rPr lang="en-US" sz="1500" dirty="0"/>
              <a:t>, el </a:t>
            </a:r>
            <a:r>
              <a:rPr lang="en-US" sz="1500" dirty="0" err="1"/>
              <a:t>mixteco</a:t>
            </a:r>
            <a:r>
              <a:rPr lang="en-US" sz="1500" dirty="0"/>
              <a:t> y el </a:t>
            </a:r>
            <a:r>
              <a:rPr lang="en-US" sz="1500" dirty="0" err="1"/>
              <a:t>zapoteco</a:t>
            </a:r>
            <a:r>
              <a:rPr lang="en-US" sz="1500" dirty="0"/>
              <a:t> =&gt; “</a:t>
            </a:r>
            <a:r>
              <a:rPr lang="en-US" sz="1500" dirty="0" err="1"/>
              <a:t>lenguas</a:t>
            </a:r>
            <a:r>
              <a:rPr lang="en-US" sz="1500" dirty="0"/>
              <a:t> </a:t>
            </a:r>
            <a:r>
              <a:rPr lang="en-US" sz="1500" dirty="0" err="1"/>
              <a:t>generales</a:t>
            </a:r>
            <a:r>
              <a:rPr lang="en-US" sz="1500" dirty="0"/>
              <a:t>”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9100E75-27F5-0749-BFB6-FF49A1E6D08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543" y="1449845"/>
            <a:ext cx="6953577" cy="3633243"/>
          </a:xfrm>
          <a:prstGeom prst="rect">
            <a:avLst/>
          </a:prstGeom>
          <a:noFill/>
        </p:spPr>
      </p:pic>
      <p:sp>
        <p:nvSpPr>
          <p:cNvPr id="128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F60D8C-92B4-CC49-9BDB-A782A149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12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D263AC3-BDEB-1244-885A-41CAA06D3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sz="2500">
                <a:solidFill>
                  <a:schemeClr val="tx2">
                    <a:lumMod val="75000"/>
                  </a:schemeClr>
                </a:solidFill>
              </a:rPr>
              <a:t>Rasgos generales del español mexicano y centroamericano: plano fónico</a:t>
            </a:r>
            <a:r>
              <a:rPr lang="cs-CZ" sz="250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5" name="Straight Connector 38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40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4284C74-51D3-B249-8AEF-7CDB56E35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Debilitamiento y pérdida de vocales átonas ['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ants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] ‘antes’; [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kaf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.'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si.to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] ‘cafecito’ (altiplano mexicano);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Diptongación de hiatos: </a:t>
            </a:r>
            <a:r>
              <a:rPr lang="es-ES" i="1" dirty="0" err="1">
                <a:solidFill>
                  <a:schemeClr val="tx2">
                    <a:lumMod val="75000"/>
                  </a:schemeClr>
                </a:solidFill>
              </a:rPr>
              <a:t>tiatro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‘teatro’, </a:t>
            </a:r>
            <a:r>
              <a:rPr lang="es-ES" i="1" dirty="0" err="1">
                <a:solidFill>
                  <a:schemeClr val="tx2">
                    <a:lumMod val="75000"/>
                  </a:schemeClr>
                </a:solidFill>
              </a:rPr>
              <a:t>pasiar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‘pasear’, </a:t>
            </a:r>
            <a:r>
              <a:rPr lang="es-ES" i="1" dirty="0" err="1">
                <a:solidFill>
                  <a:schemeClr val="tx2">
                    <a:lumMod val="75000"/>
                  </a:schemeClr>
                </a:solidFill>
              </a:rPr>
              <a:t>pueta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‘poeta’;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Pronunciación oclusiva de sonoras entre vocales ['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to.dos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] (interior de México y América Central);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Articulación plena y tensa de grupos consonánticos: [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ek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.'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sa.men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], ['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kap.su.la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];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Asibilación de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erre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: [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ʑ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] ['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ka.ʑo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] ‘carro’ (interior de México y América Central);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Tendencia a la relajación de –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–: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ardía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‘ardilla’, </a:t>
            </a:r>
            <a:r>
              <a:rPr lang="es-ES" i="1" dirty="0" err="1">
                <a:solidFill>
                  <a:schemeClr val="tx2">
                    <a:lumMod val="75000"/>
                  </a:schemeClr>
                </a:solidFill>
              </a:rPr>
              <a:t>tortía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‘tortilla’, etc. (norte de México y América Central);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Pronunciación de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tl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en la misma sílaba ['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a.tlas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];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Entonación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circunfleja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(México).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AD3FFC-7724-6644-80D8-5252A4F9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9063" y="6135808"/>
            <a:ext cx="6526166" cy="365125"/>
          </a:xfrm>
        </p:spPr>
        <p:txBody>
          <a:bodyPr>
            <a:normAutofit/>
          </a:bodyPr>
          <a:lstStyle/>
          <a:p>
            <a:endParaRPr lang="cs-CZ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5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F8A8AD26-C06F-49CE-AB92-7F05D0BD8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7B9CA4A4-3706-4BBC-920D-10B61E903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E9AEFAD7-4DC0-4775-B278-443CAC864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95A2EB89-70BA-48F4-BAFF-2C7561291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7F9F7D8E-8CDE-4DC5-85E8-4E0627B10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15">
              <a:extLst>
                <a:ext uri="{FF2B5EF4-FFF2-40B4-BE49-F238E27FC236}">
                  <a16:creationId xmlns:a16="http://schemas.microsoft.com/office/drawing/2014/main" id="{393A9604-57DC-435F-8D02-267C0E3FE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BF551FAC-C8A0-424D-A9AB-B4D87ED05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5FC7B832-CD9A-475E-A23A-282E2D9D2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3405D3F7-11EB-4F41-842F-BC30C5BA7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19">
              <a:extLst>
                <a:ext uri="{FF2B5EF4-FFF2-40B4-BE49-F238E27FC236}">
                  <a16:creationId xmlns:a16="http://schemas.microsoft.com/office/drawing/2014/main" id="{85045B1A-5280-45D4-8595-463F1366A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20">
              <a:extLst>
                <a:ext uri="{FF2B5EF4-FFF2-40B4-BE49-F238E27FC236}">
                  <a16:creationId xmlns:a16="http://schemas.microsoft.com/office/drawing/2014/main" id="{059FB722-E5B1-4CB5-8D09-E3AC70209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1" name="Freeform 21">
              <a:extLst>
                <a:ext uri="{FF2B5EF4-FFF2-40B4-BE49-F238E27FC236}">
                  <a16:creationId xmlns:a16="http://schemas.microsoft.com/office/drawing/2014/main" id="{2AF74CE9-4009-4B55-851A-6EC1419CD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id="{0A77AB78-F870-4BCC-8746-488F0E09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C50F7A2-3BDC-423D-85F1-EE031C214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id="{80C7F85B-CE12-4F37-A66A-31DF1991F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28">
              <a:extLst>
                <a:ext uri="{FF2B5EF4-FFF2-40B4-BE49-F238E27FC236}">
                  <a16:creationId xmlns:a16="http://schemas.microsoft.com/office/drawing/2014/main" id="{7E391A02-6C84-4F20-8784-AD1AB8279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29">
              <a:extLst>
                <a:ext uri="{FF2B5EF4-FFF2-40B4-BE49-F238E27FC236}">
                  <a16:creationId xmlns:a16="http://schemas.microsoft.com/office/drawing/2014/main" id="{674CF377-E511-4F42-9D68-51CB4191E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0">
              <a:extLst>
                <a:ext uri="{FF2B5EF4-FFF2-40B4-BE49-F238E27FC236}">
                  <a16:creationId xmlns:a16="http://schemas.microsoft.com/office/drawing/2014/main" id="{14119359-AB96-4A01-A096-ABCC56101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1">
              <a:extLst>
                <a:ext uri="{FF2B5EF4-FFF2-40B4-BE49-F238E27FC236}">
                  <a16:creationId xmlns:a16="http://schemas.microsoft.com/office/drawing/2014/main" id="{6753D864-28A5-4E32-91E5-AD7C721A4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2">
              <a:extLst>
                <a:ext uri="{FF2B5EF4-FFF2-40B4-BE49-F238E27FC236}">
                  <a16:creationId xmlns:a16="http://schemas.microsoft.com/office/drawing/2014/main" id="{70B3E479-AB6A-4B12-A3D5-B2D3B3DA2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3">
              <a:extLst>
                <a:ext uri="{FF2B5EF4-FFF2-40B4-BE49-F238E27FC236}">
                  <a16:creationId xmlns:a16="http://schemas.microsoft.com/office/drawing/2014/main" id="{7FBAB753-F3BA-478C-8E6C-EEFD4D17C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2" name="Freeform 34">
              <a:extLst>
                <a:ext uri="{FF2B5EF4-FFF2-40B4-BE49-F238E27FC236}">
                  <a16:creationId xmlns:a16="http://schemas.microsoft.com/office/drawing/2014/main" id="{47AD49C2-29A7-4BCF-AE3B-5DD422BA4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35">
              <a:extLst>
                <a:ext uri="{FF2B5EF4-FFF2-40B4-BE49-F238E27FC236}">
                  <a16:creationId xmlns:a16="http://schemas.microsoft.com/office/drawing/2014/main" id="{A3FD5355-1EFB-4D0E-9041-7054C62C6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4" name="Freeform 36">
              <a:extLst>
                <a:ext uri="{FF2B5EF4-FFF2-40B4-BE49-F238E27FC236}">
                  <a16:creationId xmlns:a16="http://schemas.microsoft.com/office/drawing/2014/main" id="{009C505D-91C5-4318-AB8A-1983EE775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37">
              <a:extLst>
                <a:ext uri="{FF2B5EF4-FFF2-40B4-BE49-F238E27FC236}">
                  <a16:creationId xmlns:a16="http://schemas.microsoft.com/office/drawing/2014/main" id="{A141DF61-1492-46DA-B3A9-0E8357DF4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6" name="Freeform 38">
              <a:extLst>
                <a:ext uri="{FF2B5EF4-FFF2-40B4-BE49-F238E27FC236}">
                  <a16:creationId xmlns:a16="http://schemas.microsoft.com/office/drawing/2014/main" id="{0823937D-506D-4FE0-8DA8-FFFA280C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02A7C95-AB91-4503-A49F-FB44EDCB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0" name="Freeform 11">
            <a:extLst>
              <a:ext uri="{FF2B5EF4-FFF2-40B4-BE49-F238E27FC236}">
                <a16:creationId xmlns:a16="http://schemas.microsoft.com/office/drawing/2014/main" id="{36B23F17-5681-4D21-9841-77AB8B73E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3BD442D4-90A6-4DAE-B29A-A385913F2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852FEB-7E96-EC46-A741-909381FC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rasgos</a:t>
            </a:r>
            <a:r>
              <a:rPr lang="en-US" dirty="0"/>
              <a:t> </a:t>
            </a:r>
            <a:r>
              <a:rPr lang="en-US" dirty="0" err="1"/>
              <a:t>fónicos</a:t>
            </a:r>
            <a:r>
              <a:rPr lang="en-US" dirty="0"/>
              <a:t> del </a:t>
            </a:r>
            <a:r>
              <a:rPr lang="en-US" dirty="0" err="1"/>
              <a:t>español</a:t>
            </a:r>
            <a:r>
              <a:rPr lang="en-US" dirty="0"/>
              <a:t> </a:t>
            </a:r>
            <a:r>
              <a:rPr lang="en-US" dirty="0" err="1"/>
              <a:t>mexicano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A66A327-F1AE-4833-BBAE-4D26A7909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32BDE6F-9F74-4F75-9365-38ED68447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8" y="645106"/>
            <a:ext cx="2345376" cy="1645041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624EC71-200D-7649-A82A-40ED7A2B7D0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5000" y="809258"/>
            <a:ext cx="1767431" cy="1316736"/>
          </a:xfrm>
          <a:prstGeom prst="rect">
            <a:avLst/>
          </a:prstGeom>
          <a:noFill/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2AAA2A7C-8A38-444A-A208-BCE29262F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8" y="2454299"/>
            <a:ext cx="2345376" cy="1645041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Zástupný obsah 40">
            <a:extLst>
              <a:ext uri="{FF2B5EF4-FFF2-40B4-BE49-F238E27FC236}">
                <a16:creationId xmlns:a16="http://schemas.microsoft.com/office/drawing/2014/main" id="{CD7FF7E3-BC00-3F40-9BA7-DA788B13586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8304" y="2801925"/>
            <a:ext cx="2020824" cy="949787"/>
          </a:xfrm>
          <a:prstGeom prst="rect">
            <a:avLst/>
          </a:prstGeom>
          <a:noFill/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614D6CA9-D2A7-4F3A-90E1-53E3BCEC3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8" y="4263492"/>
            <a:ext cx="2345376" cy="1645041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Zástupný obsah 83">
            <a:extLst>
              <a:ext uri="{FF2B5EF4-FFF2-40B4-BE49-F238E27FC236}">
                <a16:creationId xmlns:a16="http://schemas.microsoft.com/office/drawing/2014/main" id="{130BEDC2-7818-534C-A9DA-DD6D6E67D5C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8304" y="4631327"/>
            <a:ext cx="2020824" cy="909370"/>
          </a:xfrm>
          <a:prstGeom prst="rect">
            <a:avLst/>
          </a:prstGeom>
          <a:noFill/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BD003387-75C1-4410-8EB2-12C8B991B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3320" y="645106"/>
            <a:ext cx="4114800" cy="5247747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79F17AA-1584-8841-87A0-978DC11A59C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912" y="1854105"/>
            <a:ext cx="3785616" cy="2829747"/>
          </a:xfrm>
          <a:prstGeom prst="rect">
            <a:avLst/>
          </a:prstGeom>
          <a:noFill/>
        </p:spPr>
      </p:pic>
      <p:sp>
        <p:nvSpPr>
          <p:cNvPr id="144" name="Freeform 11">
            <a:extLst>
              <a:ext uri="{FF2B5EF4-FFF2-40B4-BE49-F238E27FC236}">
                <a16:creationId xmlns:a16="http://schemas.microsoft.com/office/drawing/2014/main" id="{CC8129C0-4BC5-4AA5-A62E-8BB50F3F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51E807-851E-FF45-9C4B-EB291F94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0916" y="613580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3" name="Zástupný obsah 112">
            <a:extLst>
              <a:ext uri="{FF2B5EF4-FFF2-40B4-BE49-F238E27FC236}">
                <a16:creationId xmlns:a16="http://schemas.microsoft.com/office/drawing/2014/main" id="{2716605F-460A-6640-AEA3-3793DE86576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3045637"/>
            <a:ext cx="4005262" cy="1935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44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02F0D1-A733-F749-A508-9BA9085C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sz="2500" dirty="0">
                <a:solidFill>
                  <a:schemeClr val="tx2">
                    <a:lumMod val="75000"/>
                  </a:schemeClr>
                </a:solidFill>
              </a:rPr>
              <a:t>Rasgos generales del español mexicano y centroamericano: plano gramatical</a:t>
            </a:r>
            <a:endParaRPr lang="cs-CZ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597E8-D340-8840-9F4B-DB80D580A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Tuteo (México) / voseo (América Central);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Pronombre enclítico le con valor intensificador: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ándele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órale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‘venga, vamos’, </a:t>
            </a:r>
            <a:r>
              <a:rPr lang="es-ES" i="1" dirty="0" err="1">
                <a:solidFill>
                  <a:schemeClr val="tx2">
                    <a:lumMod val="75000"/>
                  </a:schemeClr>
                </a:solidFill>
              </a:rPr>
              <a:t>úpale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‘levanta’;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Diminutivos con –</a:t>
            </a:r>
            <a:r>
              <a:rPr lang="es-ES" i="1" dirty="0" err="1">
                <a:solidFill>
                  <a:schemeClr val="tx2">
                    <a:lumMod val="75000"/>
                  </a:schemeClr>
                </a:solidFill>
              </a:rPr>
              <a:t>it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–: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ahorita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Hasta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con valor de inicio: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viene hasta hoy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no viene hasta hoy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Concordancia de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haber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impersonal: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habían muchas personas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Uso de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qué tanto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‘cuánto’ y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qué tan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‘cómo de’: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¿qué tanto quieres de pan?, ¿qué tan de bueno es?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Uso frecuente de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no más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‘solamente’,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ni modo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‘de ninguna forma’,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¿mande?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‘¿cómo dice?’ (respuesta a pregunta o apelación)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BB0C96-79E4-0743-A4F4-F09051DD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9063" y="6135808"/>
            <a:ext cx="6526166" cy="365125"/>
          </a:xfrm>
        </p:spPr>
        <p:txBody>
          <a:bodyPr>
            <a:normAutofit/>
          </a:bodyPr>
          <a:lstStyle/>
          <a:p>
            <a:endParaRPr lang="cs-CZ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F73A51-3B15-CE4E-A587-8F1E1CE6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sz="2500" dirty="0">
                <a:solidFill>
                  <a:schemeClr val="tx2">
                    <a:lumMod val="75000"/>
                  </a:schemeClr>
                </a:solidFill>
              </a:rPr>
              <a:t>Rasgos generales del español mexicano y centroamericano: plano léxico</a:t>
            </a:r>
            <a:endParaRPr lang="cs-CZ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13632-5DD7-8C48-A819-FCB643E0A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lvl="0"/>
            <a:r>
              <a:rPr lang="es-ES">
                <a:solidFill>
                  <a:schemeClr val="tx2">
                    <a:lumMod val="75000"/>
                  </a:schemeClr>
                </a:solidFill>
              </a:rPr>
              <a:t>Mexicanismos léxicos: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alberca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‘piscina’,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apapachar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‘abrazar con mimos’,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güero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‘rubio’,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padre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‘bueno’,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padrísimo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‘buenísimo’,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pinche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‘maldito; tratamiento de cercanía’, etc.;</a:t>
            </a:r>
            <a:endParaRPr lang="cs-CZ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>
                <a:solidFill>
                  <a:schemeClr val="tx2">
                    <a:lumMod val="75000"/>
                  </a:schemeClr>
                </a:solidFill>
              </a:rPr>
              <a:t>Centroamericanismos léxicos: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alaco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‘trasto, cosa inservible’,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alzo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‘hurto’,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desparpajo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‘desorden’,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goma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‘resaca’,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ladino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‘mestizo’,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tiznado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‘borracho’, etc.;</a:t>
            </a:r>
            <a:endParaRPr lang="cs-CZ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>
                <a:solidFill>
                  <a:schemeClr val="tx2">
                    <a:lumMod val="75000"/>
                  </a:schemeClr>
                </a:solidFill>
              </a:rPr>
              <a:t>Nahuatlismos léxicos: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chapulín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‘saltamontes; langosta’,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cuate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‘mellizo’,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elote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‘maíz tierno’,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escuincle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‘niño; débil, flojo’,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popote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‘pajita para sorber bebidas’, etc.;</a:t>
            </a:r>
            <a:endParaRPr lang="cs-CZ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>
                <a:solidFill>
                  <a:schemeClr val="tx2">
                    <a:lumMod val="75000"/>
                  </a:schemeClr>
                </a:solidFill>
              </a:rPr>
              <a:t>Mayismos léxicos: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cenote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‘hoyo con agua’,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cumbo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‘calabaza para contener líquidos’,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henequén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‘planta, especie de pita’, etc.</a:t>
            </a:r>
            <a:endParaRPr lang="cs-CZ">
              <a:solidFill>
                <a:schemeClr val="tx2">
                  <a:lumMod val="75000"/>
                </a:schemeClr>
              </a:solidFill>
            </a:endParaRPr>
          </a:p>
          <a:p>
            <a:endParaRPr lang="cs-CZ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DAA95F-0724-5047-8F6C-604029C1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9063" y="6135808"/>
            <a:ext cx="6526166" cy="365125"/>
          </a:xfrm>
        </p:spPr>
        <p:txBody>
          <a:bodyPr>
            <a:normAutofit/>
          </a:bodyPr>
          <a:lstStyle/>
          <a:p>
            <a:endParaRPr lang="cs-CZ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7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1534B-5488-3A42-AE9E-640FDACC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variedades del español mexicano y centroamericano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BACAC-669D-E046-B775-689108430D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s-ES" dirty="0"/>
              <a:t>Distinción entre las áreas correspondientes a pueblos nuevos y las correspondientes a pueblos-testimonio. </a:t>
            </a:r>
            <a:endParaRPr lang="cs-CZ" dirty="0"/>
          </a:p>
          <a:p>
            <a:pPr lvl="0"/>
            <a:r>
              <a:rPr lang="es-ES" dirty="0"/>
              <a:t>Pueblos nuevos: los surgidos en los últimos siglos por la fusión de culturas y la aculturación de las matrices indígenas. </a:t>
            </a:r>
            <a:endParaRPr lang="cs-CZ" dirty="0"/>
          </a:p>
          <a:p>
            <a:pPr lvl="0"/>
            <a:r>
              <a:rPr lang="es-ES" dirty="0"/>
              <a:t>En México y Centroamérica – áreas en las que predominan los pueblos nuevos y áreas en las que predominan los pueblos-testimonio.</a:t>
            </a:r>
            <a:endParaRPr lang="cs-CZ" dirty="0"/>
          </a:p>
          <a:p>
            <a:pPr lvl="0"/>
            <a:r>
              <a:rPr lang="es-ES" dirty="0"/>
              <a:t>Áreas de pueblos-testimonio: América Central, sur de México (Yucatán y Chiapas); la presencia indígena ha tenido mucha fuerza, influencia sobre el español de la zona.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99E9EA-D85F-864A-87AA-7C2F3512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C970C467-42DB-7145-80ED-C371519CFC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5816721"/>
              </p:ext>
            </p:extLst>
          </p:nvPr>
        </p:nvGraphicFramePr>
        <p:xfrm>
          <a:off x="7191375" y="2540120"/>
          <a:ext cx="4313238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6C972B01-A36E-F843-8725-25AFFC13E1A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541232"/>
            <a:ext cx="3759835" cy="179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44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671907CE-C854-4190-9727-A5BA9ACD6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685C67-0A56-4D4F-A9F5-B5F4BB3E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800"/>
              <a:t>Mapas de zonas dialectales de México</a:t>
            </a:r>
            <a:endParaRPr lang="cs-CZ" sz="2800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5A0C5A08-447D-4E23-AC6B-79459727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5977A-8755-254C-9B02-98DA3C982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Figura 9 (según Lope Blanch 1996) – criterios mixtos;</a:t>
            </a:r>
            <a:endParaRPr lang="cs-CZ" dirty="0"/>
          </a:p>
          <a:p>
            <a:pPr lvl="0"/>
            <a:r>
              <a:rPr lang="es-ES" dirty="0"/>
              <a:t>Figura 1 (según Lope Blanch 1990) – criterios léxicos.</a:t>
            </a:r>
            <a:endParaRPr lang="cs-CZ" dirty="0"/>
          </a:p>
          <a:p>
            <a:endParaRPr lang="cs-CZ" dirty="0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1F08992A-39FB-4DC1-A09F-C56F38904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9543" y="645106"/>
            <a:ext cx="6953577" cy="5247747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DFD745-8B65-5341-8D7D-E37D80924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3269" y="2033046"/>
            <a:ext cx="3231199" cy="2471867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34B137F-15C0-924F-B242-F1CB1D5CEB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8194" y="2228583"/>
            <a:ext cx="3231200" cy="2076045"/>
          </a:xfrm>
          <a:prstGeom prst="rect">
            <a:avLst/>
          </a:prstGeom>
          <a:noFill/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05E23455-2212-4BE9-9C96-AAEFE4467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E186F6-DA45-1040-888F-973FF67F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0916" y="6135808"/>
            <a:ext cx="7619999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17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73FB7-4328-B141-AD5A-2AC45D3B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 </a:t>
            </a:r>
            <a:r>
              <a:rPr lang="cs-CZ" dirty="0" err="1"/>
              <a:t>español</a:t>
            </a:r>
            <a:r>
              <a:rPr lang="cs-CZ" dirty="0"/>
              <a:t> </a:t>
            </a:r>
            <a:r>
              <a:rPr lang="cs-CZ" dirty="0" err="1"/>
              <a:t>mexicano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1A461B-4FA6-6D48-AEDB-E30ED2EF32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El </a:t>
            </a:r>
            <a:r>
              <a:rPr lang="cs-CZ" b="1" dirty="0" err="1"/>
              <a:t>español</a:t>
            </a:r>
            <a:r>
              <a:rPr lang="cs-CZ" b="1" dirty="0"/>
              <a:t> </a:t>
            </a:r>
            <a:r>
              <a:rPr lang="cs-CZ" b="1" dirty="0" err="1"/>
              <a:t>mexicano</a:t>
            </a:r>
            <a:r>
              <a:rPr lang="cs-CZ" b="1" dirty="0"/>
              <a:t> </a:t>
            </a:r>
            <a:r>
              <a:rPr lang="cs-CZ" b="1" dirty="0" err="1"/>
              <a:t>norteño</a:t>
            </a:r>
            <a:endParaRPr lang="cs-CZ" b="1" dirty="0"/>
          </a:p>
          <a:p>
            <a:r>
              <a:rPr lang="cs-CZ" dirty="0"/>
              <a:t>El </a:t>
            </a:r>
            <a:r>
              <a:rPr lang="cs-CZ" dirty="0" err="1"/>
              <a:t>territorio</a:t>
            </a:r>
            <a:r>
              <a:rPr lang="cs-CZ" dirty="0"/>
              <a:t> de </a:t>
            </a:r>
            <a:r>
              <a:rPr lang="cs-CZ" dirty="0" err="1"/>
              <a:t>pueblos</a:t>
            </a:r>
            <a:r>
              <a:rPr lang="cs-CZ" dirty="0"/>
              <a:t> </a:t>
            </a:r>
            <a:r>
              <a:rPr lang="cs-CZ" dirty="0" err="1"/>
              <a:t>nuevos</a:t>
            </a:r>
            <a:endParaRPr lang="cs-CZ" dirty="0"/>
          </a:p>
          <a:p>
            <a:r>
              <a:rPr lang="es-ES" dirty="0"/>
              <a:t>Diptongación, debilitamiento articulatorio de [j]; relajamiento frecuente de [</a:t>
            </a:r>
            <a:r>
              <a:rPr lang="es-ES" dirty="0" err="1"/>
              <a:t>č</a:t>
            </a:r>
            <a:r>
              <a:rPr lang="es-ES" dirty="0"/>
              <a:t>] =&gt; [</a:t>
            </a:r>
            <a:r>
              <a:rPr lang="es-ES" dirty="0" err="1"/>
              <a:t>š</a:t>
            </a:r>
            <a:r>
              <a:rPr lang="es-ES" dirty="0"/>
              <a:t>]</a:t>
            </a:r>
            <a:r>
              <a:rPr lang="cs-CZ" dirty="0"/>
              <a:t> 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Muestra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  <a:r>
              <a:rPr lang="cs-CZ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Monterrey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  <a:p>
            <a:r>
              <a:rPr lang="es-ES" b="1" dirty="0"/>
              <a:t>Español mexicano central</a:t>
            </a:r>
            <a:endParaRPr lang="cs-CZ" b="1" dirty="0"/>
          </a:p>
          <a:p>
            <a:r>
              <a:rPr lang="es-ES" dirty="0"/>
              <a:t>Casi un 25% de habitantes del país</a:t>
            </a:r>
          </a:p>
          <a:p>
            <a:r>
              <a:rPr lang="es-ES" dirty="0"/>
              <a:t>la variante “prototípica” del español mexicano.</a:t>
            </a:r>
            <a:endParaRPr lang="cs-CZ" dirty="0"/>
          </a:p>
          <a:p>
            <a:r>
              <a:rPr lang="es-ES" dirty="0"/>
              <a:t>Vocales caedizas; refuerzo consonántico.</a:t>
            </a:r>
            <a:r>
              <a:rPr lang="cs-CZ" dirty="0"/>
              <a:t> 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Muestras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  <a:r>
              <a:rPr lang="cs-CZ" b="1" dirty="0" err="1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México</a:t>
            </a:r>
            <a:r>
              <a:rPr lang="cs-CZ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DF</a:t>
            </a:r>
            <a:r>
              <a:rPr lang="cs-CZ" b="1" dirty="0">
                <a:solidFill>
                  <a:srgbClr val="FF0000"/>
                </a:solidFill>
              </a:rPr>
              <a:t>; </a:t>
            </a:r>
            <a:r>
              <a:rPr lang="cs-CZ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Guadalajara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F5C5A9-4970-6B47-A473-39402DAECA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b="1" dirty="0"/>
              <a:t>Español mexicano costeño</a:t>
            </a:r>
            <a:endParaRPr lang="cs-CZ" b="1" dirty="0"/>
          </a:p>
          <a:p>
            <a:r>
              <a:rPr lang="es-ES" dirty="0"/>
              <a:t>“de corte caribeño”</a:t>
            </a:r>
            <a:endParaRPr lang="cs-CZ" dirty="0"/>
          </a:p>
          <a:p>
            <a:r>
              <a:rPr lang="es-ES" dirty="0"/>
              <a:t>La neutralización de líquidas no está prestigiada (clases bajas)</a:t>
            </a:r>
            <a:endParaRPr lang="cs-CZ" dirty="0"/>
          </a:p>
          <a:p>
            <a:r>
              <a:rPr lang="es-ES" dirty="0"/>
              <a:t>La aspiración final – “seña de identidad veracruzana”. </a:t>
            </a:r>
          </a:p>
          <a:p>
            <a:r>
              <a:rPr lang="cs-CZ" dirty="0" err="1"/>
              <a:t>Retención</a:t>
            </a:r>
            <a:r>
              <a:rPr lang="cs-CZ" dirty="0"/>
              <a:t> </a:t>
            </a:r>
            <a:r>
              <a:rPr lang="cs-CZ" dirty="0" err="1"/>
              <a:t>y</a:t>
            </a:r>
            <a:r>
              <a:rPr lang="cs-CZ" dirty="0"/>
              <a:t>/o </a:t>
            </a:r>
            <a:r>
              <a:rPr lang="cs-CZ" dirty="0" err="1"/>
              <a:t>aspiración</a:t>
            </a:r>
            <a:r>
              <a:rPr lang="cs-CZ" dirty="0"/>
              <a:t> de la /s/ - </a:t>
            </a:r>
            <a:r>
              <a:rPr lang="cs-CZ" dirty="0" err="1"/>
              <a:t>valor</a:t>
            </a:r>
            <a:r>
              <a:rPr lang="cs-CZ" dirty="0"/>
              <a:t> </a:t>
            </a:r>
            <a:r>
              <a:rPr lang="cs-CZ" dirty="0" err="1"/>
              <a:t>sociolingüístico</a:t>
            </a:r>
            <a:endParaRPr lang="cs-CZ" dirty="0"/>
          </a:p>
          <a:p>
            <a:r>
              <a:rPr lang="cs-CZ" b="1" dirty="0" err="1">
                <a:solidFill>
                  <a:srgbClr val="FF0000"/>
                </a:solidFill>
              </a:rPr>
              <a:t>Muestra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  <a:r>
              <a:rPr lang="cs-CZ" b="1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Acapulco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6630A9-9E7D-9F45-B9A4-6B5E39CBE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325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1959</Words>
  <Application>Microsoft Macintosh PowerPoint</Application>
  <PresentationFormat>Širokoúhlá obrazovka</PresentationFormat>
  <Paragraphs>121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Stébla</vt:lpstr>
      <vt:lpstr>El español mexicano y centroamericano</vt:lpstr>
      <vt:lpstr>Delimitación Lenguas indígenas</vt:lpstr>
      <vt:lpstr>Rasgos generales del español mexicano y centroamericano: plano fónico </vt:lpstr>
      <vt:lpstr>Algunos rasgos fónicos del español mexicano</vt:lpstr>
      <vt:lpstr>Rasgos generales del español mexicano y centroamericano: plano gramatical</vt:lpstr>
      <vt:lpstr>Rasgos generales del español mexicano y centroamericano: plano léxico</vt:lpstr>
      <vt:lpstr>Las variedades del español mexicano y centroamericano</vt:lpstr>
      <vt:lpstr>Mapas de zonas dialectales de México</vt:lpstr>
      <vt:lpstr>El español mexicano</vt:lpstr>
      <vt:lpstr>El español mayense-centroamericano Plano fónico</vt:lpstr>
      <vt:lpstr>El español mayense-centroamericano Planos gramatical y léxico</vt:lpstr>
      <vt:lpstr>El español yucateco</vt:lpstr>
      <vt:lpstr>El español centroamericano</vt:lpstr>
      <vt:lpstr>El español de los bilingües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español mexicano y centroamericano</dc:title>
  <dc:creator>Ivo Buzek</dc:creator>
  <cp:lastModifiedBy>Ivo Buzek</cp:lastModifiedBy>
  <cp:revision>15</cp:revision>
  <dcterms:created xsi:type="dcterms:W3CDTF">2020-04-07T12:24:09Z</dcterms:created>
  <dcterms:modified xsi:type="dcterms:W3CDTF">2020-11-20T10:25:14Z</dcterms:modified>
</cp:coreProperties>
</file>