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28" r:id="rId1"/>
  </p:sldMasterIdLst>
  <p:notesMasterIdLst>
    <p:notesMasterId r:id="rId21"/>
  </p:notesMasterIdLst>
  <p:sldIdLst>
    <p:sldId id="256" r:id="rId2"/>
    <p:sldId id="263" r:id="rId3"/>
    <p:sldId id="264" r:id="rId4"/>
    <p:sldId id="265" r:id="rId5"/>
    <p:sldId id="266" r:id="rId6"/>
    <p:sldId id="267" r:id="rId7"/>
    <p:sldId id="257" r:id="rId8"/>
    <p:sldId id="258" r:id="rId9"/>
    <p:sldId id="261" r:id="rId10"/>
    <p:sldId id="260" r:id="rId11"/>
    <p:sldId id="26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0BB6D-873F-430A-BB30-0C04C1747FD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0C7C0B0-C1BE-4C32-ABA0-53A8B747A512}">
      <dgm:prSet phldrT="[Text]"/>
      <dgm:spPr/>
      <dgm:t>
        <a:bodyPr/>
        <a:lstStyle/>
        <a:p>
          <a:r>
            <a:rPr lang="es-ES"/>
            <a:t>español austral</a:t>
          </a:r>
          <a:endParaRPr lang="cs-CZ"/>
        </a:p>
      </dgm:t>
    </dgm:pt>
    <dgm:pt modelId="{5F95E897-70C1-4111-8ED6-11DD6C652E3C}" type="parTrans" cxnId="{6C9F1605-A0CD-468C-8F1E-DCE83FC6EA54}">
      <dgm:prSet/>
      <dgm:spPr/>
      <dgm:t>
        <a:bodyPr/>
        <a:lstStyle/>
        <a:p>
          <a:endParaRPr lang="cs-CZ"/>
        </a:p>
      </dgm:t>
    </dgm:pt>
    <dgm:pt modelId="{3FBB8AF2-AE04-460C-B0D4-A170D6FC2572}" type="sibTrans" cxnId="{6C9F1605-A0CD-468C-8F1E-DCE83FC6EA54}">
      <dgm:prSet/>
      <dgm:spPr/>
      <dgm:t>
        <a:bodyPr/>
        <a:lstStyle/>
        <a:p>
          <a:endParaRPr lang="cs-CZ"/>
        </a:p>
      </dgm:t>
    </dgm:pt>
    <dgm:pt modelId="{DF89EC67-D6C5-4484-87A3-5610284A6002}" type="asst">
      <dgm:prSet phldrT="[Text]"/>
      <dgm:spPr/>
      <dgm:t>
        <a:bodyPr/>
        <a:lstStyle/>
        <a:p>
          <a:r>
            <a:rPr lang="es-ES"/>
            <a:t>guaranítico </a:t>
          </a:r>
          <a:endParaRPr lang="cs-CZ"/>
        </a:p>
      </dgm:t>
    </dgm:pt>
    <dgm:pt modelId="{6449F4C2-EBE7-44FA-A6D2-08C109B1B680}" type="parTrans" cxnId="{BDDB697C-0873-4CC5-B4ED-B0B9D32CE2EC}">
      <dgm:prSet/>
      <dgm:spPr/>
      <dgm:t>
        <a:bodyPr/>
        <a:lstStyle/>
        <a:p>
          <a:endParaRPr lang="cs-CZ"/>
        </a:p>
      </dgm:t>
    </dgm:pt>
    <dgm:pt modelId="{5EDFBFF1-9ADC-44AE-90DA-70ACF8197398}" type="sibTrans" cxnId="{BDDB697C-0873-4CC5-B4ED-B0B9D32CE2EC}">
      <dgm:prSet/>
      <dgm:spPr/>
      <dgm:t>
        <a:bodyPr/>
        <a:lstStyle/>
        <a:p>
          <a:endParaRPr lang="cs-CZ"/>
        </a:p>
      </dgm:t>
    </dgm:pt>
    <dgm:pt modelId="{4AE296B7-29D4-4351-97F8-B0C16F63D62F}">
      <dgm:prSet phldrT="[Text]"/>
      <dgm:spPr/>
      <dgm:t>
        <a:bodyPr/>
        <a:lstStyle/>
        <a:p>
          <a:r>
            <a:rPr lang="es-ES"/>
            <a:t>atlántico</a:t>
          </a:r>
          <a:endParaRPr lang="cs-CZ"/>
        </a:p>
      </dgm:t>
    </dgm:pt>
    <dgm:pt modelId="{0FEDF342-D460-4A74-9CD3-6DC538752403}" type="parTrans" cxnId="{76459E7D-6890-4A7D-AF60-7E94C4C4210B}">
      <dgm:prSet/>
      <dgm:spPr/>
      <dgm:t>
        <a:bodyPr/>
        <a:lstStyle/>
        <a:p>
          <a:endParaRPr lang="cs-CZ"/>
        </a:p>
      </dgm:t>
    </dgm:pt>
    <dgm:pt modelId="{C7FBF6CE-AA4F-40C6-AFF5-28E20998CE87}" type="sibTrans" cxnId="{76459E7D-6890-4A7D-AF60-7E94C4C4210B}">
      <dgm:prSet/>
      <dgm:spPr/>
      <dgm:t>
        <a:bodyPr/>
        <a:lstStyle/>
        <a:p>
          <a:endParaRPr lang="cs-CZ"/>
        </a:p>
      </dgm:t>
    </dgm:pt>
    <dgm:pt modelId="{90A63AD7-D284-4905-BB0C-C4AAF34EC566}">
      <dgm:prSet/>
      <dgm:spPr/>
      <dgm:t>
        <a:bodyPr/>
        <a:lstStyle/>
        <a:p>
          <a:r>
            <a:rPr lang="es-ES"/>
            <a:t>paraguayo</a:t>
          </a:r>
          <a:endParaRPr lang="cs-CZ"/>
        </a:p>
      </dgm:t>
    </dgm:pt>
    <dgm:pt modelId="{5A3910FF-3F7E-4AE5-9095-0E545546A9F0}" type="parTrans" cxnId="{963FF59E-4955-4939-9111-D6F1A26223B2}">
      <dgm:prSet/>
      <dgm:spPr/>
      <dgm:t>
        <a:bodyPr/>
        <a:lstStyle/>
        <a:p>
          <a:endParaRPr lang="cs-CZ"/>
        </a:p>
      </dgm:t>
    </dgm:pt>
    <dgm:pt modelId="{54A38C38-3835-4608-8AE3-8091459B3EEA}" type="sibTrans" cxnId="{963FF59E-4955-4939-9111-D6F1A26223B2}">
      <dgm:prSet/>
      <dgm:spPr/>
      <dgm:t>
        <a:bodyPr/>
        <a:lstStyle/>
        <a:p>
          <a:endParaRPr lang="cs-CZ"/>
        </a:p>
      </dgm:t>
    </dgm:pt>
    <dgm:pt modelId="{4B660544-1C66-430B-A980-2A3E770E8477}">
      <dgm:prSet/>
      <dgm:spPr/>
      <dgm:t>
        <a:bodyPr/>
        <a:lstStyle/>
        <a:p>
          <a:r>
            <a:rPr lang="es-ES"/>
            <a:t>nordestino</a:t>
          </a:r>
          <a:endParaRPr lang="cs-CZ"/>
        </a:p>
      </dgm:t>
    </dgm:pt>
    <dgm:pt modelId="{89508E6C-EE3F-4341-9CC2-DD6A9EB190A6}" type="parTrans" cxnId="{6724B760-B44B-440E-B4B2-85B53DAD1218}">
      <dgm:prSet/>
      <dgm:spPr/>
      <dgm:t>
        <a:bodyPr/>
        <a:lstStyle/>
        <a:p>
          <a:endParaRPr lang="cs-CZ"/>
        </a:p>
      </dgm:t>
    </dgm:pt>
    <dgm:pt modelId="{23F5855F-1AF9-417E-9A00-3C811B96682C}" type="sibTrans" cxnId="{6724B760-B44B-440E-B4B2-85B53DAD1218}">
      <dgm:prSet/>
      <dgm:spPr/>
      <dgm:t>
        <a:bodyPr/>
        <a:lstStyle/>
        <a:p>
          <a:endParaRPr lang="cs-CZ"/>
        </a:p>
      </dgm:t>
    </dgm:pt>
    <dgm:pt modelId="{7C614397-7EFE-430A-9F0F-D6689FCE42C5}">
      <dgm:prSet/>
      <dgm:spPr/>
      <dgm:t>
        <a:bodyPr/>
        <a:lstStyle/>
        <a:p>
          <a:r>
            <a:rPr lang="es-ES"/>
            <a:t>interior</a:t>
          </a:r>
          <a:endParaRPr lang="cs-CZ"/>
        </a:p>
      </dgm:t>
    </dgm:pt>
    <dgm:pt modelId="{502444E9-F5D2-4F77-8563-65525C9C349A}" type="parTrans" cxnId="{B1E6DAA6-7A89-46B7-829E-3DF95BF0B22F}">
      <dgm:prSet/>
      <dgm:spPr/>
      <dgm:t>
        <a:bodyPr/>
        <a:lstStyle/>
        <a:p>
          <a:endParaRPr lang="cs-CZ"/>
        </a:p>
      </dgm:t>
    </dgm:pt>
    <dgm:pt modelId="{EE81E4E2-D7F7-4E76-BCAC-6A3B98B89F5A}" type="sibTrans" cxnId="{B1E6DAA6-7A89-46B7-829E-3DF95BF0B22F}">
      <dgm:prSet/>
      <dgm:spPr/>
      <dgm:t>
        <a:bodyPr/>
        <a:lstStyle/>
        <a:p>
          <a:endParaRPr lang="cs-CZ"/>
        </a:p>
      </dgm:t>
    </dgm:pt>
    <dgm:pt modelId="{E93BE2FE-1C13-498D-AEE8-69424ED8CEB5}">
      <dgm:prSet/>
      <dgm:spPr/>
      <dgm:t>
        <a:bodyPr/>
        <a:lstStyle/>
        <a:p>
          <a:r>
            <a:rPr lang="es-ES"/>
            <a:t>litoral</a:t>
          </a:r>
          <a:endParaRPr lang="cs-CZ"/>
        </a:p>
      </dgm:t>
    </dgm:pt>
    <dgm:pt modelId="{9EFE319A-CB78-4CC1-B185-183A4E2EFF99}" type="parTrans" cxnId="{BB0FEB30-3302-403F-9B4C-EE6D0F38DD21}">
      <dgm:prSet/>
      <dgm:spPr/>
      <dgm:t>
        <a:bodyPr/>
        <a:lstStyle/>
        <a:p>
          <a:endParaRPr lang="cs-CZ"/>
        </a:p>
      </dgm:t>
    </dgm:pt>
    <dgm:pt modelId="{D0DB35B9-8B0A-486B-A84A-0F664756F12A}" type="sibTrans" cxnId="{BB0FEB30-3302-403F-9B4C-EE6D0F38DD21}">
      <dgm:prSet/>
      <dgm:spPr/>
      <dgm:t>
        <a:bodyPr/>
        <a:lstStyle/>
        <a:p>
          <a:endParaRPr lang="cs-CZ"/>
        </a:p>
      </dgm:t>
    </dgm:pt>
    <dgm:pt modelId="{29916E55-31DB-49EF-AA2C-B45FE7503122}">
      <dgm:prSet/>
      <dgm:spPr/>
      <dgm:t>
        <a:bodyPr/>
        <a:lstStyle/>
        <a:p>
          <a:r>
            <a:rPr lang="es-ES"/>
            <a:t>cuyano</a:t>
          </a:r>
          <a:endParaRPr lang="cs-CZ"/>
        </a:p>
      </dgm:t>
    </dgm:pt>
    <dgm:pt modelId="{0ABC8D60-F179-45EB-B103-B4D0B4C16CFC}" type="parTrans" cxnId="{86C7076E-8979-4BA9-A13A-660A04AF046D}">
      <dgm:prSet/>
      <dgm:spPr/>
      <dgm:t>
        <a:bodyPr/>
        <a:lstStyle/>
        <a:p>
          <a:endParaRPr lang="cs-CZ"/>
        </a:p>
      </dgm:t>
    </dgm:pt>
    <dgm:pt modelId="{9DF87DC9-B4A8-4532-9D93-392BE0246E85}" type="sibTrans" cxnId="{86C7076E-8979-4BA9-A13A-660A04AF046D}">
      <dgm:prSet/>
      <dgm:spPr/>
      <dgm:t>
        <a:bodyPr/>
        <a:lstStyle/>
        <a:p>
          <a:endParaRPr lang="cs-CZ"/>
        </a:p>
      </dgm:t>
    </dgm:pt>
    <dgm:pt modelId="{CBAD3563-0A32-4A1C-9038-474798459093}">
      <dgm:prSet/>
      <dgm:spPr/>
      <dgm:t>
        <a:bodyPr/>
        <a:lstStyle/>
        <a:p>
          <a:r>
            <a:rPr lang="es-ES"/>
            <a:t>noroeste</a:t>
          </a:r>
          <a:endParaRPr lang="cs-CZ"/>
        </a:p>
      </dgm:t>
    </dgm:pt>
    <dgm:pt modelId="{EFFFC859-4D08-4329-B289-862AA51F250D}" type="parTrans" cxnId="{41A2C58F-B3B0-42CC-BE08-EEB2F801670B}">
      <dgm:prSet/>
      <dgm:spPr/>
      <dgm:t>
        <a:bodyPr/>
        <a:lstStyle/>
        <a:p>
          <a:endParaRPr lang="cs-CZ"/>
        </a:p>
      </dgm:t>
    </dgm:pt>
    <dgm:pt modelId="{6CA27E90-3695-473B-A35A-0780F61FB272}" type="sibTrans" cxnId="{41A2C58F-B3B0-42CC-BE08-EEB2F801670B}">
      <dgm:prSet/>
      <dgm:spPr/>
      <dgm:t>
        <a:bodyPr/>
        <a:lstStyle/>
        <a:p>
          <a:endParaRPr lang="cs-CZ"/>
        </a:p>
      </dgm:t>
    </dgm:pt>
    <dgm:pt modelId="{C75C662C-F084-4EFB-8054-97A49B34E632}">
      <dgm:prSet/>
      <dgm:spPr/>
      <dgm:t>
        <a:bodyPr/>
        <a:lstStyle/>
        <a:p>
          <a:r>
            <a:rPr lang="es-ES"/>
            <a:t>central</a:t>
          </a:r>
          <a:endParaRPr lang="cs-CZ"/>
        </a:p>
      </dgm:t>
    </dgm:pt>
    <dgm:pt modelId="{24431AAF-BF36-4A4C-AA56-27D80F27B80D}" type="parTrans" cxnId="{9E85C5E3-A7A4-44BC-92D9-37D4CCA12BBF}">
      <dgm:prSet/>
      <dgm:spPr/>
      <dgm:t>
        <a:bodyPr/>
        <a:lstStyle/>
        <a:p>
          <a:endParaRPr lang="cs-CZ"/>
        </a:p>
      </dgm:t>
    </dgm:pt>
    <dgm:pt modelId="{677CBD2B-C312-408C-9D81-A4AC40906AA8}" type="sibTrans" cxnId="{9E85C5E3-A7A4-44BC-92D9-37D4CCA12BBF}">
      <dgm:prSet/>
      <dgm:spPr/>
      <dgm:t>
        <a:bodyPr/>
        <a:lstStyle/>
        <a:p>
          <a:endParaRPr lang="cs-CZ"/>
        </a:p>
      </dgm:t>
    </dgm:pt>
    <dgm:pt modelId="{AA31CB65-6D45-4E67-94E9-7B758B091EE2}">
      <dgm:prSet/>
      <dgm:spPr/>
      <dgm:t>
        <a:bodyPr/>
        <a:lstStyle/>
        <a:p>
          <a:r>
            <a:rPr lang="es-ES"/>
            <a:t>patagón</a:t>
          </a:r>
          <a:endParaRPr lang="cs-CZ"/>
        </a:p>
      </dgm:t>
    </dgm:pt>
    <dgm:pt modelId="{1726C4BF-6324-4C58-B5D7-D33657262614}" type="parTrans" cxnId="{58D0C97D-2083-4504-BCA4-C8835500456A}">
      <dgm:prSet/>
      <dgm:spPr/>
      <dgm:t>
        <a:bodyPr/>
        <a:lstStyle/>
        <a:p>
          <a:endParaRPr lang="cs-CZ"/>
        </a:p>
      </dgm:t>
    </dgm:pt>
    <dgm:pt modelId="{BD71D8AE-6FE6-45FA-9803-F707AEFAF631}" type="sibTrans" cxnId="{58D0C97D-2083-4504-BCA4-C8835500456A}">
      <dgm:prSet/>
      <dgm:spPr/>
      <dgm:t>
        <a:bodyPr/>
        <a:lstStyle/>
        <a:p>
          <a:endParaRPr lang="cs-CZ"/>
        </a:p>
      </dgm:t>
    </dgm:pt>
    <dgm:pt modelId="{0104F7B8-C5AD-4AC0-8AB3-B3975A44A06C}">
      <dgm:prSet/>
      <dgm:spPr/>
      <dgm:t>
        <a:bodyPr/>
        <a:lstStyle/>
        <a:p>
          <a:r>
            <a:rPr lang="es-ES"/>
            <a:t>rioplatense</a:t>
          </a:r>
          <a:endParaRPr lang="cs-CZ"/>
        </a:p>
      </dgm:t>
    </dgm:pt>
    <dgm:pt modelId="{C7759916-983B-48E2-857C-3FA8BBB2158D}" type="parTrans" cxnId="{85235A4C-17C5-461A-A14C-D5F1DB645F63}">
      <dgm:prSet/>
      <dgm:spPr/>
      <dgm:t>
        <a:bodyPr/>
        <a:lstStyle/>
        <a:p>
          <a:endParaRPr lang="cs-CZ"/>
        </a:p>
      </dgm:t>
    </dgm:pt>
    <dgm:pt modelId="{20C6DB12-792A-4C49-8B69-8B3BFB3A633E}" type="sibTrans" cxnId="{85235A4C-17C5-461A-A14C-D5F1DB645F63}">
      <dgm:prSet/>
      <dgm:spPr/>
      <dgm:t>
        <a:bodyPr/>
        <a:lstStyle/>
        <a:p>
          <a:endParaRPr lang="cs-CZ"/>
        </a:p>
      </dgm:t>
    </dgm:pt>
    <dgm:pt modelId="{B795F33E-9FA4-4069-9664-BA6C849D76E3}">
      <dgm:prSet/>
      <dgm:spPr/>
      <dgm:t>
        <a:bodyPr/>
        <a:lstStyle/>
        <a:p>
          <a:r>
            <a:rPr lang="es-ES"/>
            <a:t>bonaerense</a:t>
          </a:r>
          <a:endParaRPr lang="cs-CZ"/>
        </a:p>
      </dgm:t>
    </dgm:pt>
    <dgm:pt modelId="{A349D8C4-A4B9-4C82-976D-4350CCA64336}" type="parTrans" cxnId="{A0F71D6D-6CD8-4DDF-9CF3-6D88D66888CA}">
      <dgm:prSet/>
      <dgm:spPr/>
      <dgm:t>
        <a:bodyPr/>
        <a:lstStyle/>
        <a:p>
          <a:endParaRPr lang="cs-CZ"/>
        </a:p>
      </dgm:t>
    </dgm:pt>
    <dgm:pt modelId="{0B7A5D91-92CE-4904-B544-16A0A15A0A72}" type="sibTrans" cxnId="{A0F71D6D-6CD8-4DDF-9CF3-6D88D66888CA}">
      <dgm:prSet/>
      <dgm:spPr/>
      <dgm:t>
        <a:bodyPr/>
        <a:lstStyle/>
        <a:p>
          <a:endParaRPr lang="cs-CZ"/>
        </a:p>
      </dgm:t>
    </dgm:pt>
    <dgm:pt modelId="{59472752-8D43-4F2C-9C94-EEC8F1720861}">
      <dgm:prSet/>
      <dgm:spPr/>
      <dgm:t>
        <a:bodyPr/>
        <a:lstStyle/>
        <a:p>
          <a:r>
            <a:rPr lang="es-ES"/>
            <a:t>uruguayo</a:t>
          </a:r>
          <a:endParaRPr lang="cs-CZ"/>
        </a:p>
      </dgm:t>
    </dgm:pt>
    <dgm:pt modelId="{F17DFB70-04BA-4E69-9C61-64AC36BB42EB}" type="parTrans" cxnId="{3563EE1D-A08C-4322-AA65-1554C686546B}">
      <dgm:prSet/>
      <dgm:spPr/>
      <dgm:t>
        <a:bodyPr/>
        <a:lstStyle/>
        <a:p>
          <a:endParaRPr lang="cs-CZ"/>
        </a:p>
      </dgm:t>
    </dgm:pt>
    <dgm:pt modelId="{E6782508-63C2-4D8A-8B79-02CCB5472BDF}" type="sibTrans" cxnId="{3563EE1D-A08C-4322-AA65-1554C686546B}">
      <dgm:prSet/>
      <dgm:spPr/>
      <dgm:t>
        <a:bodyPr/>
        <a:lstStyle/>
        <a:p>
          <a:endParaRPr lang="cs-CZ"/>
        </a:p>
      </dgm:t>
    </dgm:pt>
    <dgm:pt modelId="{C00572F0-B396-AE41-AE4A-5BF6D1C80A1D}" type="pres">
      <dgm:prSet presAssocID="{D800BB6D-873F-430A-BB30-0C04C1747F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CEA6143-647E-514B-B02A-38318A923B48}" type="pres">
      <dgm:prSet presAssocID="{20C7C0B0-C1BE-4C32-ABA0-53A8B747A512}" presName="hierRoot1" presStyleCnt="0"/>
      <dgm:spPr/>
    </dgm:pt>
    <dgm:pt modelId="{AB57A66B-8547-2644-AA6E-968B4D01EC54}" type="pres">
      <dgm:prSet presAssocID="{20C7C0B0-C1BE-4C32-ABA0-53A8B747A512}" presName="composite" presStyleCnt="0"/>
      <dgm:spPr/>
    </dgm:pt>
    <dgm:pt modelId="{F3644DF2-D129-144A-B83E-F3C47D032E3D}" type="pres">
      <dgm:prSet presAssocID="{20C7C0B0-C1BE-4C32-ABA0-53A8B747A512}" presName="background" presStyleLbl="node0" presStyleIdx="0" presStyleCnt="1"/>
      <dgm:spPr/>
    </dgm:pt>
    <dgm:pt modelId="{C1C8AF9E-071C-2E4D-B199-D4B48824C909}" type="pres">
      <dgm:prSet presAssocID="{20C7C0B0-C1BE-4C32-ABA0-53A8B747A512}" presName="text" presStyleLbl="fgAcc0" presStyleIdx="0" presStyleCnt="1">
        <dgm:presLayoutVars>
          <dgm:chPref val="3"/>
        </dgm:presLayoutVars>
      </dgm:prSet>
      <dgm:spPr/>
    </dgm:pt>
    <dgm:pt modelId="{4E58967A-19F5-634A-B571-E05DC013CA95}" type="pres">
      <dgm:prSet presAssocID="{20C7C0B0-C1BE-4C32-ABA0-53A8B747A512}" presName="hierChild2" presStyleCnt="0"/>
      <dgm:spPr/>
    </dgm:pt>
    <dgm:pt modelId="{3DCFCB12-4725-5940-86E3-C6EFBE13035B}" type="pres">
      <dgm:prSet presAssocID="{6449F4C2-EBE7-44FA-A6D2-08C109B1B680}" presName="Name10" presStyleLbl="parChTrans1D2" presStyleIdx="0" presStyleCnt="2"/>
      <dgm:spPr/>
    </dgm:pt>
    <dgm:pt modelId="{6FA19DFE-4202-C44B-90CB-8697B8FE3801}" type="pres">
      <dgm:prSet presAssocID="{DF89EC67-D6C5-4484-87A3-5610284A6002}" presName="hierRoot2" presStyleCnt="0"/>
      <dgm:spPr/>
    </dgm:pt>
    <dgm:pt modelId="{2D191B61-B71B-064F-AE9B-45EDBC3AEDD2}" type="pres">
      <dgm:prSet presAssocID="{DF89EC67-D6C5-4484-87A3-5610284A6002}" presName="composite2" presStyleCnt="0"/>
      <dgm:spPr/>
    </dgm:pt>
    <dgm:pt modelId="{E4566846-0C67-D14B-B300-38FD20631C87}" type="pres">
      <dgm:prSet presAssocID="{DF89EC67-D6C5-4484-87A3-5610284A6002}" presName="background2" presStyleLbl="asst1" presStyleIdx="0" presStyleCnt="1"/>
      <dgm:spPr/>
    </dgm:pt>
    <dgm:pt modelId="{44405F51-4065-F743-BD6A-B7A609FA6FCB}" type="pres">
      <dgm:prSet presAssocID="{DF89EC67-D6C5-4484-87A3-5610284A6002}" presName="text2" presStyleLbl="fgAcc2" presStyleIdx="0" presStyleCnt="2">
        <dgm:presLayoutVars>
          <dgm:chPref val="3"/>
        </dgm:presLayoutVars>
      </dgm:prSet>
      <dgm:spPr/>
    </dgm:pt>
    <dgm:pt modelId="{4901F17D-6F2E-8749-9209-CF702EEC5FA1}" type="pres">
      <dgm:prSet presAssocID="{DF89EC67-D6C5-4484-87A3-5610284A6002}" presName="hierChild3" presStyleCnt="0"/>
      <dgm:spPr/>
    </dgm:pt>
    <dgm:pt modelId="{C247B3BF-2A2C-6044-8037-0DBFBEA873DB}" type="pres">
      <dgm:prSet presAssocID="{5A3910FF-3F7E-4AE5-9095-0E545546A9F0}" presName="Name17" presStyleLbl="parChTrans1D3" presStyleIdx="0" presStyleCnt="4"/>
      <dgm:spPr/>
    </dgm:pt>
    <dgm:pt modelId="{588C92DD-8066-4F4F-B6B5-321D766BB1E7}" type="pres">
      <dgm:prSet presAssocID="{90A63AD7-D284-4905-BB0C-C4AAF34EC566}" presName="hierRoot3" presStyleCnt="0"/>
      <dgm:spPr/>
    </dgm:pt>
    <dgm:pt modelId="{03A7F651-6691-F34A-A451-3A2DE9DDDBD3}" type="pres">
      <dgm:prSet presAssocID="{90A63AD7-D284-4905-BB0C-C4AAF34EC566}" presName="composite3" presStyleCnt="0"/>
      <dgm:spPr/>
    </dgm:pt>
    <dgm:pt modelId="{ACC15B55-EFD5-EB49-B15E-7661F64071A0}" type="pres">
      <dgm:prSet presAssocID="{90A63AD7-D284-4905-BB0C-C4AAF34EC566}" presName="background3" presStyleLbl="node3" presStyleIdx="0" presStyleCnt="4"/>
      <dgm:spPr/>
    </dgm:pt>
    <dgm:pt modelId="{F834B61B-42CA-3743-A2F2-6DA0D9808103}" type="pres">
      <dgm:prSet presAssocID="{90A63AD7-D284-4905-BB0C-C4AAF34EC566}" presName="text3" presStyleLbl="fgAcc3" presStyleIdx="0" presStyleCnt="4">
        <dgm:presLayoutVars>
          <dgm:chPref val="3"/>
        </dgm:presLayoutVars>
      </dgm:prSet>
      <dgm:spPr/>
    </dgm:pt>
    <dgm:pt modelId="{E7C94456-A360-174C-A1C1-0A4CE3DCA1D5}" type="pres">
      <dgm:prSet presAssocID="{90A63AD7-D284-4905-BB0C-C4AAF34EC566}" presName="hierChild4" presStyleCnt="0"/>
      <dgm:spPr/>
    </dgm:pt>
    <dgm:pt modelId="{04AA2368-F90E-7F42-910F-0BC9741574E4}" type="pres">
      <dgm:prSet presAssocID="{89508E6C-EE3F-4341-9CC2-DD6A9EB190A6}" presName="Name17" presStyleLbl="parChTrans1D3" presStyleIdx="1" presStyleCnt="4"/>
      <dgm:spPr/>
    </dgm:pt>
    <dgm:pt modelId="{C663F472-25E5-D849-9828-0DA14131D32F}" type="pres">
      <dgm:prSet presAssocID="{4B660544-1C66-430B-A980-2A3E770E8477}" presName="hierRoot3" presStyleCnt="0"/>
      <dgm:spPr/>
    </dgm:pt>
    <dgm:pt modelId="{1492DD9E-A370-4141-B2D6-ABCAB1FAB443}" type="pres">
      <dgm:prSet presAssocID="{4B660544-1C66-430B-A980-2A3E770E8477}" presName="composite3" presStyleCnt="0"/>
      <dgm:spPr/>
    </dgm:pt>
    <dgm:pt modelId="{2934CD91-FE24-BC4C-BBB4-E39B1968882E}" type="pres">
      <dgm:prSet presAssocID="{4B660544-1C66-430B-A980-2A3E770E8477}" presName="background3" presStyleLbl="node3" presStyleIdx="1" presStyleCnt="4"/>
      <dgm:spPr/>
    </dgm:pt>
    <dgm:pt modelId="{183C1141-BDA2-E04B-8160-D8217E9A8841}" type="pres">
      <dgm:prSet presAssocID="{4B660544-1C66-430B-A980-2A3E770E8477}" presName="text3" presStyleLbl="fgAcc3" presStyleIdx="1" presStyleCnt="4">
        <dgm:presLayoutVars>
          <dgm:chPref val="3"/>
        </dgm:presLayoutVars>
      </dgm:prSet>
      <dgm:spPr/>
    </dgm:pt>
    <dgm:pt modelId="{E99F2008-43EC-FF49-BEE0-A154E47DB341}" type="pres">
      <dgm:prSet presAssocID="{4B660544-1C66-430B-A980-2A3E770E8477}" presName="hierChild4" presStyleCnt="0"/>
      <dgm:spPr/>
    </dgm:pt>
    <dgm:pt modelId="{225F1D0C-CFE7-4345-A46B-3B86B7C19566}" type="pres">
      <dgm:prSet presAssocID="{0FEDF342-D460-4A74-9CD3-6DC538752403}" presName="Name10" presStyleLbl="parChTrans1D2" presStyleIdx="1" presStyleCnt="2"/>
      <dgm:spPr/>
    </dgm:pt>
    <dgm:pt modelId="{1E0525C4-0B5F-CE40-AC7A-04776C6454DB}" type="pres">
      <dgm:prSet presAssocID="{4AE296B7-29D4-4351-97F8-B0C16F63D62F}" presName="hierRoot2" presStyleCnt="0"/>
      <dgm:spPr/>
    </dgm:pt>
    <dgm:pt modelId="{FD77854F-5D50-734E-9F69-82ABBBCF7B7C}" type="pres">
      <dgm:prSet presAssocID="{4AE296B7-29D4-4351-97F8-B0C16F63D62F}" presName="composite2" presStyleCnt="0"/>
      <dgm:spPr/>
    </dgm:pt>
    <dgm:pt modelId="{FC49AE34-358A-F544-89C5-3574B4F1A647}" type="pres">
      <dgm:prSet presAssocID="{4AE296B7-29D4-4351-97F8-B0C16F63D62F}" presName="background2" presStyleLbl="node2" presStyleIdx="0" presStyleCnt="1"/>
      <dgm:spPr/>
    </dgm:pt>
    <dgm:pt modelId="{F633B0AA-FD30-2447-B646-35326B6E084D}" type="pres">
      <dgm:prSet presAssocID="{4AE296B7-29D4-4351-97F8-B0C16F63D62F}" presName="text2" presStyleLbl="fgAcc2" presStyleIdx="1" presStyleCnt="2">
        <dgm:presLayoutVars>
          <dgm:chPref val="3"/>
        </dgm:presLayoutVars>
      </dgm:prSet>
      <dgm:spPr/>
    </dgm:pt>
    <dgm:pt modelId="{A45E83D3-1E2F-B243-914E-04C470E0EC0D}" type="pres">
      <dgm:prSet presAssocID="{4AE296B7-29D4-4351-97F8-B0C16F63D62F}" presName="hierChild3" presStyleCnt="0"/>
      <dgm:spPr/>
    </dgm:pt>
    <dgm:pt modelId="{C301FD9E-3823-8449-BD2F-05ABF41CF07F}" type="pres">
      <dgm:prSet presAssocID="{502444E9-F5D2-4F77-8563-65525C9C349A}" presName="Name17" presStyleLbl="parChTrans1D3" presStyleIdx="2" presStyleCnt="4"/>
      <dgm:spPr/>
    </dgm:pt>
    <dgm:pt modelId="{43FA0842-F126-1647-A8B2-AD6FD32A530E}" type="pres">
      <dgm:prSet presAssocID="{7C614397-7EFE-430A-9F0F-D6689FCE42C5}" presName="hierRoot3" presStyleCnt="0"/>
      <dgm:spPr/>
    </dgm:pt>
    <dgm:pt modelId="{9A816608-5A69-D147-9891-1D6B4260563B}" type="pres">
      <dgm:prSet presAssocID="{7C614397-7EFE-430A-9F0F-D6689FCE42C5}" presName="composite3" presStyleCnt="0"/>
      <dgm:spPr/>
    </dgm:pt>
    <dgm:pt modelId="{2ACAF21B-3F3C-EB4E-BD4B-1ED3C4786A71}" type="pres">
      <dgm:prSet presAssocID="{7C614397-7EFE-430A-9F0F-D6689FCE42C5}" presName="background3" presStyleLbl="node3" presStyleIdx="2" presStyleCnt="4"/>
      <dgm:spPr/>
    </dgm:pt>
    <dgm:pt modelId="{0A791EFF-B1FF-FD4B-B4EF-47BE2BEE1A8C}" type="pres">
      <dgm:prSet presAssocID="{7C614397-7EFE-430A-9F0F-D6689FCE42C5}" presName="text3" presStyleLbl="fgAcc3" presStyleIdx="2" presStyleCnt="4">
        <dgm:presLayoutVars>
          <dgm:chPref val="3"/>
        </dgm:presLayoutVars>
      </dgm:prSet>
      <dgm:spPr/>
    </dgm:pt>
    <dgm:pt modelId="{A7E4200A-485B-0440-A506-FB693048FCEC}" type="pres">
      <dgm:prSet presAssocID="{7C614397-7EFE-430A-9F0F-D6689FCE42C5}" presName="hierChild4" presStyleCnt="0"/>
      <dgm:spPr/>
    </dgm:pt>
    <dgm:pt modelId="{A00E14FF-3075-7A40-9133-CB5EB5C1C617}" type="pres">
      <dgm:prSet presAssocID="{EFFFC859-4D08-4329-B289-862AA51F250D}" presName="Name23" presStyleLbl="parChTrans1D4" presStyleIdx="0" presStyleCnt="7"/>
      <dgm:spPr/>
    </dgm:pt>
    <dgm:pt modelId="{71EEB6DD-172B-1343-876C-B5710688C03E}" type="pres">
      <dgm:prSet presAssocID="{CBAD3563-0A32-4A1C-9038-474798459093}" presName="hierRoot4" presStyleCnt="0"/>
      <dgm:spPr/>
    </dgm:pt>
    <dgm:pt modelId="{CB0C2FBB-2827-FA4A-AC12-A08DC11CF4E9}" type="pres">
      <dgm:prSet presAssocID="{CBAD3563-0A32-4A1C-9038-474798459093}" presName="composite4" presStyleCnt="0"/>
      <dgm:spPr/>
    </dgm:pt>
    <dgm:pt modelId="{43811EED-7AB3-6841-9EF0-70F139075C02}" type="pres">
      <dgm:prSet presAssocID="{CBAD3563-0A32-4A1C-9038-474798459093}" presName="background4" presStyleLbl="node4" presStyleIdx="0" presStyleCnt="7"/>
      <dgm:spPr/>
    </dgm:pt>
    <dgm:pt modelId="{7584A1DB-A7D2-3E4F-8DBC-54D82ED44858}" type="pres">
      <dgm:prSet presAssocID="{CBAD3563-0A32-4A1C-9038-474798459093}" presName="text4" presStyleLbl="fgAcc4" presStyleIdx="0" presStyleCnt="7">
        <dgm:presLayoutVars>
          <dgm:chPref val="3"/>
        </dgm:presLayoutVars>
      </dgm:prSet>
      <dgm:spPr/>
    </dgm:pt>
    <dgm:pt modelId="{83A845BE-6252-C44C-8378-F28FDC0E5CEE}" type="pres">
      <dgm:prSet presAssocID="{CBAD3563-0A32-4A1C-9038-474798459093}" presName="hierChild5" presStyleCnt="0"/>
      <dgm:spPr/>
    </dgm:pt>
    <dgm:pt modelId="{D97591EE-5C05-254E-879C-EE3A562FBC5F}" type="pres">
      <dgm:prSet presAssocID="{0ABC8D60-F179-45EB-B103-B4D0B4C16CFC}" presName="Name23" presStyleLbl="parChTrans1D4" presStyleIdx="1" presStyleCnt="7"/>
      <dgm:spPr/>
    </dgm:pt>
    <dgm:pt modelId="{30883368-1AD7-8B4E-92CF-726CBC521642}" type="pres">
      <dgm:prSet presAssocID="{29916E55-31DB-49EF-AA2C-B45FE7503122}" presName="hierRoot4" presStyleCnt="0"/>
      <dgm:spPr/>
    </dgm:pt>
    <dgm:pt modelId="{E154653E-F85E-A248-9A90-5E41E9E9B4B1}" type="pres">
      <dgm:prSet presAssocID="{29916E55-31DB-49EF-AA2C-B45FE7503122}" presName="composite4" presStyleCnt="0"/>
      <dgm:spPr/>
    </dgm:pt>
    <dgm:pt modelId="{1E466E51-2440-9742-BBA5-E5AB74B201E4}" type="pres">
      <dgm:prSet presAssocID="{29916E55-31DB-49EF-AA2C-B45FE7503122}" presName="background4" presStyleLbl="node4" presStyleIdx="1" presStyleCnt="7"/>
      <dgm:spPr/>
    </dgm:pt>
    <dgm:pt modelId="{BC4E61C3-E4BD-6544-BBAA-A4175E938B60}" type="pres">
      <dgm:prSet presAssocID="{29916E55-31DB-49EF-AA2C-B45FE7503122}" presName="text4" presStyleLbl="fgAcc4" presStyleIdx="1" presStyleCnt="7">
        <dgm:presLayoutVars>
          <dgm:chPref val="3"/>
        </dgm:presLayoutVars>
      </dgm:prSet>
      <dgm:spPr/>
    </dgm:pt>
    <dgm:pt modelId="{34A9F125-FC1B-6742-B633-7F96F2DAEDEE}" type="pres">
      <dgm:prSet presAssocID="{29916E55-31DB-49EF-AA2C-B45FE7503122}" presName="hierChild5" presStyleCnt="0"/>
      <dgm:spPr/>
    </dgm:pt>
    <dgm:pt modelId="{91C7B9DF-D022-2C46-8F74-94DE3D341E80}" type="pres">
      <dgm:prSet presAssocID="{24431AAF-BF36-4A4C-AA56-27D80F27B80D}" presName="Name23" presStyleLbl="parChTrans1D4" presStyleIdx="2" presStyleCnt="7"/>
      <dgm:spPr/>
    </dgm:pt>
    <dgm:pt modelId="{400B773D-F9A8-1C4C-9065-EBF485CFC510}" type="pres">
      <dgm:prSet presAssocID="{C75C662C-F084-4EFB-8054-97A49B34E632}" presName="hierRoot4" presStyleCnt="0"/>
      <dgm:spPr/>
    </dgm:pt>
    <dgm:pt modelId="{B165A73F-AAF8-C942-8015-4FF2CD00CD1A}" type="pres">
      <dgm:prSet presAssocID="{C75C662C-F084-4EFB-8054-97A49B34E632}" presName="composite4" presStyleCnt="0"/>
      <dgm:spPr/>
    </dgm:pt>
    <dgm:pt modelId="{E4BCC219-9934-3B40-B7D3-E9F58276A805}" type="pres">
      <dgm:prSet presAssocID="{C75C662C-F084-4EFB-8054-97A49B34E632}" presName="background4" presStyleLbl="node4" presStyleIdx="2" presStyleCnt="7"/>
      <dgm:spPr/>
    </dgm:pt>
    <dgm:pt modelId="{89C6B11C-B76F-4841-9AAD-B8BBB92B7E08}" type="pres">
      <dgm:prSet presAssocID="{C75C662C-F084-4EFB-8054-97A49B34E632}" presName="text4" presStyleLbl="fgAcc4" presStyleIdx="2" presStyleCnt="7">
        <dgm:presLayoutVars>
          <dgm:chPref val="3"/>
        </dgm:presLayoutVars>
      </dgm:prSet>
      <dgm:spPr/>
    </dgm:pt>
    <dgm:pt modelId="{27DA7EF2-D0A2-484F-B2BE-67F9F32AECF4}" type="pres">
      <dgm:prSet presAssocID="{C75C662C-F084-4EFB-8054-97A49B34E632}" presName="hierChild5" presStyleCnt="0"/>
      <dgm:spPr/>
    </dgm:pt>
    <dgm:pt modelId="{EF2B7F0A-F584-7942-9EDE-4E3B67465193}" type="pres">
      <dgm:prSet presAssocID="{9EFE319A-CB78-4CC1-B185-183A4E2EFF99}" presName="Name17" presStyleLbl="parChTrans1D3" presStyleIdx="3" presStyleCnt="4"/>
      <dgm:spPr/>
    </dgm:pt>
    <dgm:pt modelId="{2AA83213-0373-5C4F-B686-F273078C9490}" type="pres">
      <dgm:prSet presAssocID="{E93BE2FE-1C13-498D-AEE8-69424ED8CEB5}" presName="hierRoot3" presStyleCnt="0"/>
      <dgm:spPr/>
    </dgm:pt>
    <dgm:pt modelId="{C5E03812-BF11-B141-86FB-8D5E3EA2CCB4}" type="pres">
      <dgm:prSet presAssocID="{E93BE2FE-1C13-498D-AEE8-69424ED8CEB5}" presName="composite3" presStyleCnt="0"/>
      <dgm:spPr/>
    </dgm:pt>
    <dgm:pt modelId="{6837ECEA-AB23-0B40-8F66-15767E0DE27F}" type="pres">
      <dgm:prSet presAssocID="{E93BE2FE-1C13-498D-AEE8-69424ED8CEB5}" presName="background3" presStyleLbl="node3" presStyleIdx="3" presStyleCnt="4"/>
      <dgm:spPr/>
    </dgm:pt>
    <dgm:pt modelId="{DB767761-3296-D642-B206-5DA5D37B5B46}" type="pres">
      <dgm:prSet presAssocID="{E93BE2FE-1C13-498D-AEE8-69424ED8CEB5}" presName="text3" presStyleLbl="fgAcc3" presStyleIdx="3" presStyleCnt="4">
        <dgm:presLayoutVars>
          <dgm:chPref val="3"/>
        </dgm:presLayoutVars>
      </dgm:prSet>
      <dgm:spPr/>
    </dgm:pt>
    <dgm:pt modelId="{43B2FA63-001B-3E4A-BFA2-E648B18EE3DE}" type="pres">
      <dgm:prSet presAssocID="{E93BE2FE-1C13-498D-AEE8-69424ED8CEB5}" presName="hierChild4" presStyleCnt="0"/>
      <dgm:spPr/>
    </dgm:pt>
    <dgm:pt modelId="{7B0B64B0-5FB8-DD46-8B47-EFD31BF706D3}" type="pres">
      <dgm:prSet presAssocID="{1726C4BF-6324-4C58-B5D7-D33657262614}" presName="Name23" presStyleLbl="parChTrans1D4" presStyleIdx="3" presStyleCnt="7"/>
      <dgm:spPr/>
    </dgm:pt>
    <dgm:pt modelId="{D126873A-0812-8B47-99A6-14D9F6AE9E8D}" type="pres">
      <dgm:prSet presAssocID="{AA31CB65-6D45-4E67-94E9-7B758B091EE2}" presName="hierRoot4" presStyleCnt="0"/>
      <dgm:spPr/>
    </dgm:pt>
    <dgm:pt modelId="{B1D45BF8-434C-944A-910E-432420C820E2}" type="pres">
      <dgm:prSet presAssocID="{AA31CB65-6D45-4E67-94E9-7B758B091EE2}" presName="composite4" presStyleCnt="0"/>
      <dgm:spPr/>
    </dgm:pt>
    <dgm:pt modelId="{37EC2BD0-802D-814D-8794-B55DD511660E}" type="pres">
      <dgm:prSet presAssocID="{AA31CB65-6D45-4E67-94E9-7B758B091EE2}" presName="background4" presStyleLbl="node4" presStyleIdx="3" presStyleCnt="7"/>
      <dgm:spPr/>
    </dgm:pt>
    <dgm:pt modelId="{42AC55F1-166B-C247-83E3-A71861462EF2}" type="pres">
      <dgm:prSet presAssocID="{AA31CB65-6D45-4E67-94E9-7B758B091EE2}" presName="text4" presStyleLbl="fgAcc4" presStyleIdx="3" presStyleCnt="7">
        <dgm:presLayoutVars>
          <dgm:chPref val="3"/>
        </dgm:presLayoutVars>
      </dgm:prSet>
      <dgm:spPr/>
    </dgm:pt>
    <dgm:pt modelId="{6B2B18FC-6E7F-374A-A8EF-3747A52DEDC2}" type="pres">
      <dgm:prSet presAssocID="{AA31CB65-6D45-4E67-94E9-7B758B091EE2}" presName="hierChild5" presStyleCnt="0"/>
      <dgm:spPr/>
    </dgm:pt>
    <dgm:pt modelId="{E71354E8-9B46-F74E-943D-DED32600F993}" type="pres">
      <dgm:prSet presAssocID="{C7759916-983B-48E2-857C-3FA8BBB2158D}" presName="Name23" presStyleLbl="parChTrans1D4" presStyleIdx="4" presStyleCnt="7"/>
      <dgm:spPr/>
    </dgm:pt>
    <dgm:pt modelId="{AA63EFD7-2A1A-844D-9FEA-AFF25818706D}" type="pres">
      <dgm:prSet presAssocID="{0104F7B8-C5AD-4AC0-8AB3-B3975A44A06C}" presName="hierRoot4" presStyleCnt="0"/>
      <dgm:spPr/>
    </dgm:pt>
    <dgm:pt modelId="{47E91943-4920-5542-AFE0-7795BA7DD0A8}" type="pres">
      <dgm:prSet presAssocID="{0104F7B8-C5AD-4AC0-8AB3-B3975A44A06C}" presName="composite4" presStyleCnt="0"/>
      <dgm:spPr/>
    </dgm:pt>
    <dgm:pt modelId="{76052AE8-7977-764C-9BBE-5F083765318C}" type="pres">
      <dgm:prSet presAssocID="{0104F7B8-C5AD-4AC0-8AB3-B3975A44A06C}" presName="background4" presStyleLbl="node4" presStyleIdx="4" presStyleCnt="7"/>
      <dgm:spPr/>
    </dgm:pt>
    <dgm:pt modelId="{53BBE984-86FE-2749-85F8-5CAD9E4BD265}" type="pres">
      <dgm:prSet presAssocID="{0104F7B8-C5AD-4AC0-8AB3-B3975A44A06C}" presName="text4" presStyleLbl="fgAcc4" presStyleIdx="4" presStyleCnt="7">
        <dgm:presLayoutVars>
          <dgm:chPref val="3"/>
        </dgm:presLayoutVars>
      </dgm:prSet>
      <dgm:spPr/>
    </dgm:pt>
    <dgm:pt modelId="{8D34CC28-1929-7F4E-9E81-AABBEEF052B7}" type="pres">
      <dgm:prSet presAssocID="{0104F7B8-C5AD-4AC0-8AB3-B3975A44A06C}" presName="hierChild5" presStyleCnt="0"/>
      <dgm:spPr/>
    </dgm:pt>
    <dgm:pt modelId="{BD325626-A2A5-A14C-BD59-5ABC24A6952E}" type="pres">
      <dgm:prSet presAssocID="{A349D8C4-A4B9-4C82-976D-4350CCA64336}" presName="Name23" presStyleLbl="parChTrans1D4" presStyleIdx="5" presStyleCnt="7"/>
      <dgm:spPr/>
    </dgm:pt>
    <dgm:pt modelId="{B2005D5B-75BF-8246-B73D-A3BFEBDDCA74}" type="pres">
      <dgm:prSet presAssocID="{B795F33E-9FA4-4069-9664-BA6C849D76E3}" presName="hierRoot4" presStyleCnt="0"/>
      <dgm:spPr/>
    </dgm:pt>
    <dgm:pt modelId="{52E71E76-17A0-A249-BECA-AF259515CA30}" type="pres">
      <dgm:prSet presAssocID="{B795F33E-9FA4-4069-9664-BA6C849D76E3}" presName="composite4" presStyleCnt="0"/>
      <dgm:spPr/>
    </dgm:pt>
    <dgm:pt modelId="{A9150E30-A445-AA4B-AC14-07A69B534B39}" type="pres">
      <dgm:prSet presAssocID="{B795F33E-9FA4-4069-9664-BA6C849D76E3}" presName="background4" presStyleLbl="node4" presStyleIdx="5" presStyleCnt="7"/>
      <dgm:spPr/>
    </dgm:pt>
    <dgm:pt modelId="{87568631-57DE-B046-9837-CCF342B13DCA}" type="pres">
      <dgm:prSet presAssocID="{B795F33E-9FA4-4069-9664-BA6C849D76E3}" presName="text4" presStyleLbl="fgAcc4" presStyleIdx="5" presStyleCnt="7">
        <dgm:presLayoutVars>
          <dgm:chPref val="3"/>
        </dgm:presLayoutVars>
      </dgm:prSet>
      <dgm:spPr/>
    </dgm:pt>
    <dgm:pt modelId="{3FCAD497-C1FD-D349-A913-237477816662}" type="pres">
      <dgm:prSet presAssocID="{B795F33E-9FA4-4069-9664-BA6C849D76E3}" presName="hierChild5" presStyleCnt="0"/>
      <dgm:spPr/>
    </dgm:pt>
    <dgm:pt modelId="{FA54C212-A322-8D45-B37F-F711B73A819C}" type="pres">
      <dgm:prSet presAssocID="{F17DFB70-04BA-4E69-9C61-64AC36BB42EB}" presName="Name23" presStyleLbl="parChTrans1D4" presStyleIdx="6" presStyleCnt="7"/>
      <dgm:spPr/>
    </dgm:pt>
    <dgm:pt modelId="{1173B317-9964-6E4F-8B9D-F69C2EF62EC4}" type="pres">
      <dgm:prSet presAssocID="{59472752-8D43-4F2C-9C94-EEC8F1720861}" presName="hierRoot4" presStyleCnt="0"/>
      <dgm:spPr/>
    </dgm:pt>
    <dgm:pt modelId="{6E93C1E6-1B9D-9140-8D1C-8A24E72E1E07}" type="pres">
      <dgm:prSet presAssocID="{59472752-8D43-4F2C-9C94-EEC8F1720861}" presName="composite4" presStyleCnt="0"/>
      <dgm:spPr/>
    </dgm:pt>
    <dgm:pt modelId="{AB75AAAC-30E1-A046-96AA-E14E011D76F6}" type="pres">
      <dgm:prSet presAssocID="{59472752-8D43-4F2C-9C94-EEC8F1720861}" presName="background4" presStyleLbl="node4" presStyleIdx="6" presStyleCnt="7"/>
      <dgm:spPr/>
    </dgm:pt>
    <dgm:pt modelId="{C8ADB3AC-E909-B94E-A28C-CFA5066CEE78}" type="pres">
      <dgm:prSet presAssocID="{59472752-8D43-4F2C-9C94-EEC8F1720861}" presName="text4" presStyleLbl="fgAcc4" presStyleIdx="6" presStyleCnt="7">
        <dgm:presLayoutVars>
          <dgm:chPref val="3"/>
        </dgm:presLayoutVars>
      </dgm:prSet>
      <dgm:spPr/>
    </dgm:pt>
    <dgm:pt modelId="{02D20CF0-B355-E24F-A08A-12D8A83A371D}" type="pres">
      <dgm:prSet presAssocID="{59472752-8D43-4F2C-9C94-EEC8F1720861}" presName="hierChild5" presStyleCnt="0"/>
      <dgm:spPr/>
    </dgm:pt>
  </dgm:ptLst>
  <dgm:cxnLst>
    <dgm:cxn modelId="{6C9F1605-A0CD-468C-8F1E-DCE83FC6EA54}" srcId="{D800BB6D-873F-430A-BB30-0C04C1747FD5}" destId="{20C7C0B0-C1BE-4C32-ABA0-53A8B747A512}" srcOrd="0" destOrd="0" parTransId="{5F95E897-70C1-4111-8ED6-11DD6C652E3C}" sibTransId="{3FBB8AF2-AE04-460C-B0D4-A170D6FC2572}"/>
    <dgm:cxn modelId="{3563EE1D-A08C-4322-AA65-1554C686546B}" srcId="{0104F7B8-C5AD-4AC0-8AB3-B3975A44A06C}" destId="{59472752-8D43-4F2C-9C94-EEC8F1720861}" srcOrd="1" destOrd="0" parTransId="{F17DFB70-04BA-4E69-9C61-64AC36BB42EB}" sibTransId="{E6782508-63C2-4D8A-8B79-02CCB5472BDF}"/>
    <dgm:cxn modelId="{BB0FEB30-3302-403F-9B4C-EE6D0F38DD21}" srcId="{4AE296B7-29D4-4351-97F8-B0C16F63D62F}" destId="{E93BE2FE-1C13-498D-AEE8-69424ED8CEB5}" srcOrd="1" destOrd="0" parTransId="{9EFE319A-CB78-4CC1-B185-183A4E2EFF99}" sibTransId="{D0DB35B9-8B0A-486B-A84A-0F664756F12A}"/>
    <dgm:cxn modelId="{FB316335-37E5-B449-B717-32E7E8E5D20F}" type="presOf" srcId="{29916E55-31DB-49EF-AA2C-B45FE7503122}" destId="{BC4E61C3-E4BD-6544-BBAA-A4175E938B60}" srcOrd="0" destOrd="0" presId="urn:microsoft.com/office/officeart/2005/8/layout/hierarchy1"/>
    <dgm:cxn modelId="{C21FE838-2C8C-F943-8D58-5E6E8035E28F}" type="presOf" srcId="{C7759916-983B-48E2-857C-3FA8BBB2158D}" destId="{E71354E8-9B46-F74E-943D-DED32600F993}" srcOrd="0" destOrd="0" presId="urn:microsoft.com/office/officeart/2005/8/layout/hierarchy1"/>
    <dgm:cxn modelId="{EB583F4C-B534-A14E-81A0-68CBC9EA07E0}" type="presOf" srcId="{DF89EC67-D6C5-4484-87A3-5610284A6002}" destId="{44405F51-4065-F743-BD6A-B7A609FA6FCB}" srcOrd="0" destOrd="0" presId="urn:microsoft.com/office/officeart/2005/8/layout/hierarchy1"/>
    <dgm:cxn modelId="{85235A4C-17C5-461A-A14C-D5F1DB645F63}" srcId="{E93BE2FE-1C13-498D-AEE8-69424ED8CEB5}" destId="{0104F7B8-C5AD-4AC0-8AB3-B3975A44A06C}" srcOrd="1" destOrd="0" parTransId="{C7759916-983B-48E2-857C-3FA8BBB2158D}" sibTransId="{20C6DB12-792A-4C49-8B69-8B3BFB3A633E}"/>
    <dgm:cxn modelId="{AA8BAD55-A229-5A47-AAD1-7AC589C01AF7}" type="presOf" srcId="{F17DFB70-04BA-4E69-9C61-64AC36BB42EB}" destId="{FA54C212-A322-8D45-B37F-F711B73A819C}" srcOrd="0" destOrd="0" presId="urn:microsoft.com/office/officeart/2005/8/layout/hierarchy1"/>
    <dgm:cxn modelId="{6EA4D857-72B0-E742-B5EF-DC2DB3823D7A}" type="presOf" srcId="{0FEDF342-D460-4A74-9CD3-6DC538752403}" destId="{225F1D0C-CFE7-4345-A46B-3B86B7C19566}" srcOrd="0" destOrd="0" presId="urn:microsoft.com/office/officeart/2005/8/layout/hierarchy1"/>
    <dgm:cxn modelId="{AE608E5C-D586-2A4B-84E9-8B9193CA7EED}" type="presOf" srcId="{7C614397-7EFE-430A-9F0F-D6689FCE42C5}" destId="{0A791EFF-B1FF-FD4B-B4EF-47BE2BEE1A8C}" srcOrd="0" destOrd="0" presId="urn:microsoft.com/office/officeart/2005/8/layout/hierarchy1"/>
    <dgm:cxn modelId="{0029515D-CFCA-9F4A-9F36-7F55B9C33631}" type="presOf" srcId="{59472752-8D43-4F2C-9C94-EEC8F1720861}" destId="{C8ADB3AC-E909-B94E-A28C-CFA5066CEE78}" srcOrd="0" destOrd="0" presId="urn:microsoft.com/office/officeart/2005/8/layout/hierarchy1"/>
    <dgm:cxn modelId="{6724B760-B44B-440E-B4B2-85B53DAD1218}" srcId="{DF89EC67-D6C5-4484-87A3-5610284A6002}" destId="{4B660544-1C66-430B-A980-2A3E770E8477}" srcOrd="1" destOrd="0" parTransId="{89508E6C-EE3F-4341-9CC2-DD6A9EB190A6}" sibTransId="{23F5855F-1AF9-417E-9A00-3C811B96682C}"/>
    <dgm:cxn modelId="{BB956066-95E1-0B4D-A360-81F31A3CA30C}" type="presOf" srcId="{AA31CB65-6D45-4E67-94E9-7B758B091EE2}" destId="{42AC55F1-166B-C247-83E3-A71861462EF2}" srcOrd="0" destOrd="0" presId="urn:microsoft.com/office/officeart/2005/8/layout/hierarchy1"/>
    <dgm:cxn modelId="{680F266C-F8AE-264E-B545-7193FFE5226A}" type="presOf" srcId="{E93BE2FE-1C13-498D-AEE8-69424ED8CEB5}" destId="{DB767761-3296-D642-B206-5DA5D37B5B46}" srcOrd="0" destOrd="0" presId="urn:microsoft.com/office/officeart/2005/8/layout/hierarchy1"/>
    <dgm:cxn modelId="{A0F71D6D-6CD8-4DDF-9CF3-6D88D66888CA}" srcId="{0104F7B8-C5AD-4AC0-8AB3-B3975A44A06C}" destId="{B795F33E-9FA4-4069-9664-BA6C849D76E3}" srcOrd="0" destOrd="0" parTransId="{A349D8C4-A4B9-4C82-976D-4350CCA64336}" sibTransId="{0B7A5D91-92CE-4904-B544-16A0A15A0A72}"/>
    <dgm:cxn modelId="{86C7076E-8979-4BA9-A13A-660A04AF046D}" srcId="{7C614397-7EFE-430A-9F0F-D6689FCE42C5}" destId="{29916E55-31DB-49EF-AA2C-B45FE7503122}" srcOrd="1" destOrd="0" parTransId="{0ABC8D60-F179-45EB-B103-B4D0B4C16CFC}" sibTransId="{9DF87DC9-B4A8-4532-9D93-392BE0246E85}"/>
    <dgm:cxn modelId="{E505826E-1FF1-2F4A-8AB5-9FECE9DB478C}" type="presOf" srcId="{D800BB6D-873F-430A-BB30-0C04C1747FD5}" destId="{C00572F0-B396-AE41-AE4A-5BF6D1C80A1D}" srcOrd="0" destOrd="0" presId="urn:microsoft.com/office/officeart/2005/8/layout/hierarchy1"/>
    <dgm:cxn modelId="{09CC7B75-4967-3C48-B36B-1DC83A51A1AC}" type="presOf" srcId="{C75C662C-F084-4EFB-8054-97A49B34E632}" destId="{89C6B11C-B76F-4841-9AAD-B8BBB92B7E08}" srcOrd="0" destOrd="0" presId="urn:microsoft.com/office/officeart/2005/8/layout/hierarchy1"/>
    <dgm:cxn modelId="{54360278-5BBB-264A-8827-5D2D01DA444C}" type="presOf" srcId="{0ABC8D60-F179-45EB-B103-B4D0B4C16CFC}" destId="{D97591EE-5C05-254E-879C-EE3A562FBC5F}" srcOrd="0" destOrd="0" presId="urn:microsoft.com/office/officeart/2005/8/layout/hierarchy1"/>
    <dgm:cxn modelId="{F0AC5779-9A51-FA48-B861-C745E2F52138}" type="presOf" srcId="{5A3910FF-3F7E-4AE5-9095-0E545546A9F0}" destId="{C247B3BF-2A2C-6044-8037-0DBFBEA873DB}" srcOrd="0" destOrd="0" presId="urn:microsoft.com/office/officeart/2005/8/layout/hierarchy1"/>
    <dgm:cxn modelId="{BDDB697C-0873-4CC5-B4ED-B0B9D32CE2EC}" srcId="{20C7C0B0-C1BE-4C32-ABA0-53A8B747A512}" destId="{DF89EC67-D6C5-4484-87A3-5610284A6002}" srcOrd="0" destOrd="0" parTransId="{6449F4C2-EBE7-44FA-A6D2-08C109B1B680}" sibTransId="{5EDFBFF1-9ADC-44AE-90DA-70ACF8197398}"/>
    <dgm:cxn modelId="{76459E7D-6890-4A7D-AF60-7E94C4C4210B}" srcId="{20C7C0B0-C1BE-4C32-ABA0-53A8B747A512}" destId="{4AE296B7-29D4-4351-97F8-B0C16F63D62F}" srcOrd="1" destOrd="0" parTransId="{0FEDF342-D460-4A74-9CD3-6DC538752403}" sibTransId="{C7FBF6CE-AA4F-40C6-AFF5-28E20998CE87}"/>
    <dgm:cxn modelId="{58D0C97D-2083-4504-BCA4-C8835500456A}" srcId="{E93BE2FE-1C13-498D-AEE8-69424ED8CEB5}" destId="{AA31CB65-6D45-4E67-94E9-7B758B091EE2}" srcOrd="0" destOrd="0" parTransId="{1726C4BF-6324-4C58-B5D7-D33657262614}" sibTransId="{BD71D8AE-6FE6-45FA-9803-F707AEFAF631}"/>
    <dgm:cxn modelId="{CD2E1281-EFC2-9345-9F85-51227C3110C9}" type="presOf" srcId="{90A63AD7-D284-4905-BB0C-C4AAF34EC566}" destId="{F834B61B-42CA-3743-A2F2-6DA0D9808103}" srcOrd="0" destOrd="0" presId="urn:microsoft.com/office/officeart/2005/8/layout/hierarchy1"/>
    <dgm:cxn modelId="{41A2C58F-B3B0-42CC-BE08-EEB2F801670B}" srcId="{7C614397-7EFE-430A-9F0F-D6689FCE42C5}" destId="{CBAD3563-0A32-4A1C-9038-474798459093}" srcOrd="0" destOrd="0" parTransId="{EFFFC859-4D08-4329-B289-862AA51F250D}" sibTransId="{6CA27E90-3695-473B-A35A-0780F61FB272}"/>
    <dgm:cxn modelId="{70EA6C93-95BA-FF49-A9FB-6854999A9BB4}" type="presOf" srcId="{B795F33E-9FA4-4069-9664-BA6C849D76E3}" destId="{87568631-57DE-B046-9837-CCF342B13DCA}" srcOrd="0" destOrd="0" presId="urn:microsoft.com/office/officeart/2005/8/layout/hierarchy1"/>
    <dgm:cxn modelId="{963FF59E-4955-4939-9111-D6F1A26223B2}" srcId="{DF89EC67-D6C5-4484-87A3-5610284A6002}" destId="{90A63AD7-D284-4905-BB0C-C4AAF34EC566}" srcOrd="0" destOrd="0" parTransId="{5A3910FF-3F7E-4AE5-9095-0E545546A9F0}" sibTransId="{54A38C38-3835-4608-8AE3-8091459B3EEA}"/>
    <dgm:cxn modelId="{FF6DAAA6-EAA0-8E4B-BB32-34195B3D236A}" type="presOf" srcId="{4B660544-1C66-430B-A980-2A3E770E8477}" destId="{183C1141-BDA2-E04B-8160-D8217E9A8841}" srcOrd="0" destOrd="0" presId="urn:microsoft.com/office/officeart/2005/8/layout/hierarchy1"/>
    <dgm:cxn modelId="{B1E6DAA6-7A89-46B7-829E-3DF95BF0B22F}" srcId="{4AE296B7-29D4-4351-97F8-B0C16F63D62F}" destId="{7C614397-7EFE-430A-9F0F-D6689FCE42C5}" srcOrd="0" destOrd="0" parTransId="{502444E9-F5D2-4F77-8563-65525C9C349A}" sibTransId="{EE81E4E2-D7F7-4E76-BCAC-6A3B98B89F5A}"/>
    <dgm:cxn modelId="{4C3887C0-2F3A-3241-ABB6-BA65D9A495CB}" type="presOf" srcId="{A349D8C4-A4B9-4C82-976D-4350CCA64336}" destId="{BD325626-A2A5-A14C-BD59-5ABC24A6952E}" srcOrd="0" destOrd="0" presId="urn:microsoft.com/office/officeart/2005/8/layout/hierarchy1"/>
    <dgm:cxn modelId="{129A49C4-8AEB-CC4D-9FD1-FC78A02E700A}" type="presOf" srcId="{9EFE319A-CB78-4CC1-B185-183A4E2EFF99}" destId="{EF2B7F0A-F584-7942-9EDE-4E3B67465193}" srcOrd="0" destOrd="0" presId="urn:microsoft.com/office/officeart/2005/8/layout/hierarchy1"/>
    <dgm:cxn modelId="{E1A7B9CC-8726-7F49-AB59-80606DA1B290}" type="presOf" srcId="{24431AAF-BF36-4A4C-AA56-27D80F27B80D}" destId="{91C7B9DF-D022-2C46-8F74-94DE3D341E80}" srcOrd="0" destOrd="0" presId="urn:microsoft.com/office/officeart/2005/8/layout/hierarchy1"/>
    <dgm:cxn modelId="{0DF3BBD9-E556-8F46-AF96-8F18669E7103}" type="presOf" srcId="{1726C4BF-6324-4C58-B5D7-D33657262614}" destId="{7B0B64B0-5FB8-DD46-8B47-EFD31BF706D3}" srcOrd="0" destOrd="0" presId="urn:microsoft.com/office/officeart/2005/8/layout/hierarchy1"/>
    <dgm:cxn modelId="{457F94DC-4A70-8548-8A9E-A6DD4FC618AA}" type="presOf" srcId="{4AE296B7-29D4-4351-97F8-B0C16F63D62F}" destId="{F633B0AA-FD30-2447-B646-35326B6E084D}" srcOrd="0" destOrd="0" presId="urn:microsoft.com/office/officeart/2005/8/layout/hierarchy1"/>
    <dgm:cxn modelId="{9E85C5E3-A7A4-44BC-92D9-37D4CCA12BBF}" srcId="{7C614397-7EFE-430A-9F0F-D6689FCE42C5}" destId="{C75C662C-F084-4EFB-8054-97A49B34E632}" srcOrd="2" destOrd="0" parTransId="{24431AAF-BF36-4A4C-AA56-27D80F27B80D}" sibTransId="{677CBD2B-C312-408C-9D81-A4AC40906AA8}"/>
    <dgm:cxn modelId="{2F6A0CE4-4C87-D441-B277-87AC4A2A8491}" type="presOf" srcId="{89508E6C-EE3F-4341-9CC2-DD6A9EB190A6}" destId="{04AA2368-F90E-7F42-910F-0BC9741574E4}" srcOrd="0" destOrd="0" presId="urn:microsoft.com/office/officeart/2005/8/layout/hierarchy1"/>
    <dgm:cxn modelId="{61887CF2-3CCD-3F4D-A472-3F465660BBCB}" type="presOf" srcId="{CBAD3563-0A32-4A1C-9038-474798459093}" destId="{7584A1DB-A7D2-3E4F-8DBC-54D82ED44858}" srcOrd="0" destOrd="0" presId="urn:microsoft.com/office/officeart/2005/8/layout/hierarchy1"/>
    <dgm:cxn modelId="{3A9839F3-3F3F-2644-9011-511A8879EB03}" type="presOf" srcId="{502444E9-F5D2-4F77-8563-65525C9C349A}" destId="{C301FD9E-3823-8449-BD2F-05ABF41CF07F}" srcOrd="0" destOrd="0" presId="urn:microsoft.com/office/officeart/2005/8/layout/hierarchy1"/>
    <dgm:cxn modelId="{27F9C4F8-21C1-8F40-926C-6EB725D52AB0}" type="presOf" srcId="{20C7C0B0-C1BE-4C32-ABA0-53A8B747A512}" destId="{C1C8AF9E-071C-2E4D-B199-D4B48824C909}" srcOrd="0" destOrd="0" presId="urn:microsoft.com/office/officeart/2005/8/layout/hierarchy1"/>
    <dgm:cxn modelId="{E36143FC-8853-BA4E-9F9A-01707747EB83}" type="presOf" srcId="{0104F7B8-C5AD-4AC0-8AB3-B3975A44A06C}" destId="{53BBE984-86FE-2749-85F8-5CAD9E4BD265}" srcOrd="0" destOrd="0" presId="urn:microsoft.com/office/officeart/2005/8/layout/hierarchy1"/>
    <dgm:cxn modelId="{3AE5D5FD-7AD1-2B4D-A328-110591FFF5B1}" type="presOf" srcId="{6449F4C2-EBE7-44FA-A6D2-08C109B1B680}" destId="{3DCFCB12-4725-5940-86E3-C6EFBE13035B}" srcOrd="0" destOrd="0" presId="urn:microsoft.com/office/officeart/2005/8/layout/hierarchy1"/>
    <dgm:cxn modelId="{3AAFCEFE-82D6-3547-8C02-CAE1D7A8587C}" type="presOf" srcId="{EFFFC859-4D08-4329-B289-862AA51F250D}" destId="{A00E14FF-3075-7A40-9133-CB5EB5C1C617}" srcOrd="0" destOrd="0" presId="urn:microsoft.com/office/officeart/2005/8/layout/hierarchy1"/>
    <dgm:cxn modelId="{3CE9052F-F374-1E43-8DA7-AC6F81C99039}" type="presParOf" srcId="{C00572F0-B396-AE41-AE4A-5BF6D1C80A1D}" destId="{3CEA6143-647E-514B-B02A-38318A923B48}" srcOrd="0" destOrd="0" presId="urn:microsoft.com/office/officeart/2005/8/layout/hierarchy1"/>
    <dgm:cxn modelId="{10022FA8-6785-3D42-971E-9287DBFB9C68}" type="presParOf" srcId="{3CEA6143-647E-514B-B02A-38318A923B48}" destId="{AB57A66B-8547-2644-AA6E-968B4D01EC54}" srcOrd="0" destOrd="0" presId="urn:microsoft.com/office/officeart/2005/8/layout/hierarchy1"/>
    <dgm:cxn modelId="{5294E3F6-9380-6244-A80E-16E92347F977}" type="presParOf" srcId="{AB57A66B-8547-2644-AA6E-968B4D01EC54}" destId="{F3644DF2-D129-144A-B83E-F3C47D032E3D}" srcOrd="0" destOrd="0" presId="urn:microsoft.com/office/officeart/2005/8/layout/hierarchy1"/>
    <dgm:cxn modelId="{1936B36F-0DA4-9F4E-B70B-9D9910E0A1EF}" type="presParOf" srcId="{AB57A66B-8547-2644-AA6E-968B4D01EC54}" destId="{C1C8AF9E-071C-2E4D-B199-D4B48824C909}" srcOrd="1" destOrd="0" presId="urn:microsoft.com/office/officeart/2005/8/layout/hierarchy1"/>
    <dgm:cxn modelId="{D213AFFF-7EA1-534E-B29F-5E4CBBD7E30B}" type="presParOf" srcId="{3CEA6143-647E-514B-B02A-38318A923B48}" destId="{4E58967A-19F5-634A-B571-E05DC013CA95}" srcOrd="1" destOrd="0" presId="urn:microsoft.com/office/officeart/2005/8/layout/hierarchy1"/>
    <dgm:cxn modelId="{337CFD3F-2917-EC43-BCAF-1185D1E6F947}" type="presParOf" srcId="{4E58967A-19F5-634A-B571-E05DC013CA95}" destId="{3DCFCB12-4725-5940-86E3-C6EFBE13035B}" srcOrd="0" destOrd="0" presId="urn:microsoft.com/office/officeart/2005/8/layout/hierarchy1"/>
    <dgm:cxn modelId="{960AA174-E0EF-CE4F-9FF6-0F5FF1F5CBAC}" type="presParOf" srcId="{4E58967A-19F5-634A-B571-E05DC013CA95}" destId="{6FA19DFE-4202-C44B-90CB-8697B8FE3801}" srcOrd="1" destOrd="0" presId="urn:microsoft.com/office/officeart/2005/8/layout/hierarchy1"/>
    <dgm:cxn modelId="{D7DB1C39-1851-0148-BDDD-20482042F30C}" type="presParOf" srcId="{6FA19DFE-4202-C44B-90CB-8697B8FE3801}" destId="{2D191B61-B71B-064F-AE9B-45EDBC3AEDD2}" srcOrd="0" destOrd="0" presId="urn:microsoft.com/office/officeart/2005/8/layout/hierarchy1"/>
    <dgm:cxn modelId="{C5A5A733-73E6-314D-B314-19543F8A6B71}" type="presParOf" srcId="{2D191B61-B71B-064F-AE9B-45EDBC3AEDD2}" destId="{E4566846-0C67-D14B-B300-38FD20631C87}" srcOrd="0" destOrd="0" presId="urn:microsoft.com/office/officeart/2005/8/layout/hierarchy1"/>
    <dgm:cxn modelId="{A332770E-6A28-8C47-AD6B-0E86E9D9412D}" type="presParOf" srcId="{2D191B61-B71B-064F-AE9B-45EDBC3AEDD2}" destId="{44405F51-4065-F743-BD6A-B7A609FA6FCB}" srcOrd="1" destOrd="0" presId="urn:microsoft.com/office/officeart/2005/8/layout/hierarchy1"/>
    <dgm:cxn modelId="{FC552DD0-63CB-104A-BD15-55973ABE342F}" type="presParOf" srcId="{6FA19DFE-4202-C44B-90CB-8697B8FE3801}" destId="{4901F17D-6F2E-8749-9209-CF702EEC5FA1}" srcOrd="1" destOrd="0" presId="urn:microsoft.com/office/officeart/2005/8/layout/hierarchy1"/>
    <dgm:cxn modelId="{AFA8E574-7925-E245-BA02-C23B5B786AB8}" type="presParOf" srcId="{4901F17D-6F2E-8749-9209-CF702EEC5FA1}" destId="{C247B3BF-2A2C-6044-8037-0DBFBEA873DB}" srcOrd="0" destOrd="0" presId="urn:microsoft.com/office/officeart/2005/8/layout/hierarchy1"/>
    <dgm:cxn modelId="{884A682A-950A-0F4D-B477-A637602C8F74}" type="presParOf" srcId="{4901F17D-6F2E-8749-9209-CF702EEC5FA1}" destId="{588C92DD-8066-4F4F-B6B5-321D766BB1E7}" srcOrd="1" destOrd="0" presId="urn:microsoft.com/office/officeart/2005/8/layout/hierarchy1"/>
    <dgm:cxn modelId="{813D916E-008A-514F-B94F-9EA0259EB518}" type="presParOf" srcId="{588C92DD-8066-4F4F-B6B5-321D766BB1E7}" destId="{03A7F651-6691-F34A-A451-3A2DE9DDDBD3}" srcOrd="0" destOrd="0" presId="urn:microsoft.com/office/officeart/2005/8/layout/hierarchy1"/>
    <dgm:cxn modelId="{042601EC-1B07-AA43-87B9-4CC4EC5BC025}" type="presParOf" srcId="{03A7F651-6691-F34A-A451-3A2DE9DDDBD3}" destId="{ACC15B55-EFD5-EB49-B15E-7661F64071A0}" srcOrd="0" destOrd="0" presId="urn:microsoft.com/office/officeart/2005/8/layout/hierarchy1"/>
    <dgm:cxn modelId="{ABFFDA91-9C32-A046-BDF3-69A5A6250DD4}" type="presParOf" srcId="{03A7F651-6691-F34A-A451-3A2DE9DDDBD3}" destId="{F834B61B-42CA-3743-A2F2-6DA0D9808103}" srcOrd="1" destOrd="0" presId="urn:microsoft.com/office/officeart/2005/8/layout/hierarchy1"/>
    <dgm:cxn modelId="{C0693393-0004-F440-83CF-755DEB8FC5A1}" type="presParOf" srcId="{588C92DD-8066-4F4F-B6B5-321D766BB1E7}" destId="{E7C94456-A360-174C-A1C1-0A4CE3DCA1D5}" srcOrd="1" destOrd="0" presId="urn:microsoft.com/office/officeart/2005/8/layout/hierarchy1"/>
    <dgm:cxn modelId="{6CE5E911-FE22-D942-965C-B5201DEF474D}" type="presParOf" srcId="{4901F17D-6F2E-8749-9209-CF702EEC5FA1}" destId="{04AA2368-F90E-7F42-910F-0BC9741574E4}" srcOrd="2" destOrd="0" presId="urn:microsoft.com/office/officeart/2005/8/layout/hierarchy1"/>
    <dgm:cxn modelId="{A74310E7-280C-0A43-A332-B8C3D3A653E9}" type="presParOf" srcId="{4901F17D-6F2E-8749-9209-CF702EEC5FA1}" destId="{C663F472-25E5-D849-9828-0DA14131D32F}" srcOrd="3" destOrd="0" presId="urn:microsoft.com/office/officeart/2005/8/layout/hierarchy1"/>
    <dgm:cxn modelId="{D73D7564-CB92-B542-B31C-0A83BF30BBDB}" type="presParOf" srcId="{C663F472-25E5-D849-9828-0DA14131D32F}" destId="{1492DD9E-A370-4141-B2D6-ABCAB1FAB443}" srcOrd="0" destOrd="0" presId="urn:microsoft.com/office/officeart/2005/8/layout/hierarchy1"/>
    <dgm:cxn modelId="{7A51F4C7-7655-1448-A9C1-23F6A08022FF}" type="presParOf" srcId="{1492DD9E-A370-4141-B2D6-ABCAB1FAB443}" destId="{2934CD91-FE24-BC4C-BBB4-E39B1968882E}" srcOrd="0" destOrd="0" presId="urn:microsoft.com/office/officeart/2005/8/layout/hierarchy1"/>
    <dgm:cxn modelId="{2D575FC9-1603-884A-AB62-B43AC55E8325}" type="presParOf" srcId="{1492DD9E-A370-4141-B2D6-ABCAB1FAB443}" destId="{183C1141-BDA2-E04B-8160-D8217E9A8841}" srcOrd="1" destOrd="0" presId="urn:microsoft.com/office/officeart/2005/8/layout/hierarchy1"/>
    <dgm:cxn modelId="{E1FDA30A-C3D1-3549-AAD0-AB8DFBBF8DEE}" type="presParOf" srcId="{C663F472-25E5-D849-9828-0DA14131D32F}" destId="{E99F2008-43EC-FF49-BEE0-A154E47DB341}" srcOrd="1" destOrd="0" presId="urn:microsoft.com/office/officeart/2005/8/layout/hierarchy1"/>
    <dgm:cxn modelId="{4E8FDAC3-C663-CA4C-9FFB-AB500857AD59}" type="presParOf" srcId="{4E58967A-19F5-634A-B571-E05DC013CA95}" destId="{225F1D0C-CFE7-4345-A46B-3B86B7C19566}" srcOrd="2" destOrd="0" presId="urn:microsoft.com/office/officeart/2005/8/layout/hierarchy1"/>
    <dgm:cxn modelId="{70F7A200-506B-AB43-A458-9D47CE8A7C1A}" type="presParOf" srcId="{4E58967A-19F5-634A-B571-E05DC013CA95}" destId="{1E0525C4-0B5F-CE40-AC7A-04776C6454DB}" srcOrd="3" destOrd="0" presId="urn:microsoft.com/office/officeart/2005/8/layout/hierarchy1"/>
    <dgm:cxn modelId="{D76CCB08-D5E7-3E4F-808F-89061F664631}" type="presParOf" srcId="{1E0525C4-0B5F-CE40-AC7A-04776C6454DB}" destId="{FD77854F-5D50-734E-9F69-82ABBBCF7B7C}" srcOrd="0" destOrd="0" presId="urn:microsoft.com/office/officeart/2005/8/layout/hierarchy1"/>
    <dgm:cxn modelId="{D62B2AA1-0D09-5645-8640-C516429E8F8D}" type="presParOf" srcId="{FD77854F-5D50-734E-9F69-82ABBBCF7B7C}" destId="{FC49AE34-358A-F544-89C5-3574B4F1A647}" srcOrd="0" destOrd="0" presId="urn:microsoft.com/office/officeart/2005/8/layout/hierarchy1"/>
    <dgm:cxn modelId="{CF2B87C1-17FC-4442-926C-7E75E675AB2C}" type="presParOf" srcId="{FD77854F-5D50-734E-9F69-82ABBBCF7B7C}" destId="{F633B0AA-FD30-2447-B646-35326B6E084D}" srcOrd="1" destOrd="0" presId="urn:microsoft.com/office/officeart/2005/8/layout/hierarchy1"/>
    <dgm:cxn modelId="{B1A2C2B6-761A-AD49-834C-11974CAFC689}" type="presParOf" srcId="{1E0525C4-0B5F-CE40-AC7A-04776C6454DB}" destId="{A45E83D3-1E2F-B243-914E-04C470E0EC0D}" srcOrd="1" destOrd="0" presId="urn:microsoft.com/office/officeart/2005/8/layout/hierarchy1"/>
    <dgm:cxn modelId="{93660126-648A-B740-9700-9F36E37B2CEC}" type="presParOf" srcId="{A45E83D3-1E2F-B243-914E-04C470E0EC0D}" destId="{C301FD9E-3823-8449-BD2F-05ABF41CF07F}" srcOrd="0" destOrd="0" presId="urn:microsoft.com/office/officeart/2005/8/layout/hierarchy1"/>
    <dgm:cxn modelId="{62BCB106-47B1-6842-9D22-48ACDF0F2D88}" type="presParOf" srcId="{A45E83D3-1E2F-B243-914E-04C470E0EC0D}" destId="{43FA0842-F126-1647-A8B2-AD6FD32A530E}" srcOrd="1" destOrd="0" presId="urn:microsoft.com/office/officeart/2005/8/layout/hierarchy1"/>
    <dgm:cxn modelId="{C5C01CFE-B5A7-D04C-BD53-A4D7F8F21FC1}" type="presParOf" srcId="{43FA0842-F126-1647-A8B2-AD6FD32A530E}" destId="{9A816608-5A69-D147-9891-1D6B4260563B}" srcOrd="0" destOrd="0" presId="urn:microsoft.com/office/officeart/2005/8/layout/hierarchy1"/>
    <dgm:cxn modelId="{77D75F71-D7AB-9747-B3BF-9E02104BEDFD}" type="presParOf" srcId="{9A816608-5A69-D147-9891-1D6B4260563B}" destId="{2ACAF21B-3F3C-EB4E-BD4B-1ED3C4786A71}" srcOrd="0" destOrd="0" presId="urn:microsoft.com/office/officeart/2005/8/layout/hierarchy1"/>
    <dgm:cxn modelId="{C0D99CF7-7B4D-8342-9F1E-95B65113110A}" type="presParOf" srcId="{9A816608-5A69-D147-9891-1D6B4260563B}" destId="{0A791EFF-B1FF-FD4B-B4EF-47BE2BEE1A8C}" srcOrd="1" destOrd="0" presId="urn:microsoft.com/office/officeart/2005/8/layout/hierarchy1"/>
    <dgm:cxn modelId="{B7BBB4D5-5CE7-6442-9117-28087C1DF1C8}" type="presParOf" srcId="{43FA0842-F126-1647-A8B2-AD6FD32A530E}" destId="{A7E4200A-485B-0440-A506-FB693048FCEC}" srcOrd="1" destOrd="0" presId="urn:microsoft.com/office/officeart/2005/8/layout/hierarchy1"/>
    <dgm:cxn modelId="{843B5329-4C70-8042-84CF-8B49B0E2F217}" type="presParOf" srcId="{A7E4200A-485B-0440-A506-FB693048FCEC}" destId="{A00E14FF-3075-7A40-9133-CB5EB5C1C617}" srcOrd="0" destOrd="0" presId="urn:microsoft.com/office/officeart/2005/8/layout/hierarchy1"/>
    <dgm:cxn modelId="{E036AD3B-DADF-5C4C-A59F-28EA5A1A3C4B}" type="presParOf" srcId="{A7E4200A-485B-0440-A506-FB693048FCEC}" destId="{71EEB6DD-172B-1343-876C-B5710688C03E}" srcOrd="1" destOrd="0" presId="urn:microsoft.com/office/officeart/2005/8/layout/hierarchy1"/>
    <dgm:cxn modelId="{550A91A1-0E12-8849-8B1C-7199ABBD4A9A}" type="presParOf" srcId="{71EEB6DD-172B-1343-876C-B5710688C03E}" destId="{CB0C2FBB-2827-FA4A-AC12-A08DC11CF4E9}" srcOrd="0" destOrd="0" presId="urn:microsoft.com/office/officeart/2005/8/layout/hierarchy1"/>
    <dgm:cxn modelId="{05A7AD47-5250-4649-A2CB-631AA3FA1EE7}" type="presParOf" srcId="{CB0C2FBB-2827-FA4A-AC12-A08DC11CF4E9}" destId="{43811EED-7AB3-6841-9EF0-70F139075C02}" srcOrd="0" destOrd="0" presId="urn:microsoft.com/office/officeart/2005/8/layout/hierarchy1"/>
    <dgm:cxn modelId="{36D3991C-4603-EA4E-B670-E06EE3C5FEC0}" type="presParOf" srcId="{CB0C2FBB-2827-FA4A-AC12-A08DC11CF4E9}" destId="{7584A1DB-A7D2-3E4F-8DBC-54D82ED44858}" srcOrd="1" destOrd="0" presId="urn:microsoft.com/office/officeart/2005/8/layout/hierarchy1"/>
    <dgm:cxn modelId="{84AFFB02-EEC7-E041-8C44-E548DC1B824E}" type="presParOf" srcId="{71EEB6DD-172B-1343-876C-B5710688C03E}" destId="{83A845BE-6252-C44C-8378-F28FDC0E5CEE}" srcOrd="1" destOrd="0" presId="urn:microsoft.com/office/officeart/2005/8/layout/hierarchy1"/>
    <dgm:cxn modelId="{725400C5-0B8E-A040-8988-73943DA1D245}" type="presParOf" srcId="{A7E4200A-485B-0440-A506-FB693048FCEC}" destId="{D97591EE-5C05-254E-879C-EE3A562FBC5F}" srcOrd="2" destOrd="0" presId="urn:microsoft.com/office/officeart/2005/8/layout/hierarchy1"/>
    <dgm:cxn modelId="{6F03C0AF-248E-5E45-9042-47206D8B70F2}" type="presParOf" srcId="{A7E4200A-485B-0440-A506-FB693048FCEC}" destId="{30883368-1AD7-8B4E-92CF-726CBC521642}" srcOrd="3" destOrd="0" presId="urn:microsoft.com/office/officeart/2005/8/layout/hierarchy1"/>
    <dgm:cxn modelId="{E108694E-144D-A048-8513-90AA7D23BD64}" type="presParOf" srcId="{30883368-1AD7-8B4E-92CF-726CBC521642}" destId="{E154653E-F85E-A248-9A90-5E41E9E9B4B1}" srcOrd="0" destOrd="0" presId="urn:microsoft.com/office/officeart/2005/8/layout/hierarchy1"/>
    <dgm:cxn modelId="{D5660B22-B8CE-A84B-8052-18BCACCABF08}" type="presParOf" srcId="{E154653E-F85E-A248-9A90-5E41E9E9B4B1}" destId="{1E466E51-2440-9742-BBA5-E5AB74B201E4}" srcOrd="0" destOrd="0" presId="urn:microsoft.com/office/officeart/2005/8/layout/hierarchy1"/>
    <dgm:cxn modelId="{231F3C97-A6E2-9046-90FA-8DE999BE1760}" type="presParOf" srcId="{E154653E-F85E-A248-9A90-5E41E9E9B4B1}" destId="{BC4E61C3-E4BD-6544-BBAA-A4175E938B60}" srcOrd="1" destOrd="0" presId="urn:microsoft.com/office/officeart/2005/8/layout/hierarchy1"/>
    <dgm:cxn modelId="{3EA51E5C-6FD4-EF44-9920-B27A5D566272}" type="presParOf" srcId="{30883368-1AD7-8B4E-92CF-726CBC521642}" destId="{34A9F125-FC1B-6742-B633-7F96F2DAEDEE}" srcOrd="1" destOrd="0" presId="urn:microsoft.com/office/officeart/2005/8/layout/hierarchy1"/>
    <dgm:cxn modelId="{BF34C39E-3AA3-F24C-837F-40A6C97E50D5}" type="presParOf" srcId="{A7E4200A-485B-0440-A506-FB693048FCEC}" destId="{91C7B9DF-D022-2C46-8F74-94DE3D341E80}" srcOrd="4" destOrd="0" presId="urn:microsoft.com/office/officeart/2005/8/layout/hierarchy1"/>
    <dgm:cxn modelId="{B0B3056F-BE8C-7B43-97E5-BFE7C0B06039}" type="presParOf" srcId="{A7E4200A-485B-0440-A506-FB693048FCEC}" destId="{400B773D-F9A8-1C4C-9065-EBF485CFC510}" srcOrd="5" destOrd="0" presId="urn:microsoft.com/office/officeart/2005/8/layout/hierarchy1"/>
    <dgm:cxn modelId="{05F35903-5AB7-494C-8C16-0DB29AFAF2BE}" type="presParOf" srcId="{400B773D-F9A8-1C4C-9065-EBF485CFC510}" destId="{B165A73F-AAF8-C942-8015-4FF2CD00CD1A}" srcOrd="0" destOrd="0" presId="urn:microsoft.com/office/officeart/2005/8/layout/hierarchy1"/>
    <dgm:cxn modelId="{C30003F0-CD63-4C48-9994-7108478F1627}" type="presParOf" srcId="{B165A73F-AAF8-C942-8015-4FF2CD00CD1A}" destId="{E4BCC219-9934-3B40-B7D3-E9F58276A805}" srcOrd="0" destOrd="0" presId="urn:microsoft.com/office/officeart/2005/8/layout/hierarchy1"/>
    <dgm:cxn modelId="{4CFFA540-3D2A-7447-A584-7B7E1D98A7C6}" type="presParOf" srcId="{B165A73F-AAF8-C942-8015-4FF2CD00CD1A}" destId="{89C6B11C-B76F-4841-9AAD-B8BBB92B7E08}" srcOrd="1" destOrd="0" presId="urn:microsoft.com/office/officeart/2005/8/layout/hierarchy1"/>
    <dgm:cxn modelId="{F4541834-C805-6C41-9C76-A5AADD08E092}" type="presParOf" srcId="{400B773D-F9A8-1C4C-9065-EBF485CFC510}" destId="{27DA7EF2-D0A2-484F-B2BE-67F9F32AECF4}" srcOrd="1" destOrd="0" presId="urn:microsoft.com/office/officeart/2005/8/layout/hierarchy1"/>
    <dgm:cxn modelId="{33297EAE-EF53-E04A-BB60-1F9FD32F6933}" type="presParOf" srcId="{A45E83D3-1E2F-B243-914E-04C470E0EC0D}" destId="{EF2B7F0A-F584-7942-9EDE-4E3B67465193}" srcOrd="2" destOrd="0" presId="urn:microsoft.com/office/officeart/2005/8/layout/hierarchy1"/>
    <dgm:cxn modelId="{D179DE63-69AA-5F4E-8CD2-E2658F9EF60B}" type="presParOf" srcId="{A45E83D3-1E2F-B243-914E-04C470E0EC0D}" destId="{2AA83213-0373-5C4F-B686-F273078C9490}" srcOrd="3" destOrd="0" presId="urn:microsoft.com/office/officeart/2005/8/layout/hierarchy1"/>
    <dgm:cxn modelId="{BAFBA32A-DB81-994E-B5A6-84C8FAC65A1D}" type="presParOf" srcId="{2AA83213-0373-5C4F-B686-F273078C9490}" destId="{C5E03812-BF11-B141-86FB-8D5E3EA2CCB4}" srcOrd="0" destOrd="0" presId="urn:microsoft.com/office/officeart/2005/8/layout/hierarchy1"/>
    <dgm:cxn modelId="{D5EC5BED-4EDA-E044-8078-219D1694FCFF}" type="presParOf" srcId="{C5E03812-BF11-B141-86FB-8D5E3EA2CCB4}" destId="{6837ECEA-AB23-0B40-8F66-15767E0DE27F}" srcOrd="0" destOrd="0" presId="urn:microsoft.com/office/officeart/2005/8/layout/hierarchy1"/>
    <dgm:cxn modelId="{899E3345-062C-994B-81B0-FFACF12F45CB}" type="presParOf" srcId="{C5E03812-BF11-B141-86FB-8D5E3EA2CCB4}" destId="{DB767761-3296-D642-B206-5DA5D37B5B46}" srcOrd="1" destOrd="0" presId="urn:microsoft.com/office/officeart/2005/8/layout/hierarchy1"/>
    <dgm:cxn modelId="{9BBE100D-AF21-AD4C-AA58-D56912E4DA73}" type="presParOf" srcId="{2AA83213-0373-5C4F-B686-F273078C9490}" destId="{43B2FA63-001B-3E4A-BFA2-E648B18EE3DE}" srcOrd="1" destOrd="0" presId="urn:microsoft.com/office/officeart/2005/8/layout/hierarchy1"/>
    <dgm:cxn modelId="{B8E73129-908B-4F46-84AC-EF8306FE9AF2}" type="presParOf" srcId="{43B2FA63-001B-3E4A-BFA2-E648B18EE3DE}" destId="{7B0B64B0-5FB8-DD46-8B47-EFD31BF706D3}" srcOrd="0" destOrd="0" presId="urn:microsoft.com/office/officeart/2005/8/layout/hierarchy1"/>
    <dgm:cxn modelId="{E564F82A-CED3-534A-AE09-5F40E3DFB387}" type="presParOf" srcId="{43B2FA63-001B-3E4A-BFA2-E648B18EE3DE}" destId="{D126873A-0812-8B47-99A6-14D9F6AE9E8D}" srcOrd="1" destOrd="0" presId="urn:microsoft.com/office/officeart/2005/8/layout/hierarchy1"/>
    <dgm:cxn modelId="{799850FA-8FBB-E24D-9953-4404E3E7C530}" type="presParOf" srcId="{D126873A-0812-8B47-99A6-14D9F6AE9E8D}" destId="{B1D45BF8-434C-944A-910E-432420C820E2}" srcOrd="0" destOrd="0" presId="urn:microsoft.com/office/officeart/2005/8/layout/hierarchy1"/>
    <dgm:cxn modelId="{AA11B201-F797-EE4B-874C-A5D47F467DCE}" type="presParOf" srcId="{B1D45BF8-434C-944A-910E-432420C820E2}" destId="{37EC2BD0-802D-814D-8794-B55DD511660E}" srcOrd="0" destOrd="0" presId="urn:microsoft.com/office/officeart/2005/8/layout/hierarchy1"/>
    <dgm:cxn modelId="{9B5B1745-334B-9E4D-AF89-E8782012AFB0}" type="presParOf" srcId="{B1D45BF8-434C-944A-910E-432420C820E2}" destId="{42AC55F1-166B-C247-83E3-A71861462EF2}" srcOrd="1" destOrd="0" presId="urn:microsoft.com/office/officeart/2005/8/layout/hierarchy1"/>
    <dgm:cxn modelId="{EA5ADC61-20A3-CA41-A654-9AC6C8003A65}" type="presParOf" srcId="{D126873A-0812-8B47-99A6-14D9F6AE9E8D}" destId="{6B2B18FC-6E7F-374A-A8EF-3747A52DEDC2}" srcOrd="1" destOrd="0" presId="urn:microsoft.com/office/officeart/2005/8/layout/hierarchy1"/>
    <dgm:cxn modelId="{4675837C-436D-E443-8054-3464CD797211}" type="presParOf" srcId="{43B2FA63-001B-3E4A-BFA2-E648B18EE3DE}" destId="{E71354E8-9B46-F74E-943D-DED32600F993}" srcOrd="2" destOrd="0" presId="urn:microsoft.com/office/officeart/2005/8/layout/hierarchy1"/>
    <dgm:cxn modelId="{4035B396-5F39-4A49-85A3-C2584CC15CED}" type="presParOf" srcId="{43B2FA63-001B-3E4A-BFA2-E648B18EE3DE}" destId="{AA63EFD7-2A1A-844D-9FEA-AFF25818706D}" srcOrd="3" destOrd="0" presId="urn:microsoft.com/office/officeart/2005/8/layout/hierarchy1"/>
    <dgm:cxn modelId="{92F23118-64B6-EE4F-B783-278A60001146}" type="presParOf" srcId="{AA63EFD7-2A1A-844D-9FEA-AFF25818706D}" destId="{47E91943-4920-5542-AFE0-7795BA7DD0A8}" srcOrd="0" destOrd="0" presId="urn:microsoft.com/office/officeart/2005/8/layout/hierarchy1"/>
    <dgm:cxn modelId="{F1DC6E99-5139-7241-9284-F8007DA54844}" type="presParOf" srcId="{47E91943-4920-5542-AFE0-7795BA7DD0A8}" destId="{76052AE8-7977-764C-9BBE-5F083765318C}" srcOrd="0" destOrd="0" presId="urn:microsoft.com/office/officeart/2005/8/layout/hierarchy1"/>
    <dgm:cxn modelId="{A9069CF6-28D9-DE4A-9224-BB510DAFF1D9}" type="presParOf" srcId="{47E91943-4920-5542-AFE0-7795BA7DD0A8}" destId="{53BBE984-86FE-2749-85F8-5CAD9E4BD265}" srcOrd="1" destOrd="0" presId="urn:microsoft.com/office/officeart/2005/8/layout/hierarchy1"/>
    <dgm:cxn modelId="{5A47880F-CECA-414D-9BAA-83CA3B214843}" type="presParOf" srcId="{AA63EFD7-2A1A-844D-9FEA-AFF25818706D}" destId="{8D34CC28-1929-7F4E-9E81-AABBEEF052B7}" srcOrd="1" destOrd="0" presId="urn:microsoft.com/office/officeart/2005/8/layout/hierarchy1"/>
    <dgm:cxn modelId="{BDBC1137-7AED-3347-BC27-27C6A915E931}" type="presParOf" srcId="{8D34CC28-1929-7F4E-9E81-AABBEEF052B7}" destId="{BD325626-A2A5-A14C-BD59-5ABC24A6952E}" srcOrd="0" destOrd="0" presId="urn:microsoft.com/office/officeart/2005/8/layout/hierarchy1"/>
    <dgm:cxn modelId="{265006EF-EFCE-2949-A8FF-E642495245FD}" type="presParOf" srcId="{8D34CC28-1929-7F4E-9E81-AABBEEF052B7}" destId="{B2005D5B-75BF-8246-B73D-A3BFEBDDCA74}" srcOrd="1" destOrd="0" presId="urn:microsoft.com/office/officeart/2005/8/layout/hierarchy1"/>
    <dgm:cxn modelId="{40800299-CD45-CC4B-8E34-B1DA4A71F0E9}" type="presParOf" srcId="{B2005D5B-75BF-8246-B73D-A3BFEBDDCA74}" destId="{52E71E76-17A0-A249-BECA-AF259515CA30}" srcOrd="0" destOrd="0" presId="urn:microsoft.com/office/officeart/2005/8/layout/hierarchy1"/>
    <dgm:cxn modelId="{22EB2A5B-CA31-3A44-A139-C37CDFED722E}" type="presParOf" srcId="{52E71E76-17A0-A249-BECA-AF259515CA30}" destId="{A9150E30-A445-AA4B-AC14-07A69B534B39}" srcOrd="0" destOrd="0" presId="urn:microsoft.com/office/officeart/2005/8/layout/hierarchy1"/>
    <dgm:cxn modelId="{54F9C35D-3920-B941-A81E-46F6403CB4A4}" type="presParOf" srcId="{52E71E76-17A0-A249-BECA-AF259515CA30}" destId="{87568631-57DE-B046-9837-CCF342B13DCA}" srcOrd="1" destOrd="0" presId="urn:microsoft.com/office/officeart/2005/8/layout/hierarchy1"/>
    <dgm:cxn modelId="{097C0B30-C79B-A54D-AC44-0EBFB3A3F930}" type="presParOf" srcId="{B2005D5B-75BF-8246-B73D-A3BFEBDDCA74}" destId="{3FCAD497-C1FD-D349-A913-237477816662}" srcOrd="1" destOrd="0" presId="urn:microsoft.com/office/officeart/2005/8/layout/hierarchy1"/>
    <dgm:cxn modelId="{39481742-B5EE-1548-BFFD-FBE620A306F9}" type="presParOf" srcId="{8D34CC28-1929-7F4E-9E81-AABBEEF052B7}" destId="{FA54C212-A322-8D45-B37F-F711B73A819C}" srcOrd="2" destOrd="0" presId="urn:microsoft.com/office/officeart/2005/8/layout/hierarchy1"/>
    <dgm:cxn modelId="{CD6CA2F2-E052-E447-A982-DFE2B58DE46D}" type="presParOf" srcId="{8D34CC28-1929-7F4E-9E81-AABBEEF052B7}" destId="{1173B317-9964-6E4F-8B9D-F69C2EF62EC4}" srcOrd="3" destOrd="0" presId="urn:microsoft.com/office/officeart/2005/8/layout/hierarchy1"/>
    <dgm:cxn modelId="{AC4EC11C-125E-E64E-93A0-DDF7D6197B9B}" type="presParOf" srcId="{1173B317-9964-6E4F-8B9D-F69C2EF62EC4}" destId="{6E93C1E6-1B9D-9140-8D1C-8A24E72E1E07}" srcOrd="0" destOrd="0" presId="urn:microsoft.com/office/officeart/2005/8/layout/hierarchy1"/>
    <dgm:cxn modelId="{A95ADB74-2D26-1E48-8F34-F42ABF083614}" type="presParOf" srcId="{6E93C1E6-1B9D-9140-8D1C-8A24E72E1E07}" destId="{AB75AAAC-30E1-A046-96AA-E14E011D76F6}" srcOrd="0" destOrd="0" presId="urn:microsoft.com/office/officeart/2005/8/layout/hierarchy1"/>
    <dgm:cxn modelId="{4D2E4E39-A54D-974A-9B71-827AA3A4F232}" type="presParOf" srcId="{6E93C1E6-1B9D-9140-8D1C-8A24E72E1E07}" destId="{C8ADB3AC-E909-B94E-A28C-CFA5066CEE78}" srcOrd="1" destOrd="0" presId="urn:microsoft.com/office/officeart/2005/8/layout/hierarchy1"/>
    <dgm:cxn modelId="{BA09CC49-187C-5E4E-83ED-4217F0602B32}" type="presParOf" srcId="{1173B317-9964-6E4F-8B9D-F69C2EF62EC4}" destId="{02D20CF0-B355-E24F-A08A-12D8A83A37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4C212-A322-8D45-B37F-F711B73A819C}">
      <dsp:nvSpPr>
        <dsp:cNvPr id="0" name=""/>
        <dsp:cNvSpPr/>
      </dsp:nvSpPr>
      <dsp:spPr>
        <a:xfrm>
          <a:off x="4272935" y="2657518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394577" y="127968"/>
              </a:lnTo>
              <a:lnTo>
                <a:pt x="394577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25626-A2A5-A14C-BD59-5ABC24A6952E}">
      <dsp:nvSpPr>
        <dsp:cNvPr id="0" name=""/>
        <dsp:cNvSpPr/>
      </dsp:nvSpPr>
      <dsp:spPr>
        <a:xfrm>
          <a:off x="3878358" y="2657518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394577" y="0"/>
              </a:moveTo>
              <a:lnTo>
                <a:pt x="394577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1354E8-9B46-F74E-943D-DED32600F993}">
      <dsp:nvSpPr>
        <dsp:cNvPr id="0" name=""/>
        <dsp:cNvSpPr/>
      </dsp:nvSpPr>
      <dsp:spPr>
        <a:xfrm>
          <a:off x="3878358" y="2059734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394577" y="127968"/>
              </a:lnTo>
              <a:lnTo>
                <a:pt x="394577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B64B0-5FB8-DD46-8B47-EFD31BF706D3}">
      <dsp:nvSpPr>
        <dsp:cNvPr id="0" name=""/>
        <dsp:cNvSpPr/>
      </dsp:nvSpPr>
      <dsp:spPr>
        <a:xfrm>
          <a:off x="3483781" y="2059734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394577" y="0"/>
              </a:moveTo>
              <a:lnTo>
                <a:pt x="394577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2B7F0A-F584-7942-9EDE-4E3B67465193}">
      <dsp:nvSpPr>
        <dsp:cNvPr id="0" name=""/>
        <dsp:cNvSpPr/>
      </dsp:nvSpPr>
      <dsp:spPr>
        <a:xfrm>
          <a:off x="2891915" y="1461950"/>
          <a:ext cx="986442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986442" y="127968"/>
              </a:lnTo>
              <a:lnTo>
                <a:pt x="986442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7B9DF-D022-2C46-8F74-94DE3D341E80}">
      <dsp:nvSpPr>
        <dsp:cNvPr id="0" name=""/>
        <dsp:cNvSpPr/>
      </dsp:nvSpPr>
      <dsp:spPr>
        <a:xfrm>
          <a:off x="1905473" y="2059734"/>
          <a:ext cx="789154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789154" y="127968"/>
              </a:lnTo>
              <a:lnTo>
                <a:pt x="789154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591EE-5C05-254E-879C-EE3A562FBC5F}">
      <dsp:nvSpPr>
        <dsp:cNvPr id="0" name=""/>
        <dsp:cNvSpPr/>
      </dsp:nvSpPr>
      <dsp:spPr>
        <a:xfrm>
          <a:off x="1859753" y="2059734"/>
          <a:ext cx="91440" cy="187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E14FF-3075-7A40-9133-CB5EB5C1C617}">
      <dsp:nvSpPr>
        <dsp:cNvPr id="0" name=""/>
        <dsp:cNvSpPr/>
      </dsp:nvSpPr>
      <dsp:spPr>
        <a:xfrm>
          <a:off x="1116319" y="2059734"/>
          <a:ext cx="789154" cy="187782"/>
        </a:xfrm>
        <a:custGeom>
          <a:avLst/>
          <a:gdLst/>
          <a:ahLst/>
          <a:cxnLst/>
          <a:rect l="0" t="0" r="0" b="0"/>
          <a:pathLst>
            <a:path>
              <a:moveTo>
                <a:pt x="789154" y="0"/>
              </a:moveTo>
              <a:lnTo>
                <a:pt x="789154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1FD9E-3823-8449-BD2F-05ABF41CF07F}">
      <dsp:nvSpPr>
        <dsp:cNvPr id="0" name=""/>
        <dsp:cNvSpPr/>
      </dsp:nvSpPr>
      <dsp:spPr>
        <a:xfrm>
          <a:off x="1905473" y="1461950"/>
          <a:ext cx="986442" cy="187782"/>
        </a:xfrm>
        <a:custGeom>
          <a:avLst/>
          <a:gdLst/>
          <a:ahLst/>
          <a:cxnLst/>
          <a:rect l="0" t="0" r="0" b="0"/>
          <a:pathLst>
            <a:path>
              <a:moveTo>
                <a:pt x="986442" y="0"/>
              </a:moveTo>
              <a:lnTo>
                <a:pt x="986442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F1D0C-CFE7-4345-A46B-3B86B7C19566}">
      <dsp:nvSpPr>
        <dsp:cNvPr id="0" name=""/>
        <dsp:cNvSpPr/>
      </dsp:nvSpPr>
      <dsp:spPr>
        <a:xfrm>
          <a:off x="1806828" y="864166"/>
          <a:ext cx="1085086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1085086" y="127968"/>
              </a:lnTo>
              <a:lnTo>
                <a:pt x="1085086" y="187782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A2368-F90E-7F42-910F-0BC9741574E4}">
      <dsp:nvSpPr>
        <dsp:cNvPr id="0" name=""/>
        <dsp:cNvSpPr/>
      </dsp:nvSpPr>
      <dsp:spPr>
        <a:xfrm>
          <a:off x="721742" y="1461950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68"/>
              </a:lnTo>
              <a:lnTo>
                <a:pt x="394577" y="127968"/>
              </a:lnTo>
              <a:lnTo>
                <a:pt x="394577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7B3BF-2A2C-6044-8037-0DBFBEA873DB}">
      <dsp:nvSpPr>
        <dsp:cNvPr id="0" name=""/>
        <dsp:cNvSpPr/>
      </dsp:nvSpPr>
      <dsp:spPr>
        <a:xfrm>
          <a:off x="327164" y="1461950"/>
          <a:ext cx="394577" cy="187782"/>
        </a:xfrm>
        <a:custGeom>
          <a:avLst/>
          <a:gdLst/>
          <a:ahLst/>
          <a:cxnLst/>
          <a:rect l="0" t="0" r="0" b="0"/>
          <a:pathLst>
            <a:path>
              <a:moveTo>
                <a:pt x="394577" y="0"/>
              </a:moveTo>
              <a:lnTo>
                <a:pt x="394577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FCB12-4725-5940-86E3-C6EFBE13035B}">
      <dsp:nvSpPr>
        <dsp:cNvPr id="0" name=""/>
        <dsp:cNvSpPr/>
      </dsp:nvSpPr>
      <dsp:spPr>
        <a:xfrm>
          <a:off x="721742" y="864166"/>
          <a:ext cx="1085086" cy="187782"/>
        </a:xfrm>
        <a:custGeom>
          <a:avLst/>
          <a:gdLst/>
          <a:ahLst/>
          <a:cxnLst/>
          <a:rect l="0" t="0" r="0" b="0"/>
          <a:pathLst>
            <a:path>
              <a:moveTo>
                <a:pt x="1085086" y="0"/>
              </a:moveTo>
              <a:lnTo>
                <a:pt x="1085086" y="127968"/>
              </a:lnTo>
              <a:lnTo>
                <a:pt x="0" y="127968"/>
              </a:lnTo>
              <a:lnTo>
                <a:pt x="0" y="187782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44DF2-D129-144A-B83E-F3C47D032E3D}">
      <dsp:nvSpPr>
        <dsp:cNvPr id="0" name=""/>
        <dsp:cNvSpPr/>
      </dsp:nvSpPr>
      <dsp:spPr>
        <a:xfrm>
          <a:off x="1483993" y="454164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8AF9E-071C-2E4D-B199-D4B48824C909}">
      <dsp:nvSpPr>
        <dsp:cNvPr id="0" name=""/>
        <dsp:cNvSpPr/>
      </dsp:nvSpPr>
      <dsp:spPr>
        <a:xfrm>
          <a:off x="1555734" y="522318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español austral</a:t>
          </a:r>
          <a:endParaRPr lang="cs-CZ" sz="700" kern="1200"/>
        </a:p>
      </dsp:txBody>
      <dsp:txXfrm>
        <a:off x="1567743" y="534327"/>
        <a:ext cx="621653" cy="385983"/>
      </dsp:txXfrm>
    </dsp:sp>
    <dsp:sp modelId="{E4566846-0C67-D14B-B300-38FD20631C87}">
      <dsp:nvSpPr>
        <dsp:cNvPr id="0" name=""/>
        <dsp:cNvSpPr/>
      </dsp:nvSpPr>
      <dsp:spPr>
        <a:xfrm>
          <a:off x="398906" y="1051948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05F51-4065-F743-BD6A-B7A609FA6FCB}">
      <dsp:nvSpPr>
        <dsp:cNvPr id="0" name=""/>
        <dsp:cNvSpPr/>
      </dsp:nvSpPr>
      <dsp:spPr>
        <a:xfrm>
          <a:off x="470647" y="1120103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guaranítico </a:t>
          </a:r>
          <a:endParaRPr lang="cs-CZ" sz="700" kern="1200"/>
        </a:p>
      </dsp:txBody>
      <dsp:txXfrm>
        <a:off x="482656" y="1132112"/>
        <a:ext cx="621653" cy="385983"/>
      </dsp:txXfrm>
    </dsp:sp>
    <dsp:sp modelId="{ACC15B55-EFD5-EB49-B15E-7661F64071A0}">
      <dsp:nvSpPr>
        <dsp:cNvPr id="0" name=""/>
        <dsp:cNvSpPr/>
      </dsp:nvSpPr>
      <dsp:spPr>
        <a:xfrm>
          <a:off x="4329" y="1649733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4B61B-42CA-3743-A2F2-6DA0D9808103}">
      <dsp:nvSpPr>
        <dsp:cNvPr id="0" name=""/>
        <dsp:cNvSpPr/>
      </dsp:nvSpPr>
      <dsp:spPr>
        <a:xfrm>
          <a:off x="76070" y="1717887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paraguayo</a:t>
          </a:r>
          <a:endParaRPr lang="cs-CZ" sz="700" kern="1200"/>
        </a:p>
      </dsp:txBody>
      <dsp:txXfrm>
        <a:off x="88079" y="1729896"/>
        <a:ext cx="621653" cy="385983"/>
      </dsp:txXfrm>
    </dsp:sp>
    <dsp:sp modelId="{2934CD91-FE24-BC4C-BBB4-E39B1968882E}">
      <dsp:nvSpPr>
        <dsp:cNvPr id="0" name=""/>
        <dsp:cNvSpPr/>
      </dsp:nvSpPr>
      <dsp:spPr>
        <a:xfrm>
          <a:off x="793483" y="1649733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C1141-BDA2-E04B-8160-D8217E9A8841}">
      <dsp:nvSpPr>
        <dsp:cNvPr id="0" name=""/>
        <dsp:cNvSpPr/>
      </dsp:nvSpPr>
      <dsp:spPr>
        <a:xfrm>
          <a:off x="865224" y="1717887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nordestino</a:t>
          </a:r>
          <a:endParaRPr lang="cs-CZ" sz="700" kern="1200"/>
        </a:p>
      </dsp:txBody>
      <dsp:txXfrm>
        <a:off x="877233" y="1729896"/>
        <a:ext cx="621653" cy="385983"/>
      </dsp:txXfrm>
    </dsp:sp>
    <dsp:sp modelId="{FC49AE34-358A-F544-89C5-3574B4F1A647}">
      <dsp:nvSpPr>
        <dsp:cNvPr id="0" name=""/>
        <dsp:cNvSpPr/>
      </dsp:nvSpPr>
      <dsp:spPr>
        <a:xfrm>
          <a:off x="2569080" y="1051948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3B0AA-FD30-2447-B646-35326B6E084D}">
      <dsp:nvSpPr>
        <dsp:cNvPr id="0" name=""/>
        <dsp:cNvSpPr/>
      </dsp:nvSpPr>
      <dsp:spPr>
        <a:xfrm>
          <a:off x="2640821" y="1120103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atlántico</a:t>
          </a:r>
          <a:endParaRPr lang="cs-CZ" sz="700" kern="1200"/>
        </a:p>
      </dsp:txBody>
      <dsp:txXfrm>
        <a:off x="2652830" y="1132112"/>
        <a:ext cx="621653" cy="385983"/>
      </dsp:txXfrm>
    </dsp:sp>
    <dsp:sp modelId="{2ACAF21B-3F3C-EB4E-BD4B-1ED3C4786A71}">
      <dsp:nvSpPr>
        <dsp:cNvPr id="0" name=""/>
        <dsp:cNvSpPr/>
      </dsp:nvSpPr>
      <dsp:spPr>
        <a:xfrm>
          <a:off x="1582637" y="1649733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91EFF-B1FF-FD4B-B4EF-47BE2BEE1A8C}">
      <dsp:nvSpPr>
        <dsp:cNvPr id="0" name=""/>
        <dsp:cNvSpPr/>
      </dsp:nvSpPr>
      <dsp:spPr>
        <a:xfrm>
          <a:off x="1654378" y="1717887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interior</a:t>
          </a:r>
          <a:endParaRPr lang="cs-CZ" sz="700" kern="1200"/>
        </a:p>
      </dsp:txBody>
      <dsp:txXfrm>
        <a:off x="1666387" y="1729896"/>
        <a:ext cx="621653" cy="385983"/>
      </dsp:txXfrm>
    </dsp:sp>
    <dsp:sp modelId="{43811EED-7AB3-6841-9EF0-70F139075C02}">
      <dsp:nvSpPr>
        <dsp:cNvPr id="0" name=""/>
        <dsp:cNvSpPr/>
      </dsp:nvSpPr>
      <dsp:spPr>
        <a:xfrm>
          <a:off x="793483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4A1DB-A7D2-3E4F-8DBC-54D82ED44858}">
      <dsp:nvSpPr>
        <dsp:cNvPr id="0" name=""/>
        <dsp:cNvSpPr/>
      </dsp:nvSpPr>
      <dsp:spPr>
        <a:xfrm>
          <a:off x="865224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noroeste</a:t>
          </a:r>
          <a:endParaRPr lang="cs-CZ" sz="700" kern="1200"/>
        </a:p>
      </dsp:txBody>
      <dsp:txXfrm>
        <a:off x="877233" y="2327680"/>
        <a:ext cx="621653" cy="385983"/>
      </dsp:txXfrm>
    </dsp:sp>
    <dsp:sp modelId="{1E466E51-2440-9742-BBA5-E5AB74B201E4}">
      <dsp:nvSpPr>
        <dsp:cNvPr id="0" name=""/>
        <dsp:cNvSpPr/>
      </dsp:nvSpPr>
      <dsp:spPr>
        <a:xfrm>
          <a:off x="1582637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E61C3-E4BD-6544-BBAA-A4175E938B60}">
      <dsp:nvSpPr>
        <dsp:cNvPr id="0" name=""/>
        <dsp:cNvSpPr/>
      </dsp:nvSpPr>
      <dsp:spPr>
        <a:xfrm>
          <a:off x="1654378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cuyano</a:t>
          </a:r>
          <a:endParaRPr lang="cs-CZ" sz="700" kern="1200"/>
        </a:p>
      </dsp:txBody>
      <dsp:txXfrm>
        <a:off x="1666387" y="2327680"/>
        <a:ext cx="621653" cy="385983"/>
      </dsp:txXfrm>
    </dsp:sp>
    <dsp:sp modelId="{E4BCC219-9934-3B40-B7D3-E9F58276A805}">
      <dsp:nvSpPr>
        <dsp:cNvPr id="0" name=""/>
        <dsp:cNvSpPr/>
      </dsp:nvSpPr>
      <dsp:spPr>
        <a:xfrm>
          <a:off x="2371791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6B11C-B76F-4841-9AAD-B8BBB92B7E08}">
      <dsp:nvSpPr>
        <dsp:cNvPr id="0" name=""/>
        <dsp:cNvSpPr/>
      </dsp:nvSpPr>
      <dsp:spPr>
        <a:xfrm>
          <a:off x="2443532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central</a:t>
          </a:r>
          <a:endParaRPr lang="cs-CZ" sz="700" kern="1200"/>
        </a:p>
      </dsp:txBody>
      <dsp:txXfrm>
        <a:off x="2455541" y="2327680"/>
        <a:ext cx="621653" cy="385983"/>
      </dsp:txXfrm>
    </dsp:sp>
    <dsp:sp modelId="{6837ECEA-AB23-0B40-8F66-15767E0DE27F}">
      <dsp:nvSpPr>
        <dsp:cNvPr id="0" name=""/>
        <dsp:cNvSpPr/>
      </dsp:nvSpPr>
      <dsp:spPr>
        <a:xfrm>
          <a:off x="3555522" y="1649733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67761-3296-D642-B206-5DA5D37B5B46}">
      <dsp:nvSpPr>
        <dsp:cNvPr id="0" name=""/>
        <dsp:cNvSpPr/>
      </dsp:nvSpPr>
      <dsp:spPr>
        <a:xfrm>
          <a:off x="3627264" y="1717887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litoral</a:t>
          </a:r>
          <a:endParaRPr lang="cs-CZ" sz="700" kern="1200"/>
        </a:p>
      </dsp:txBody>
      <dsp:txXfrm>
        <a:off x="3639273" y="1729896"/>
        <a:ext cx="621653" cy="385983"/>
      </dsp:txXfrm>
    </dsp:sp>
    <dsp:sp modelId="{37EC2BD0-802D-814D-8794-B55DD511660E}">
      <dsp:nvSpPr>
        <dsp:cNvPr id="0" name=""/>
        <dsp:cNvSpPr/>
      </dsp:nvSpPr>
      <dsp:spPr>
        <a:xfrm>
          <a:off x="3160945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AC55F1-166B-C247-83E3-A71861462EF2}">
      <dsp:nvSpPr>
        <dsp:cNvPr id="0" name=""/>
        <dsp:cNvSpPr/>
      </dsp:nvSpPr>
      <dsp:spPr>
        <a:xfrm>
          <a:off x="3232687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patagón</a:t>
          </a:r>
          <a:endParaRPr lang="cs-CZ" sz="700" kern="1200"/>
        </a:p>
      </dsp:txBody>
      <dsp:txXfrm>
        <a:off x="3244696" y="2327680"/>
        <a:ext cx="621653" cy="385983"/>
      </dsp:txXfrm>
    </dsp:sp>
    <dsp:sp modelId="{76052AE8-7977-764C-9BBE-5F083765318C}">
      <dsp:nvSpPr>
        <dsp:cNvPr id="0" name=""/>
        <dsp:cNvSpPr/>
      </dsp:nvSpPr>
      <dsp:spPr>
        <a:xfrm>
          <a:off x="3950099" y="2247517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BE984-86FE-2749-85F8-5CAD9E4BD265}">
      <dsp:nvSpPr>
        <dsp:cNvPr id="0" name=""/>
        <dsp:cNvSpPr/>
      </dsp:nvSpPr>
      <dsp:spPr>
        <a:xfrm>
          <a:off x="4021841" y="2315671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rioplatense</a:t>
          </a:r>
          <a:endParaRPr lang="cs-CZ" sz="700" kern="1200"/>
        </a:p>
      </dsp:txBody>
      <dsp:txXfrm>
        <a:off x="4033850" y="2327680"/>
        <a:ext cx="621653" cy="385983"/>
      </dsp:txXfrm>
    </dsp:sp>
    <dsp:sp modelId="{A9150E30-A445-AA4B-AC14-07A69B534B39}">
      <dsp:nvSpPr>
        <dsp:cNvPr id="0" name=""/>
        <dsp:cNvSpPr/>
      </dsp:nvSpPr>
      <dsp:spPr>
        <a:xfrm>
          <a:off x="3555522" y="2845301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68631-57DE-B046-9837-CCF342B13DCA}">
      <dsp:nvSpPr>
        <dsp:cNvPr id="0" name=""/>
        <dsp:cNvSpPr/>
      </dsp:nvSpPr>
      <dsp:spPr>
        <a:xfrm>
          <a:off x="3627264" y="2913455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bonaerense</a:t>
          </a:r>
          <a:endParaRPr lang="cs-CZ" sz="700" kern="1200"/>
        </a:p>
      </dsp:txBody>
      <dsp:txXfrm>
        <a:off x="3639273" y="2925464"/>
        <a:ext cx="621653" cy="385983"/>
      </dsp:txXfrm>
    </dsp:sp>
    <dsp:sp modelId="{AB75AAAC-30E1-A046-96AA-E14E011D76F6}">
      <dsp:nvSpPr>
        <dsp:cNvPr id="0" name=""/>
        <dsp:cNvSpPr/>
      </dsp:nvSpPr>
      <dsp:spPr>
        <a:xfrm>
          <a:off x="4344676" y="2845301"/>
          <a:ext cx="645671" cy="4100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DB3AC-E909-B94E-A28C-CFA5066CEE78}">
      <dsp:nvSpPr>
        <dsp:cNvPr id="0" name=""/>
        <dsp:cNvSpPr/>
      </dsp:nvSpPr>
      <dsp:spPr>
        <a:xfrm>
          <a:off x="4416418" y="2913455"/>
          <a:ext cx="645671" cy="4100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uruguayo</a:t>
          </a:r>
          <a:endParaRPr lang="cs-CZ" sz="700" kern="1200"/>
        </a:p>
      </dsp:txBody>
      <dsp:txXfrm>
        <a:off x="4428427" y="2925464"/>
        <a:ext cx="621653" cy="385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73F1F-D7EC-3245-99D9-A47845B91356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8026-51F9-6742-9302-634F8929E6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070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6183-C6B0-4F42-B08D-790D1C794964}" type="datetime1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4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4418-F856-EF46-BC6D-D55C197A337C}" type="datetime1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60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2728-9CEC-FC4E-8172-35A00DBFB283}" type="datetime1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2016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3238-6EA2-764D-9E01-37DDE1134C59}" type="datetime1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44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E0B4E-6B7D-8847-A8A7-CB7C0B24541A}" type="datetime1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006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535-800E-984C-8D02-F715FDE18F7A}" type="datetime1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46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C33D5-8F84-3A4D-8F78-D28245D13FC0}" type="datetime1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35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9FC96-79E3-3E4A-9C3D-75FAFE2B0BC9}" type="datetime1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28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368-D374-3843-A8CD-DC1374647C87}" type="datetime1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39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C816-4B7E-2A44-8BA1-0606ADC845E2}" type="datetime1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9210-645D-7946-9B0B-44263516D669}" type="datetime1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12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AAF1-9E55-7241-91F0-E1B36C9CD03A}" type="datetime1">
              <a:rPr lang="cs-CZ" smtClean="0"/>
              <a:t>03.12.2020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76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5B8A-1252-5B44-926C-AD8BD9747303}" type="datetime1">
              <a:rPr lang="cs-CZ" smtClean="0"/>
              <a:t>03.12.2020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18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EA2A-D394-4644-93D2-E3238D09B094}" type="datetime1">
              <a:rPr lang="cs-CZ" smtClean="0"/>
              <a:t>03.12.2020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71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BF314-2B2C-0A4F-B877-E5B7F5B0D359}" type="datetime1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9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740-4081-044C-B4A5-07229931668D}" type="datetime1">
              <a:rPr lang="cs-CZ" smtClean="0"/>
              <a:t>03.12.2020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0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6EFA9-B78A-5847-A40C-A3FAD7F69640}" type="datetime1">
              <a:rPr lang="cs-CZ" smtClean="0"/>
              <a:t>03.12.2020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15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ROJ3lmSUEY" TargetMode="External"/><Relationship Id="rId2" Type="http://schemas.openxmlformats.org/officeDocument/2006/relationships/hyperlink" Target="https://www.youtube.com/watch?v=DtlLzFQBUy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eik5e-_ZzRk" TargetMode="External"/><Relationship Id="rId4" Type="http://schemas.openxmlformats.org/officeDocument/2006/relationships/hyperlink" Target="https://www.youtube.com/watch?v=so7CY6mh4M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Da1CHKd78Y" TargetMode="External"/><Relationship Id="rId2" Type="http://schemas.openxmlformats.org/officeDocument/2006/relationships/hyperlink" Target="https://www.youtube.com/watch?v=TC40tHKhN5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s-bguKMATE" TargetMode="External"/><Relationship Id="rId5" Type="http://schemas.openxmlformats.org/officeDocument/2006/relationships/hyperlink" Target="https://www.youtube.com/watch?v=hVHzSZMwVTQ" TargetMode="External"/><Relationship Id="rId4" Type="http://schemas.openxmlformats.org/officeDocument/2006/relationships/hyperlink" Target="https://www.youtube.com/watch?v=tdruuHzhFPo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vc.cervantes.es/lengua/voces_hispanicas/argentina/buenosaires.htm" TargetMode="External"/><Relationship Id="rId2" Type="http://schemas.openxmlformats.org/officeDocument/2006/relationships/hyperlink" Target="https://www.youtube.com/watch?v=jw5oqoeIVVc&amp;list=RDjw5oqoeIVVc&amp;start_radio=1&amp;t=5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vc.cervantes.es/lengua/voces_hispanicas/argentina/areco.htm" TargetMode="External"/><Relationship Id="rId4" Type="http://schemas.openxmlformats.org/officeDocument/2006/relationships/hyperlink" Target="https://www.youtube.com/watch?v=k1PWsoqmXTY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rrrI1hO2w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4M8k5o-Zt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18dID5UaBY" TargetMode="External"/><Relationship Id="rId2" Type="http://schemas.openxmlformats.org/officeDocument/2006/relationships/hyperlink" Target="https://www.youtube.com/watch?v=9fDrNlDH4N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54099-0D1A-AB4A-9F94-BA56DFFC1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El </a:t>
            </a:r>
            <a:r>
              <a:rPr lang="cs-CZ" dirty="0" err="1"/>
              <a:t>español</a:t>
            </a:r>
            <a:r>
              <a:rPr lang="cs-CZ" dirty="0"/>
              <a:t> </a:t>
            </a:r>
            <a:r>
              <a:rPr lang="cs-CZ" dirty="0" err="1"/>
              <a:t>rioplatense</a:t>
            </a:r>
            <a:r>
              <a:rPr lang="cs-CZ" dirty="0"/>
              <a:t> o </a:t>
            </a:r>
            <a:r>
              <a:rPr lang="cs-CZ" dirty="0" err="1"/>
              <a:t>austral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F9B09E-5E85-7048-BC03-B0D2CC881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14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EA3BE3-86BE-AD46-BF8B-60D2A9272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guaranítico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61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1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2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708ADC-615C-8644-A10D-0F81B33D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léxico característico de la región: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argel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‘quisquilloso, antipático’,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argelar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‘estar molesto por no conseguir algo’,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estar hallado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‘estar a gusto’.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guaranismos léxicos: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agatí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‘libélula’,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angá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‘pobrecito, qué pena’,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cama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‘ubre’,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chaque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‘qué pena’,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ko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nikó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‘ciertamente’,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katé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‘elegante’,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mamanga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‘abejorro’,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manté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‘solamente’,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pehagüé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‘hijo tardío’,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pororó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‘palomitas; maíz asado’.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guaranismos semánticos y pragmáticos: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pronto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como modificador enfático: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no importa pronto que ahora le vea a ella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prestar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(algo)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(alguien):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yo presté de ella el canasto de la bicicleta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</a:rPr>
              <a:t>Ejemplos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Español de Paraguay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El </a:t>
            </a: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3"/>
              </a:rPr>
              <a:t>español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 de Paraguay 2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4"/>
              </a:rPr>
              <a:t>Yopará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 (</a:t>
            </a: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4"/>
              </a:rPr>
              <a:t>anuncio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)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5"/>
              </a:rPr>
              <a:t>Yopará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5"/>
              </a:rPr>
              <a:t> (</a:t>
            </a: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5"/>
              </a:rPr>
              <a:t>popular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5"/>
              </a:rPr>
              <a:t>)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581887-3D62-3345-B6D1-F2CE0956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AA8FB8-655B-154A-8AC3-C4736D4B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25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50573B-040A-8A49-8BD8-3E0AB4186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español atlántico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219284-53F6-FA44-8269-536B498C2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Falta de influencia del guaraní y en un carácter menos conservador. 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En todas sus modalidades se nota la influencia del español bonaerense.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" b="1">
                <a:solidFill>
                  <a:schemeClr val="tx2">
                    <a:lumMod val="75000"/>
                  </a:schemeClr>
                </a:solidFill>
              </a:rPr>
              <a:t>Rasgos generales del interior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>
                <a:solidFill>
                  <a:schemeClr val="tx2">
                    <a:lumMod val="75000"/>
                  </a:schemeClr>
                </a:solidFill>
              </a:rPr>
              <a:t>La mayor presencia de vibrantes asibiladas;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>
                <a:solidFill>
                  <a:schemeClr val="tx2">
                    <a:lumMod val="75000"/>
                  </a:schemeClr>
                </a:solidFill>
              </a:rPr>
              <a:t>La tendencia a la pronunciación sonora y no estridente del fonema palatal /ʝ/, tanto si hay yeísmo como si no;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>
                <a:solidFill>
                  <a:schemeClr val="tx2">
                    <a:lumMod val="75000"/>
                  </a:schemeClr>
                </a:solidFill>
              </a:rPr>
              <a:t>La multiplicidad de paradigmas verbales y de valores sociolingüísticos para el voseo;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Entonación: “la costa argentina es italiana, el interior es español”.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0262D8-A368-9A40-816B-4B3310BD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19717C-F6EC-9043-8622-2EC97A31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A6058C-99B9-8A4E-A331-C1D6D192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español del interior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02A0EC-0D30-B943-B231-9D535FB7A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Es característica del área mendocina la entonación. Los argentinos suelen decir que a la gente del interior se la identifica por la “tonadita”.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cierre de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e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finales: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cochi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‘coche’;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cola ‘i chancho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‘cola de chancho’;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nochi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‘noche’;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ojo ‘i vaca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‘ojo de vaca’.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cierre de -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final en -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a(d)o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molestau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‘molestado’;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aurita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‘ahorita’.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Yeísmo.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la aspiración y pérdida de la -/s/ final.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pronunciación asibilada [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ʑ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de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erre, ere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final y de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ka.ʑo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‘carro’;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tʑes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‘tres’;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maʑ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‘mar’;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ʑi.sa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‘risa’.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Multiplicidad de paradigmas verbales y de valores sociolingüísticos para el voseo. Se utiliza muchas veces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con el verbo tuteante (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vos quieres, vos tienes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), especialmente los hablantes de nivel culto.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antepuesto de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nos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nos paremos de una vez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¿nos vayamos?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redundante de posesivos: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de mi cabeza sufro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qué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+gerundio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¿qué diciendo ha venido tan temprano?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F2902E-EA94-AD4B-8115-10D4A96AC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F52BA4-30FC-084E-B349-4B6CE2C5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5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A7F82E-89D1-E84F-8CE9-C6506DED7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español del interior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121CC-4682-BB41-8AAA-00FBAE655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Coincidencias con el español de Chile, con quien comparte léxico, como las voces mapuches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malón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‘ataque rápido’,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laucha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‘ratón’ o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choique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‘ñandú’. También existe un léxico diferenciado: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choco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‘cachorro de perro’,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chupino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‘angosto; desnudo’,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cotudo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‘mendocino’.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quechuismos léxicos: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apacheta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‘montón de piedras’;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caschi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‘perro’;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chango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‘niño; muchacho’;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chucho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‘escalofrío’;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chuschar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‘tirar del pelo’;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cuchi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‘cigarra grande’;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sucucho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‘rincón’;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vincha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‘cinta para el pelo’;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yapa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‘propina, añadidura.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grande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‘mucho’ y de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saber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‘soler’: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comió grande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‘comió mucho’;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sé ir temprano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‘suelo ir temprano.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</a:rPr>
              <a:t>Ejemplos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Mendoza (Argentina)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ejemplo 2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4"/>
              </a:rPr>
              <a:t>ejemplo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 3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5"/>
              </a:rPr>
              <a:t>Santiago del Estero (Argentina)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cs-CZ" sz="1500" b="1" dirty="0" err="1">
                <a:solidFill>
                  <a:schemeClr val="tx2">
                    <a:lumMod val="75000"/>
                  </a:schemeClr>
                </a:solidFill>
                <a:hlinkClick r:id="rId6"/>
              </a:rPr>
              <a:t>ejemplo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hlinkClick r:id="rId6"/>
              </a:rPr>
              <a:t> 2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3891FA-9EE9-0D4E-8552-9AD9A96E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9029A9-C7D3-2048-89F1-16C3B858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34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778746-204B-8C45-ACD9-F19F67F2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del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litoral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78676C-B205-C446-9E01-CD77F4288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Suele pasar como típicamente argentino (y uruguayo). </a:t>
            </a:r>
          </a:p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Muy extenso – desde Uruguay hasta la Tierra de Fuego. </a:t>
            </a:r>
          </a:p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Características básicas: pronunciación alveolar de las vibrantes, el yeísmo rehilado, voseo estabilizado.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Seseo.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Yeísmo como rehilamiento.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Tendencia a la pérdida de -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final: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libertá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liberdad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’.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Tendencia a aspiración y pérdida de /s/ final.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Tendencia a la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despalatalización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de la nasal palatal: [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njar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]; ‘bañar’; ['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a.njo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] ‘año’; [pi.'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njo.nes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] ‘piñones’.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BC6B12-77E2-3741-9A3C-7EE0A6FF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A824E4-EAA1-634C-A70C-5D82819E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576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30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5231F0-C073-E54B-9D58-C07BFA150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del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litoral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" name="Rectangle 32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2" name="Straight Connector 34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38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6605E-B3D4-D443-8225-9CFE7FF3D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Voseo, con paradigma en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ás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és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ís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amás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temés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partís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tomá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temé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partí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la concordancia con el verbo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haber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hubieron aumentos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queísmo y dequeísmo: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no hay duda que; reiteró su voluntad que; sabemos de que; van a ver de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diminutivo con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-: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animalito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Regionalismos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al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pedo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inútil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en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balde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atorrante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vago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bancarse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soportar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boludo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tonto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colectivo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autobús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bus’,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bronca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enojo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enfado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frazada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‘manta,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cobija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lolas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pechos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tetas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macana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mentira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desatino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macanudo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simpático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bueno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pavada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tontería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pollera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falda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prolijo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cuidado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limpio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esmerado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quilombo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lío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confusión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vereda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acera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vidriera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escaparate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zapallo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calabaza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tonto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’.</a:t>
            </a:r>
          </a:p>
          <a:p>
            <a:pPr lvl="0">
              <a:lnSpc>
                <a:spcPct val="90000"/>
              </a:lnSpc>
            </a:pP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Italianismos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léxicos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bagayo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bulto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paquete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boleta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multa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crepar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reventar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feta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loncha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fiambre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o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queso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grapa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aguardiente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laburo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trabajo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linyera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hato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del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vagabundo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vagabundo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’;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nono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nonino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abuelo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piloto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gabardina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impermeable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</a:p>
          <a:p>
            <a:pPr lvl="0">
              <a:lnSpc>
                <a:spcPct val="90000"/>
              </a:lnSpc>
            </a:pP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Lunfardismos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bacán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tipo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, persona’,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cana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policía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falopa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‘droga’,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farabute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‘loco’,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fiaca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pereza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mina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mujer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cs-CZ" sz="1100" i="1" dirty="0" err="1">
                <a:solidFill>
                  <a:schemeClr val="tx2">
                    <a:lumMod val="75000"/>
                  </a:schemeClr>
                </a:solidFill>
              </a:rPr>
              <a:t>morfar</a:t>
            </a:r>
            <a:r>
              <a:rPr lang="cs-CZ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cs-CZ" sz="1100" dirty="0" err="1">
                <a:solidFill>
                  <a:schemeClr val="tx2">
                    <a:lumMod val="75000"/>
                  </a:schemeClr>
                </a:solidFill>
              </a:rPr>
              <a:t>comer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’.</a:t>
            </a:r>
          </a:p>
          <a:p>
            <a:pPr>
              <a:lnSpc>
                <a:spcPct val="90000"/>
              </a:lnSpc>
            </a:pPr>
            <a:r>
              <a:rPr lang="cs-CZ" sz="1100" b="1" dirty="0" err="1">
                <a:solidFill>
                  <a:schemeClr val="tx2">
                    <a:lumMod val="75000"/>
                  </a:schemeClr>
                </a:solidFill>
              </a:rPr>
              <a:t>Ejemplos</a:t>
            </a:r>
            <a:r>
              <a:rPr lang="cs-CZ" sz="11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sz="11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Buenos Aire</a:t>
            </a:r>
            <a:r>
              <a:rPr lang="cs-CZ" sz="11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s</a:t>
            </a:r>
            <a:r>
              <a:rPr lang="cs-CZ" sz="1100" b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cs-CZ" sz="1100" b="1" dirty="0" err="1">
                <a:solidFill>
                  <a:schemeClr val="tx2">
                    <a:lumMod val="75000"/>
                  </a:schemeClr>
                </a:solidFill>
                <a:hlinkClick r:id="rId4"/>
              </a:rPr>
              <a:t>ejemplo</a:t>
            </a:r>
            <a:r>
              <a:rPr lang="cs-CZ" sz="1100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 2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100" b="1" dirty="0">
                <a:solidFill>
                  <a:schemeClr val="tx2">
                    <a:lumMod val="75000"/>
                  </a:schemeClr>
                </a:solidFill>
                <a:hlinkClick r:id="rId5"/>
              </a:rPr>
              <a:t>San Antonio 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BB2CB-CD4A-B04C-9447-2A882B4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B23238-3A19-6240-99A9-41F2BB1C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719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2E2DE4-6423-B847-A662-047B2453D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Uruguay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47DC21-959E-5040-9123-B578E3CA4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al alargamiento marcado de las vocales tónicas.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Seseo.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Yeísmo como rehilamiento. Tendencia a pronunciar la palatal de un modo tenso.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aspiración y pérdida de /s/ final.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la pérdida de -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d-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, especialmente en -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ado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com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pra.o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‘comprado’, [te.'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ni.o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‘tener’.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pérdida de consonantes finales: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usté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‘usted’;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verdá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‘verdad’;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‘comer’.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Aspiración faríngea de /x/: ['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ka.ha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].</a:t>
            </a:r>
          </a:p>
          <a:p>
            <a:pPr lvl="0">
              <a:lnSpc>
                <a:spcPct val="90000"/>
              </a:lnSpc>
            </a:pP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Mayor presencia del tratamiento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, aun estando muy extendido el voseo. </a:t>
            </a: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El tratamiento de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puede conjugarse con formas verbales voseantes, formando un paradigma típico de la zona montevideana (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cantás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tú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comés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tú vivís;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cantá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tú,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 tú, viví tú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), si bien las generaciones jóvenes son más proclives al uso de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vos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 En Montevideo, por tanto, alterna el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 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y el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vos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puede oírse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tú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cantás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60F717-AF74-5D4C-87AA-F4F5A365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16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2C828B-AA0D-5844-A10A-7802C4D06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864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6D4171-94B8-1A4D-853A-89F81DC6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Uruguay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BDA89D-3B50-CA45-A267-9825AA802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7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americanismos léxicos generalizados: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amarrar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‘atar’;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botar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‘tirar’;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 cuadra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‘manzana’.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elementos léxicos característicos de la región austral: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al pedo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‘inútil, en balde’,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atorrante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‘vago’,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bancarse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‘soportar’,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boludo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‘tonto’,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bombacha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‘braga’,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colectivo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‘autobús, bus’,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bronca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‘enojo, enfado’,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frazada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‘manta, cobija’,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lolas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‘pechos, tetas’,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macana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‘mentira, desatino’,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macanudo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‘simpático, bueno’,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morocho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‘de pelo negro y tez blanca’,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pavada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‘tontería’,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petiso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‘bajito, chaparro’,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pileta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‘piscina’,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piola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‘ingenioso, simpático’,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pollera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‘falda’,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prolijo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‘cuidado, limpio, esmerado’,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quilombo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‘lío, confusión’,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vereda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‘acera’,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vidriera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‘escaparate’,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zapallo 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‘calabaza, tonto’.</a:t>
            </a:r>
          </a:p>
          <a:p>
            <a:pPr marL="0" lvl="0" indent="0">
              <a:lnSpc>
                <a:spcPct val="90000"/>
              </a:lnSpc>
              <a:buNone/>
            </a:pPr>
            <a:endParaRPr lang="es-ES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Ejemplo </a:t>
            </a:r>
            <a:endParaRPr lang="es-ES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6DC98B-EC31-CB45-A050-AE2040BB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DFA6F0-16AC-0349-B8E5-0D4B1103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617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6E0F72-5C18-EA4C-B021-8539B2ECF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patagónico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7BB0-5D81-4D43-BEEE-92B716C19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Seseo y yeísmo.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Vocalización de algunas consonantes (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comaire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‘comadre’), rasgo compartido con Chile.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Pronunciación palatalizada de la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jota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mujier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‘mujer’), rasgo también compartido con Chile.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efe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por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be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flanco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‘blanco’,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fucar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‘buscar’,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foliche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‘boliche’; o de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be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por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efe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bideo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‘fideo’, rasgo propio de un español 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mapuchizado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Voseo, con paradigma en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ás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és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ís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amás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temés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vos partís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tomá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temé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partí vos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queísmo y dequeísmo: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no hay duda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reiteró su voluntad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sabemos de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van a ver de que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diminutivo con -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-: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animalito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Falta de concordancia de número y género: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le rompió lo dibujo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lo agarró la figura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rasgo de español 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mapuchizado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léxico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El léxico mapuche: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mahuida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‘sierra’,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menuco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‘pantano reducido’.</a:t>
            </a:r>
          </a:p>
          <a:p>
            <a:pPr lvl="0"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Ejemplos:</a:t>
            </a:r>
          </a:p>
          <a:p>
            <a:pPr lvl="0"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Ushuaia (Argentina)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EF0FC6-CB1C-2741-ADBE-793FA736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68CB0-2136-2C48-9BBD-67CD286D9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17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483469-7E6D-3847-898F-2B31A8B59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Lunfardo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679F7-7963-D44E-B5C1-9B10B56AB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_tradnl">
                <a:solidFill>
                  <a:schemeClr val="tx2">
                    <a:lumMod val="75000"/>
                  </a:schemeClr>
                </a:solidFill>
              </a:rPr>
              <a:t>Antiguamente “jerga portuaria de Buenos Aires”</a:t>
            </a:r>
          </a:p>
          <a:p>
            <a:r>
              <a:rPr lang="es-ES_tradnl">
                <a:solidFill>
                  <a:schemeClr val="tx2">
                    <a:lumMod val="75000"/>
                  </a:schemeClr>
                </a:solidFill>
              </a:rPr>
              <a:t>Forma parte de la cultura popular porteña</a:t>
            </a:r>
          </a:p>
          <a:p>
            <a:endParaRPr lang="es-ES_tradnl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_tradnl" b="1">
                <a:solidFill>
                  <a:schemeClr val="tx2">
                    <a:lumMod val="75000"/>
                  </a:schemeClr>
                </a:solidFill>
              </a:rPr>
              <a:t>Ejemplos:</a:t>
            </a:r>
          </a:p>
          <a:p>
            <a:r>
              <a:rPr lang="es-ES_tradnl" b="1">
                <a:solidFill>
                  <a:schemeClr val="tx2">
                    <a:lumMod val="75000"/>
                  </a:schemeClr>
                </a:solidFill>
                <a:hlinkClick r:id="rId2"/>
              </a:rPr>
              <a:t>Entrevista a José Gobello 1/6</a:t>
            </a:r>
            <a:endParaRPr lang="es-ES_tradnl" b="1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_tradnl" b="1">
                <a:solidFill>
                  <a:schemeClr val="tx2">
                    <a:lumMod val="75000"/>
                  </a:schemeClr>
                </a:solidFill>
                <a:hlinkClick r:id="rId3"/>
              </a:rPr>
              <a:t>Sobre el lunfardo</a:t>
            </a:r>
            <a:endParaRPr lang="es-ES_tradnl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61CAE1-D930-9742-8AE5-807C4E90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F2BA5B-5F55-E34B-9DCE-B630BC62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74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180E70-3B5F-3A44-8564-CA093E0EB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Historia y contexto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55598-A18B-FC49-AA9D-A316E92F0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“Rioplatense” justificable desde el punto de vista histórico; en términos geográficos sería más adecuado acudir al término “austral” =&gt; Argentina, Uruguay, Paraguay y el oriente de Bolivia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Rutas de </a:t>
            </a:r>
            <a:r>
              <a:rPr lang="es-ES" b="1" dirty="0" err="1">
                <a:solidFill>
                  <a:schemeClr val="tx2">
                    <a:lumMod val="75000"/>
                  </a:schemeClr>
                </a:solidFill>
              </a:rPr>
              <a:t>hispanización</a:t>
            </a: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 de la región: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desde el Noroeste (desde el Alto Perú);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desde Chile;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desde España a la región rioplatense, desde la boca del río hasta Asunción.</a:t>
            </a: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1776: Virreinato de la Plata</a:t>
            </a: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Inmigración masiva europea (italiana) en los ss. XIX y XX a Buenos Aires y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Motevideo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Patagonia: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hispanización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tardía (s. XIX)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8DB53D-5326-D94B-A314-ADA639CA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A44D8C-9CF1-AD44-9150-EFD18AD9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42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CA98C-0B68-8243-8391-41D92205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Presencia</a:t>
            </a:r>
            <a:r>
              <a:rPr lang="cs-CZ" dirty="0"/>
              <a:t> </a:t>
            </a:r>
            <a:r>
              <a:rPr lang="cs-CZ" dirty="0" err="1"/>
              <a:t>indígena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A1377-8FD2-DA42-9D72-3A9269EE1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ES" dirty="0"/>
              <a:t>el guaraní (Paraguay y en norte de la Argentina), </a:t>
            </a:r>
            <a:endParaRPr lang="cs-CZ" dirty="0"/>
          </a:p>
          <a:p>
            <a:pPr lvl="0"/>
            <a:r>
              <a:rPr lang="es-ES" dirty="0"/>
              <a:t>el quechua (Santiago del Estero, en la Argentina),</a:t>
            </a:r>
            <a:endParaRPr lang="cs-CZ" dirty="0"/>
          </a:p>
          <a:p>
            <a:pPr lvl="0"/>
            <a:r>
              <a:rPr lang="es-ES" dirty="0"/>
              <a:t>el mapudungun (en Chile y en valles andinos del Sur de la Argentina).</a:t>
            </a:r>
          </a:p>
          <a:p>
            <a:pPr lvl="0"/>
            <a:endParaRPr lang="cs-CZ" dirty="0"/>
          </a:p>
          <a:p>
            <a:r>
              <a:rPr lang="es-ES" b="1" dirty="0"/>
              <a:t>Paraguay</a:t>
            </a:r>
            <a:r>
              <a:rPr lang="es-ES" dirty="0"/>
              <a:t>: </a:t>
            </a:r>
          </a:p>
          <a:p>
            <a:r>
              <a:rPr lang="es-ES" dirty="0"/>
              <a:t>bilingüismo consolidado y con mayor presencia social de la lengua nativa,</a:t>
            </a:r>
          </a:p>
          <a:p>
            <a:r>
              <a:rPr lang="es-ES" dirty="0"/>
              <a:t>tradicionalmente ha habido diglosia (guaraní para la comunicación hablada familiar y el español para los usos sociales públicos y de prestigio);</a:t>
            </a:r>
          </a:p>
          <a:p>
            <a:r>
              <a:rPr lang="es-ES" dirty="0"/>
              <a:t> 70% de hablantes del español, la mayoría son bilingües. </a:t>
            </a:r>
          </a:p>
          <a:p>
            <a:r>
              <a:rPr lang="es-ES" i="1" dirty="0"/>
              <a:t>yopará/jopará: </a:t>
            </a:r>
            <a:r>
              <a:rPr lang="es-ES" dirty="0"/>
              <a:t>préstamos, calcos, transferencias y alternancias de lenguas).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B4021F-3CBC-9042-B4C6-947EC905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E00492-3328-6F41-B4C5-435B34D4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44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32D695-2008-764F-8E93-E4BC8433B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Rasgos comunes del español austral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EEAA7-0E90-534D-9FAD-0E33B5CD2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al alargamiento marcado de las vocales tónicas;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yeísmo con pronunciación tensa (rehilamiento);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aspiración y pérdida de /s/ en posición final de sílaba: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lah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me.sah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‘las mesas’, ['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bah.ko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‘vasco’, ['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mih.mo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‘mismo’, [di.'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xuh.to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‘disgusto’,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ra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xar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‘rasgar’;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la pérdida de la –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y de la –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ber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ða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‘verdad’,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ko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.'me] ‘comer’;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la pérdida de la –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-, esp. en –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ado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[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kom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pra.o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‘comprado’, [te.'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ni.o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 ‘tenido’;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aspiración faríngea de /x/: ['</a:t>
            </a:r>
            <a:r>
              <a:rPr lang="es-ES" sz="1400" dirty="0" err="1">
                <a:solidFill>
                  <a:schemeClr val="tx2">
                    <a:lumMod val="75000"/>
                  </a:schemeClr>
                </a:solidFill>
              </a:rPr>
              <a:t>ka.ha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];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pronunciación tónica de pronombres átonos enclíticos: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representándolá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extendido del voseo (pronominal y verbal):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tomás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tomá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comés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comé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tené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, vivís, viví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de diminutivo con –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-: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gatito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del prefijo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re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- con valor superlativo: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ellas eran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reamigas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4FAF16-9ACE-4843-A660-2FA4A56F6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B47A6F-4E76-4F4C-8A4C-AE0E2DE3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05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75CD74B-9CE8-4F20-A3E4-A22A7F036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384E8F-85FE-F045-BE9D-FBF45A9CC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 dirty="0" err="1"/>
              <a:t>Tipos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voseo</a:t>
            </a:r>
            <a:endParaRPr lang="cs-CZ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C44665-BECF-4482-A00C-E4BE2A87D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0398C1D-D011-4BA8-AC81-E829677B8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7" name="Tabulka 3">
            <a:extLst>
              <a:ext uri="{FF2B5EF4-FFF2-40B4-BE49-F238E27FC236}">
                <a16:creationId xmlns:a16="http://schemas.microsoft.com/office/drawing/2014/main" id="{CE877D0F-50C6-BD46-92DE-7F36C05A18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64821" y="2222983"/>
          <a:ext cx="7247557" cy="3653943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{5C22544A-7EE6-4342-B048-85BDC9FD1C3A}</a:tableStyleId>
              </a:tblPr>
              <a:tblGrid>
                <a:gridCol w="1662810">
                  <a:extLst>
                    <a:ext uri="{9D8B030D-6E8A-4147-A177-3AD203B41FA5}">
                      <a16:colId xmlns:a16="http://schemas.microsoft.com/office/drawing/2014/main" val="4083320682"/>
                    </a:ext>
                  </a:extLst>
                </a:gridCol>
                <a:gridCol w="2104520">
                  <a:extLst>
                    <a:ext uri="{9D8B030D-6E8A-4147-A177-3AD203B41FA5}">
                      <a16:colId xmlns:a16="http://schemas.microsoft.com/office/drawing/2014/main" val="2059689760"/>
                    </a:ext>
                  </a:extLst>
                </a:gridCol>
                <a:gridCol w="1839824">
                  <a:extLst>
                    <a:ext uri="{9D8B030D-6E8A-4147-A177-3AD203B41FA5}">
                      <a16:colId xmlns:a16="http://schemas.microsoft.com/office/drawing/2014/main" val="1002852718"/>
                    </a:ext>
                  </a:extLst>
                </a:gridCol>
                <a:gridCol w="1640403">
                  <a:extLst>
                    <a:ext uri="{9D8B030D-6E8A-4147-A177-3AD203B41FA5}">
                      <a16:colId xmlns:a16="http://schemas.microsoft.com/office/drawing/2014/main" val="3941559235"/>
                    </a:ext>
                  </a:extLst>
                </a:gridCol>
              </a:tblGrid>
              <a:tr h="287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Tiempo verbal</a:t>
                      </a:r>
                      <a:endParaRPr lang="cs-CZ" sz="9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1ª conjugación</a:t>
                      </a:r>
                      <a:endParaRPr lang="cs-CZ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2ª conjugación</a:t>
                      </a:r>
                      <a:endParaRPr lang="cs-CZ" sz="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3ª conjugación</a:t>
                      </a:r>
                      <a:endParaRPr lang="cs-CZ" sz="9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2221345"/>
                  </a:ext>
                </a:extLst>
              </a:tr>
              <a:tr h="23920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Modo indicativo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198078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Presente 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tomás/tomáis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comés/coméis/comís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vivís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982313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Imperfecto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tomabas/tomabais 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comías/comíais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vivías/vivíais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549566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Futuro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tomarés/tomaréis/tomarís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comerés/coméreis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vivirés/viviréis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34674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Perfecto simple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tomastes/tomasteis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comistes/comisteis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vivistes/vivisteis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496219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Perfecto compuesto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habés/habéis/habís tomado/comido/vivido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861123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Pluscuamperfecto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habías/habíais tomado/comido/vivido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26236"/>
                  </a:ext>
                </a:extLst>
              </a:tr>
              <a:tr h="23920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Modo subjuntivo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496257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Presente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tomés/toméis/tomís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comás/comáis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vivás/viváis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593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Imperfecto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tomaras/tomarais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comieras/comierais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9525" cap="flat" cmpd="sng" algn="ctr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vivieras/vivierais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285467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Perfecto compuesto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hayás/hayáis tomado/comido/vivido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975098"/>
                  </a:ext>
                </a:extLst>
              </a:tr>
              <a:tr h="239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Pluscuamperfecto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hubieras/hubierais tomado/comido/vivido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351504"/>
                  </a:ext>
                </a:extLst>
              </a:tr>
              <a:tr h="23920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Imperativo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56432" marT="56432" marB="5643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263893"/>
                  </a:ext>
                </a:extLst>
              </a:tr>
              <a:tr h="256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Presente 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tomá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comé</a:t>
                      </a:r>
                      <a:endParaRPr lang="cs-CZ" sz="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viví</a:t>
                      </a:r>
                      <a:endParaRPr lang="cs-CZ" sz="7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524" marR="65114" marT="65114" marB="651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8591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E7D7ED-1D43-0D49-A7C4-1BC55DD8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2719DB-C7B7-FE4D-9625-9B0D4C013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8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01CDF6-31E9-C049-A057-6085FCA4B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Rasgos comunes del español austral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91CC7-6B11-7E42-994D-6E443959E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700" b="1" dirty="0">
                <a:solidFill>
                  <a:schemeClr val="tx2">
                    <a:lumMod val="75000"/>
                  </a:schemeClr>
                </a:solidFill>
              </a:rPr>
              <a:t>Plano léxico:</a:t>
            </a:r>
            <a:endParaRPr lang="cs-CZ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usos léxicos característicos de la región: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al pedo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‘inútil, en balde’;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atorrante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‘vago’;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bancarse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‘soportar’;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boludo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‘tonto’;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colectivo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‘autobús’;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macana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‘mentira’;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pavada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‘tontería’;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pileta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‘piscina’;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pollera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‘falda’;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prolijo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‘cuidado, esmerado’;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quiloimbo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‘lío, confusión’;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vereda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‘acera’;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vidriera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‘escaparate’;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italianismos léxicos: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bagayo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‘bulto, paquete’;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boleta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‘multa’;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crepar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‘reventar’;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grapa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‘aguardiente’; laburo ‘trabajo’;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linyera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‘vagabundo’;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nono/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nonino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‘abuelo’;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piloto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‘gabardina, impermeable’;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valija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‘maleta’;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guaranismos léxicos: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caraí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‘señor’;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matete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‘confusión, desorden’;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mitaí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‘niño’;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payé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‘hechizo, talismán’;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porotó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‘palomita de maíz’;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uso de lunfardismos léxicos: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bacán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‘tipo, persona’;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cana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‘policía’;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mina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‘mujer’;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morfar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‘comer’.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380E14-A0C8-184B-B6EF-7EA637725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6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52795E-F0F6-A745-8201-7CAE6D4B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74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7" name="Rectangle 81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1" name="Group 83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13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6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8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8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9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0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0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1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2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3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5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6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99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0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1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2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3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5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6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7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8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9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10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C9EB8EE-E5FC-CA4F-A4B0-FAA106A8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>
            <a:normAutofit/>
          </a:bodyPr>
          <a:lstStyle/>
          <a:p>
            <a:r>
              <a:rPr lang="cs-CZ"/>
              <a:t>Clasificación </a:t>
            </a:r>
            <a:endParaRPr lang="cs-CZ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4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Zástupný obsah 3" descr="Obsah obrázku text, mapa&#10;&#10;Popis byl vytvořen automaticky">
            <a:extLst>
              <a:ext uri="{FF2B5EF4-FFF2-40B4-BE49-F238E27FC236}">
                <a16:creationId xmlns:a16="http://schemas.microsoft.com/office/drawing/2014/main" id="{67E0387C-D97F-1949-928D-C0B907014665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3" r="-2" b="3728"/>
          <a:stretch/>
        </p:blipFill>
        <p:spPr bwMode="auto">
          <a:xfrm>
            <a:off x="-1555" y="1731"/>
            <a:ext cx="4671091" cy="6858000"/>
          </a:xfrm>
          <a:prstGeom prst="rect">
            <a:avLst/>
          </a:prstGeom>
          <a:noFill/>
        </p:spPr>
      </p:pic>
      <p:graphicFrame>
        <p:nvGraphicFramePr>
          <p:cNvPr id="40" name="Zástupný obsah 39">
            <a:extLst>
              <a:ext uri="{FF2B5EF4-FFF2-40B4-BE49-F238E27FC236}">
                <a16:creationId xmlns:a16="http://schemas.microsoft.com/office/drawing/2014/main" id="{D6B1C116-C117-1F42-80BB-B4A171FE82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020828"/>
              </p:ext>
            </p:extLst>
          </p:nvPr>
        </p:nvGraphicFramePr>
        <p:xfrm>
          <a:off x="6438191" y="2133600"/>
          <a:ext cx="5066419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059DFE-D38F-4849-B325-03485F307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554F57-2397-A44F-A15A-3D25858B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90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84DE63-53BE-2E45-9AD0-E677D174A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guaranítico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873FC1-7EA4-FC4A-8265-49E83A973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0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0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al mantenimiento de hiato, aun entre vocales homólogas: [al.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ko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ol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[mi 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i.xo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‘mi hijo’.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la oclusión 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glotal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entre palabras, sobre todo entre consonante y vocal.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la nasalización vocálica.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vocalizar /k/ y /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b/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en final de sílaba: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pauto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‘pacto’;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caule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‘cable’.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debilitamiento de /b, d, g/: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aujero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‘agujero’,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parauas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‘paraguas’.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pronunciación labiodental de /b/.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hacer sonoras /p, t, k/ en grupos consonánticos cultos: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cambo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‘campo’,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mango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‘manco’,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cando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‘canto’.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aspiración de /s/ final.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Pronunciación tensa de /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ʝ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/.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Mantenimiento de distinción /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ʎ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/ - /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ʝ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/. En la ciudad de Asunción hay más yeísmo que en el campo y menos pérdida absoluta de la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ese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final, aunque los estratos socioculturales más bajos de la ciudad, vienen a coincidir en muchos aspectos con los usos rurales.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pronunciación fricativa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pronunciación asibilada [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ʑ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erre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y de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: ['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ka.ʑo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‘carro’; ['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tʑes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 ‘tres’.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Mantenimiento de la pronunciación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zeta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una pronunciación no aspirada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jota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pronunciación débil o pérdida de -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r 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final.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4ABB74-7D08-E447-94A8-50B6954F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531663-3BE0-4646-B1C1-6B85B003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151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E9AE4C-794F-F845-87FA-846988A1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guaranítico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B4720-9603-E045-B32E-7013A69B9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Tendencia a falta de concordancia de género y número: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camisa blanco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ríos profundo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dos pan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tortuosa el lugar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leísmo: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le quiero a mi hija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Uso de morfema </a:t>
            </a:r>
            <a:r>
              <a:rPr lang="it-IT" sz="1500" dirty="0" err="1">
                <a:solidFill>
                  <a:schemeClr val="tx2">
                    <a:lumMod val="75000"/>
                  </a:schemeClr>
                </a:solidFill>
              </a:rPr>
              <a:t>posesivo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500" i="1" dirty="0">
                <a:solidFill>
                  <a:schemeClr val="tx2">
                    <a:lumMod val="75000"/>
                  </a:schemeClr>
                </a:solidFill>
              </a:rPr>
              <a:t>che 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‘mi, </a:t>
            </a:r>
            <a:r>
              <a:rPr lang="it-IT" sz="1500" dirty="0" err="1">
                <a:solidFill>
                  <a:schemeClr val="tx2">
                    <a:lumMod val="75000"/>
                  </a:schemeClr>
                </a:solidFill>
              </a:rPr>
              <a:t>mío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’: </a:t>
            </a:r>
            <a:r>
              <a:rPr lang="it-IT" sz="1500" i="1" dirty="0">
                <a:solidFill>
                  <a:schemeClr val="tx2">
                    <a:lumMod val="75000"/>
                  </a:schemeClr>
                </a:solidFill>
              </a:rPr>
              <a:t>che </a:t>
            </a:r>
            <a:r>
              <a:rPr lang="it-IT" sz="1500" i="1" dirty="0" err="1">
                <a:solidFill>
                  <a:schemeClr val="tx2">
                    <a:lumMod val="75000"/>
                  </a:schemeClr>
                </a:solidFill>
              </a:rPr>
              <a:t>patrón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it-IT" sz="1500" i="1" dirty="0">
                <a:solidFill>
                  <a:schemeClr val="tx2">
                    <a:lumMod val="75000"/>
                  </a:schemeClr>
                </a:solidFill>
              </a:rPr>
              <a:t>che </a:t>
            </a:r>
            <a:r>
              <a:rPr lang="it-IT" sz="1500" i="1" dirty="0" err="1">
                <a:solidFill>
                  <a:schemeClr val="tx2">
                    <a:lumMod val="75000"/>
                  </a:schemeClr>
                </a:solidFill>
              </a:rPr>
              <a:t>novia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Tendencia a eliminación de cópula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: mi novia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[es]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hermana del patrón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queísmo y dequeísmo: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no hay duda 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reiteró su voluntad 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dijo de 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hacer saber de 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indicativo por subjuntivo dependiendo de verbos de creencia, mandato, deseo o voluntad: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no creo que viene hoy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la preposición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en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para indicar dirección: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voy en Asunción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preferente de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acá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allá,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como en buena parte de América, sobre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aquí 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allí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la concordancia con el verbo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haber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hubieron otras lomadas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A4005B-A83C-0F4A-98CE-876D6C5D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2231CA-3FF1-B049-A484-AC7F38E7B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53655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2740</Words>
  <Application>Microsoft Macintosh PowerPoint</Application>
  <PresentationFormat>Širokoúhlá obrazovka</PresentationFormat>
  <Paragraphs>250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Stébla</vt:lpstr>
      <vt:lpstr>El español rioplatense o austral</vt:lpstr>
      <vt:lpstr>Historia y contexto</vt:lpstr>
      <vt:lpstr>Presencia indígena</vt:lpstr>
      <vt:lpstr>Rasgos comunes del español austral </vt:lpstr>
      <vt:lpstr>Tipos del voseo</vt:lpstr>
      <vt:lpstr>Rasgos comunes del español austral </vt:lpstr>
      <vt:lpstr>Clasificación </vt:lpstr>
      <vt:lpstr>El español guaranítico</vt:lpstr>
      <vt:lpstr>El español guaranítico</vt:lpstr>
      <vt:lpstr>El español guaranítico</vt:lpstr>
      <vt:lpstr>El español atlántico </vt:lpstr>
      <vt:lpstr>El español del interior </vt:lpstr>
      <vt:lpstr>El español del interior </vt:lpstr>
      <vt:lpstr>El español del litoral</vt:lpstr>
      <vt:lpstr>El español del litoral</vt:lpstr>
      <vt:lpstr>Uruguay </vt:lpstr>
      <vt:lpstr>Uruguay </vt:lpstr>
      <vt:lpstr>El español patagónico</vt:lpstr>
      <vt:lpstr>Lunfardo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español rioplatense o austral</dc:title>
  <dc:creator>Ivo Buzek</dc:creator>
  <cp:lastModifiedBy>Ivo Buzek</cp:lastModifiedBy>
  <cp:revision>9</cp:revision>
  <dcterms:created xsi:type="dcterms:W3CDTF">2020-04-21T14:20:37Z</dcterms:created>
  <dcterms:modified xsi:type="dcterms:W3CDTF">2020-12-03T16:46:18Z</dcterms:modified>
</cp:coreProperties>
</file>