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30.11.2020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CCFF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RECENZOVÁNÍ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9CF10-21AF-4C18-902D-98FD219D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ZÁVĚR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04E16-55EE-4826-A394-91378686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Závěr předkládá odpověď na to, „co se čtenáři dostává do ruky“ – obecnější charakteristika navazující na již řečené, k čemu a jak je zde přispíváno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58F701-5009-4641-AAC8-1D65F5FE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62" y="3034817"/>
            <a:ext cx="8964276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5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797CD-75F9-49FD-85DB-60C7F9F8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ZÁVĚR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E9CC8-9A93-42DA-AB21-A73C633EE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závěru je dobré zmínit styl psaní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určit pro koho je dílo vhodné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Musíte zhodnotit, jak dílo ve své celistvosti funguje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1D8BB4-DE4F-4533-A13D-AC211B36A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307" y="2290832"/>
            <a:ext cx="8821381" cy="39058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D198CA1-CA1B-4FA1-9F9D-F818B852C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306" y="3328588"/>
            <a:ext cx="8821381" cy="122889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B167BB3-DE3E-4947-BF29-CC72B0567E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000"/>
          <a:stretch/>
        </p:blipFill>
        <p:spPr>
          <a:xfrm>
            <a:off x="1685305" y="5276418"/>
            <a:ext cx="8821381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29D02-AFB7-42ED-BC8A-D2F79D10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26D95-30ED-4884-AFA0-82D6A9C25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</a:t>
            </a:r>
            <a:r>
              <a:rPr lang="el-GR" dirty="0"/>
              <a:t>Ω</a:t>
            </a:r>
            <a:r>
              <a:rPr lang="cs-CZ" dirty="0"/>
              <a:t> je správná rekonstrukce argumentace, je třeba postihnout především to nejdůležitější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Dílo můžete prezentovat i z netradiční perspektivy, je ale zapotřebí dbát na to ať není posunut celkový rámec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Analytická složka musí převažovat nad složkou hodnotící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Nezapomenout na bibliografický údaj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29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FFBE0-0951-4D73-BC5C-B54EC96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CO JE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8C2BD-8CB9-4EF0-AF59-2B1C0DCC3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Recenze je (akademický) útvar, v němž třetí strana poskytuje vhled do určitého textu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Tento vhled se ale neomezuje jen na argumentaci a text je zasazen i do širšího kontextu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Aktuální a historický náhled tématu, osoba autora, jeho perspektiva a východiska, potenciál a hodnocení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akademického textu zabírá cca 2-4 NS</a:t>
            </a:r>
          </a:p>
        </p:txBody>
      </p:sp>
    </p:spTree>
    <p:extLst>
      <p:ext uri="{BB962C8B-B14F-4D97-AF65-F5344CB8AC3E}">
        <p14:creationId xmlns:p14="http://schemas.microsoft.com/office/powerpoint/2010/main" val="422408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C740C-71DB-49D6-9A9E-F621D783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CO JE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E28D5B-82DE-46F7-A265-056A0B89A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Recenzovány jsou texty většího rozsahu – monografie, eseje, sborníky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čtenáři umožňuje učinit informované rozhodnutí stran přečtení zdrojového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Toto rozhodnutí vychází z nezávislé autority recenzenta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poskytuje předběžnou orientaci, upozorňuje na podstatná místa, event. nabízí určitou perspektivu </a:t>
            </a:r>
          </a:p>
        </p:txBody>
      </p:sp>
    </p:spTree>
    <p:extLst>
      <p:ext uri="{BB962C8B-B14F-4D97-AF65-F5344CB8AC3E}">
        <p14:creationId xmlns:p14="http://schemas.microsoft.com/office/powerpoint/2010/main" val="3610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B5D7F-3E09-48BA-BFDF-0CA371D9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STRUKTURA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2A61F0-3299-48EB-A2CD-29B8E351E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Strukturu recenze utvářejí zpravidla tři části – úvod, rekonstrukce argumentace,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Úvod představuje autora, téma v rámci jeho širších souvislostí a nastiňuje hlavní myšlenku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Rekonstrukce argumentace představuje autorova tvrzení v rámci jejich instrumentálního pořádku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Závěr se vrací k širším souvislostem a ukazuje jak k nim text může být vztahován</a:t>
            </a:r>
          </a:p>
        </p:txBody>
      </p:sp>
    </p:spTree>
    <p:extLst>
      <p:ext uri="{BB962C8B-B14F-4D97-AF65-F5344CB8AC3E}">
        <p14:creationId xmlns:p14="http://schemas.microsoft.com/office/powerpoint/2010/main" val="297709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B5F7-2CC2-4F10-8634-85077D99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A0101-B313-466B-8692-8CEAD87B3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 rámci prezentace širších souvislostí můžete být kreativní, můžete se pokusit být i vtipní, můžete k těmto souvislostem přistoupit nekonvenčním způsobem.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 začátku recenze je zapotřebí čtenáře nějak zaujmout.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vhodné prozradit i pár slov o autorovi, přičemž není nutné zabíhat do přílišných detailů.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stručnosti představte autorovo tvrzení, připojovat důvody a důkazy není nutné</a:t>
            </a:r>
          </a:p>
        </p:txBody>
      </p:sp>
    </p:spTree>
    <p:extLst>
      <p:ext uri="{BB962C8B-B14F-4D97-AF65-F5344CB8AC3E}">
        <p14:creationId xmlns:p14="http://schemas.microsoft.com/office/powerpoint/2010/main" val="2218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DD5D9-341F-477B-9876-7A687664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C0995-E81C-4F59-9F41-234354DA3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Příklad „kreativní“ prezentace širších souvislostí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Pokud Vás nic neotřelého nenapadá, nevadí, hlavní je stručné uvedení do tématu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BB0A7C-377B-4F4D-A8A4-25A0F8717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57" y="2504903"/>
            <a:ext cx="885948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030B8-484F-4086-A1C4-8EEAF493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25C22-2020-427B-A7BD-ED03CA37E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Představení autora může být opravdu stručné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Úvod uzavřete autorovou tezí, kterou můžete doplnit o nějaký stručný kontext (k čemu to směřuje apod.)</a:t>
            </a:r>
          </a:p>
          <a:p>
            <a:pPr algn="just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7B5946-680E-4BE1-A426-EDB13BF34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204" y="2625505"/>
            <a:ext cx="4915586" cy="35247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E6D7C7F-0CF5-4A00-8321-F1BA1976A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306" y="4387556"/>
            <a:ext cx="8821381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3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5D6B-EBAE-4C43-BED0-D2F8D4EE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REKONSTRUKCE 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5A23B-99C9-4E87-B8C5-8C34645A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2275" cy="4351338"/>
          </a:xfrm>
        </p:spPr>
        <p:txBody>
          <a:bodyPr/>
          <a:lstStyle/>
          <a:p>
            <a:pPr algn="just"/>
            <a:r>
              <a:rPr lang="cs-CZ" dirty="0"/>
              <a:t>Rekonstrukce musí komunikovat zejména centrální argument recenzovaného textu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Ta je poté do nějaké recenzentem zvolené míry rozvedena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F11E8A1-3CB1-4B76-9B03-37313692F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45" y="2668392"/>
            <a:ext cx="8821381" cy="164805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CA5B82CF-FAF5-4E31-85E6-8760482A9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698" y="5159214"/>
            <a:ext cx="880232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0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5A78B-42BB-4A4F-AE3F-5CD255D4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REKONSTRUKCE ARGUMENTACE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4C6639-616D-43C8-9196-DF54052E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rekonstrukce argumentace je také vhodné zmínit z jakých teoretických východisek autor textu vychází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…a vůči čemu se eventuálně vymezuje</a:t>
            </a:r>
          </a:p>
          <a:p>
            <a:pPr algn="just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622F18B-2F68-488F-AE06-CF6EDDF77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309" y="4740056"/>
            <a:ext cx="8821381" cy="157184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C5386C5-B65D-4E99-87C4-AA4A3BC549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3"/>
          <a:stretch/>
        </p:blipFill>
        <p:spPr>
          <a:xfrm>
            <a:off x="1685308" y="2811287"/>
            <a:ext cx="8821381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12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1102</TotalTime>
  <Words>426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CO JE RECENZE</vt:lpstr>
      <vt:lpstr>CO JE RECENZE</vt:lpstr>
      <vt:lpstr>STRUKTURA RECENZE</vt:lpstr>
      <vt:lpstr>ÚVOD RECENZE</vt:lpstr>
      <vt:lpstr>ÚVOD RECENZE</vt:lpstr>
      <vt:lpstr>ÚVOD RECENZE</vt:lpstr>
      <vt:lpstr>REKONSTRUKCE ARGUMENTACE</vt:lpstr>
      <vt:lpstr>REKONSTRUKCE ARGUMENTACE</vt:lpstr>
      <vt:lpstr>ZÁVĚR RECENZE</vt:lpstr>
      <vt:lpstr>ZÁVĚR RECENZE</vt:lpstr>
      <vt:lpstr>NA CO SI DÁT POZOR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30</cp:revision>
  <dcterms:created xsi:type="dcterms:W3CDTF">2020-11-21T18:26:57Z</dcterms:created>
  <dcterms:modified xsi:type="dcterms:W3CDTF">2020-11-30T08:57:21Z</dcterms:modified>
</cp:coreProperties>
</file>