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79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10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85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880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15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582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295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76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18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20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7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87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7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13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94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95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5F620A-E1D9-4674-8604-526F589DE0E4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1361-1223-4FA6-9BA3-9397B4920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62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Катерини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3713" y="1666038"/>
            <a:ext cx="4376922" cy="4461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грудня - День великомучениці Катерини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 це свято в народі називається, «Катерини», є свято дівочої долі Напередодні цього свята колись парубки постили, щоб Бог послав їм добру жінку. В самий же день свят, сьомого грудня, дівчата ворожать і закликають долю.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85496"/>
            <a:ext cx="5940162" cy="4455122"/>
          </a:xfrm>
        </p:spPr>
      </p:pic>
    </p:spTree>
    <p:extLst>
      <p:ext uri="{BB962C8B-B14F-4D97-AF65-F5344CB8AC3E}">
        <p14:creationId xmlns:p14="http://schemas.microsoft.com/office/powerpoint/2010/main" val="30581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Водохреща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січня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8626" y="2184680"/>
            <a:ext cx="5228188" cy="4200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Водохреща (Хрещення Господнє) – народно-православне слов'янське свято, що припадає на 19 січня. Один з великих річних свят. У цей день закінчувалися зимові свята, відбувалося освячення водойм, купалися в ополонці і починали готуватися до зимового весільного сезону.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39" y="2184680"/>
            <a:ext cx="6507200" cy="3630332"/>
          </a:xfrm>
        </p:spPr>
      </p:pic>
    </p:spTree>
    <p:extLst>
      <p:ext uri="{BB962C8B-B14F-4D97-AF65-F5344CB8AC3E}">
        <p14:creationId xmlns:p14="http://schemas.microsoft.com/office/powerpoint/2010/main" val="113633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2131" y="324131"/>
            <a:ext cx="9404723" cy="1400530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АНДРІЯ ПЕРВОЗВАННОГО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0629" y="1614489"/>
            <a:ext cx="4913863" cy="4713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Андрія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Первозванного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З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давніх-давен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Андрія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дівчата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ворожать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щиро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ірить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Андрієва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пізнати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вийде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наступного року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заміж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доведеться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дівувати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92" y="1724661"/>
            <a:ext cx="5389563" cy="4042172"/>
          </a:xfrm>
        </p:spPr>
      </p:pic>
    </p:spTree>
    <p:extLst>
      <p:ext uri="{BB962C8B-B14F-4D97-AF65-F5344CB8AC3E}">
        <p14:creationId xmlns:p14="http://schemas.microsoft.com/office/powerpoint/2010/main" val="213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094" y="319413"/>
            <a:ext cx="9404723" cy="1400530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Святого Миколая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3616" y="1736136"/>
            <a:ext cx="4396341" cy="420024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грудня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Свято Святого Миколая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Вважається, що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дітям,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гарно поводили себе протягом року, він підкладає під подушку подарунки та солодощі, а хто не дуже добре – різочку.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1" y="1492659"/>
            <a:ext cx="7140207" cy="4687200"/>
          </a:xfrm>
        </p:spPr>
      </p:pic>
    </p:spTree>
    <p:extLst>
      <p:ext uri="{BB962C8B-B14F-4D97-AF65-F5344CB8AC3E}">
        <p14:creationId xmlns:p14="http://schemas.microsoft.com/office/powerpoint/2010/main" val="17601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 рік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грудня – 1 січня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35756"/>
            <a:ext cx="5141912" cy="429831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62" y="2356523"/>
            <a:ext cx="5318125" cy="3456781"/>
          </a:xfrm>
        </p:spPr>
      </p:pic>
    </p:spTree>
    <p:extLst>
      <p:ext uri="{BB962C8B-B14F-4D97-AF65-F5344CB8AC3E}">
        <p14:creationId xmlns:p14="http://schemas.microsoft.com/office/powerpoint/2010/main" val="14847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Різдво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Щедрий вечір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11731"/>
            <a:ext cx="3344068" cy="4688965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14825" y="1853248"/>
            <a:ext cx="7100888" cy="4403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січня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 православне свято Різдво Христове – народження Ісуса Христа.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Щедрого вечора усі чекають на появу першої зірки на небі. Як тільки вона з'явиться – сідають за стіл. Українською традицією є, щоб на столі було дванадцять пісних страв – кутя, риба, пампушки, картопля, хрін із буряком, пироги з капустою, налисники, вареники з картоплею, оселедець, квашені огірки, часник, квашені помідори тощо. Кожна родина страви вибирає самостійно, але КУТЯ є основною стравою.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655562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КУТЯ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3" y="2171701"/>
            <a:ext cx="5187091" cy="3449415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832657" cy="420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відварені у воді зерна пшениці або ячменю з 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медом, маком та горіхами.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Готується тричі: на Святий вечір —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Багата кутя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 старим Новим роком —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Щедра кутя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й у переддень Водохрещ —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Голодна кутя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481293"/>
            <a:ext cx="9404723" cy="1400530"/>
          </a:xfrm>
        </p:spPr>
        <p:txBody>
          <a:bodyPr/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Колядки. Вертеп.</a:t>
            </a:r>
            <a:endParaRPr lang="cs-CZ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8789"/>
            <a:ext cx="5042452" cy="4527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Вертеп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старовинний пересувний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uk-U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ляльковий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театр, де ставили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 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світські (переважно жартівливі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іронічні)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п'єси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відтворена стайня з народженням Христа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свято Різдва учасники Вертепу виконують колядки – колядують.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Поміж ними є персонажі – Коза, Чорт, Ангел, Король та под.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пісні колядників частують.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r="1091"/>
          <a:stretch/>
        </p:blipFill>
        <p:spPr>
          <a:xfrm>
            <a:off x="5357813" y="1881823"/>
            <a:ext cx="6586537" cy="4374516"/>
          </a:xfrm>
        </p:spPr>
      </p:pic>
    </p:spTree>
    <p:extLst>
      <p:ext uri="{BB962C8B-B14F-4D97-AF65-F5344CB8AC3E}">
        <p14:creationId xmlns:p14="http://schemas.microsoft.com/office/powerpoint/2010/main" val="297040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481293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щедрий вечір. Маланки та Василя.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13-14 січня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0076" y="2317750"/>
            <a:ext cx="5815012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Повторно виконується ритуал вечері, що була 6 січня, але вже дозволяються м'ясні страви. </a:t>
            </a:r>
          </a:p>
          <a:p>
            <a:pPr marL="0" indent="0">
              <a:buNone/>
            </a:pPr>
            <a:r>
              <a:rPr lang="uk-UA" sz="2400" dirty="0" smtClean="0"/>
              <a:t>Виконуються колядки.</a:t>
            </a:r>
          </a:p>
          <a:p>
            <a:pPr marL="0" indent="0">
              <a:buNone/>
            </a:pPr>
            <a:r>
              <a:rPr lang="uk-UA" sz="2400" dirty="0" smtClean="0"/>
              <a:t>Молоді хлопці зранку 14 січня ходять сіяти зерно – щоб в домах було багатство. При цьому говорять вірші («Сію-сію посіваю, щастя, радості бажаю…»). За це господар має дати гроші хлопцю-сійнику.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1825381"/>
            <a:ext cx="3586893" cy="4688132"/>
          </a:xfrm>
        </p:spPr>
      </p:pic>
    </p:spTree>
    <p:extLst>
      <p:ext uri="{BB962C8B-B14F-4D97-AF65-F5344CB8AC3E}">
        <p14:creationId xmlns:p14="http://schemas.microsoft.com/office/powerpoint/2010/main" val="82792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17724" y="551423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Старий Новий рік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січня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03749" y="2345651"/>
            <a:ext cx="5954714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Українці вірять, що в цей день першим в хату має зайти чоловік – тоді цілий рік буде багатий та щасливий. Посівальники ходять цілий день 14 січня, щоб обійти кожну хату – принести багатство в кожну сім'ю.  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6" y="706000"/>
            <a:ext cx="3757613" cy="5840849"/>
          </a:xfrm>
        </p:spPr>
      </p:pic>
    </p:spTree>
    <p:extLst>
      <p:ext uri="{BB962C8B-B14F-4D97-AF65-F5344CB8AC3E}">
        <p14:creationId xmlns:p14="http://schemas.microsoft.com/office/powerpoint/2010/main" val="2109048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388</Words>
  <Application>Microsoft Office PowerPoint</Application>
  <PresentationFormat>Širokoúhlá obrazovka</PresentationFormat>
  <Paragraphs>27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Ion</vt:lpstr>
      <vt:lpstr>Катерини</vt:lpstr>
      <vt:lpstr>ДЕНЬ АНДРІЯ ПЕРВОЗВАННОГО </vt:lpstr>
      <vt:lpstr>Свято Святого Миколая</vt:lpstr>
      <vt:lpstr>Новий рік 31 грудня – 1 січня</vt:lpstr>
      <vt:lpstr>Різдво Щедрий вечір</vt:lpstr>
      <vt:lpstr>КУТЯ</vt:lpstr>
      <vt:lpstr>Колядки. Вертеп.</vt:lpstr>
      <vt:lpstr>Другий щедрий вечір. Маланки та Василя. 13-14 січня</vt:lpstr>
      <vt:lpstr>Старий Новий рік 14 січня</vt:lpstr>
      <vt:lpstr>Свято Водохреща 19 січня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 Святого Миколая</dc:title>
  <dc:creator>Krystyna Kuznietsova</dc:creator>
  <cp:lastModifiedBy>Krystyna Kuznietsova</cp:lastModifiedBy>
  <cp:revision>9</cp:revision>
  <dcterms:created xsi:type="dcterms:W3CDTF">2015-12-13T21:51:08Z</dcterms:created>
  <dcterms:modified xsi:type="dcterms:W3CDTF">2015-12-17T13:31:53Z</dcterms:modified>
</cp:coreProperties>
</file>