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314" r:id="rId3"/>
    <p:sldId id="315" r:id="rId4"/>
    <p:sldId id="317" r:id="rId5"/>
    <p:sldId id="318" r:id="rId6"/>
    <p:sldId id="321" r:id="rId7"/>
    <p:sldId id="326" r:id="rId8"/>
    <p:sldId id="320" r:id="rId9"/>
    <p:sldId id="322" r:id="rId10"/>
    <p:sldId id="323" r:id="rId11"/>
    <p:sldId id="319" r:id="rId12"/>
    <p:sldId id="325" r:id="rId13"/>
    <p:sldId id="324" r:id="rId14"/>
    <p:sldId id="285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CEE673-8603-4E29-A0EB-2528041CA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138BA94-D343-43F7-8CA7-2FFB35832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B6ADC8C-70E1-4CD8-93BD-06BE467B4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FB2833-69C4-4F2F-BF4C-3D137FCD0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464832-F62D-440E-ACF5-48E26A1B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015562-0382-4550-AA42-D67332CD7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F9473F3-EDDC-480D-BA97-15136B9AC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55ACB5-3C88-48E1-BE04-DC5FD3E7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D1B2D5-7F7F-4730-9B95-16B7066AD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3AF0FB3-2B15-4C60-B4CE-EB67A35B0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0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5D0280B-4DF4-4234-9161-E2E78461B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EBFCD10-CDA6-498F-8941-BFE1A5CAA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71C817-DE7D-4CAB-997E-6F4AE6756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A539766-7B39-48A3-8702-46DB62400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5CC4BD8-56CB-45FE-BC46-33686027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1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113A84-53B6-4BD2-9DBC-B3B1BA93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9E9A2FF-8D9C-474C-9859-98508BC24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4D949A-3967-4680-963C-916CE109A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72EBF7A-74FF-4D30-9A7B-FE1542E7C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CE1B94-CC80-44B2-87AB-E6B7994A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0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DEB034-1269-4515-B76D-ACC45E9DD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24E1D44-AB30-4D04-A914-1003A9FDF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1C0C8C7-DE3A-4048-8027-49F664339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C128E7D-2EA5-4666-98E6-BC1834784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E03DDFA-32D7-40A9-8C4E-9ADFFD7CE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1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62F492-C365-4939-9ECD-ECB0EA9C6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F0F1487-79B0-42DD-BDA9-F05B8E99C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F33459B-2AD6-4882-B7B9-C2DD29F1E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09894ED-0C0B-4691-8D81-725C9BE14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7C5B49A-6EF1-4722-BE05-A8475F70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09843AD-2568-44D0-A8F8-85793FBDB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3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DCE84E-2B4B-4F69-9045-EE35E4F17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6DFCF64-C5EF-46E9-BF6F-049D67171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F442053-E5BD-48FD-8EEB-FD0AAA58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9848D0C-5B07-4497-911A-EF9BF6DE1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D9841D2-5851-4BCE-8FE4-CACBE62EAC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E0701C6-6541-46FB-867E-CAB8B16FC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07584AA-599D-4D69-AB0A-45C5FFB6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24DF553-BCFE-4867-9009-792295135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2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294F65-296F-47E8-9397-9903BA5B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AD9E264-A049-477D-9D5B-12B6A26E1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76E6DED-AC11-4C8D-A097-176D8D63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21CF8B2-F985-4F70-BDF2-16928BDA8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3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387E12F-E1EF-42A9-8DE7-734BFC36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B8239E4-0876-4979-A040-3504F8918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5DAA5B4-00FA-426C-B633-BAEE29E7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2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5ED15B-D587-4522-9AAA-B66320CB8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F9BAD20-19D4-4854-A909-5B6CAF176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3752949-8585-4D73-A86E-396B9A60B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11CAEE3-866B-49AC-842C-0C1E46818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C8C542-E021-4476-8FDD-0DA36DDB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A022749-27BB-420D-9767-DC432BF49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5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6D7E5B-564C-407E-9974-87DC7D037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597713B-E7C4-4E43-898E-A0793B0372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3904218-14D0-4B8C-A2DC-0DBEDA626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0789F3D-F796-4BB7-9A0A-FB4DBBB3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D331-8042-47A8-98E8-4BC54D051CF7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555330F-FBD4-454C-96B4-D5EC0026C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B8C4E4E-B331-40F9-8DD7-9A89E8BA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5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D07424F-7B6A-484A-BE20-479B7489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9D3DDB9-F698-4F16-A3F7-E113966D1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065723B-3C40-4743-8ED6-1D61085DC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7D331-8042-47A8-98E8-4BC54D051CF7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6D2A213-9CA6-4761-955A-F5BF86874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A89A1C8-78AF-4EEE-A4FC-849D452D8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B859-F1D7-49B2-9822-2DE07133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5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Wo0Fvyy-PO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rcP504U5wk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wJpttrQdA8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l9GvQ0qrT0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51ntdB-Fto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87JOFZPP14" TargetMode="External"/><Relationship Id="rId2" Type="http://schemas.openxmlformats.org/officeDocument/2006/relationships/hyperlink" Target="https://www.youtube.com/watch?v=2axWpcz399I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Q8Cmsd4c8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vJ40aW0-zM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서류, 텍스트이(가) 표시된 사진&#10;&#10;높은 신뢰도로 생성된 설명">
            <a:extLst>
              <a:ext uri="{FF2B5EF4-FFF2-40B4-BE49-F238E27FC236}">
                <a16:creationId xmlns:a16="http://schemas.microsoft.com/office/drawing/2014/main" id="{771A0639-3870-4119-85E3-B713CA6C3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9000">
                <a:schemeClr val="accent1">
                  <a:lumMod val="60000"/>
                  <a:lumOff val="40000"/>
                  <a:alpha val="70000"/>
                </a:schemeClr>
              </a:gs>
              <a:gs pos="100000">
                <a:srgbClr val="FFA27F">
                  <a:alpha val="90000"/>
                </a:srgbClr>
              </a:gs>
              <a:gs pos="3723">
                <a:schemeClr val="accent1">
                  <a:alpha val="90000"/>
                </a:schemeClr>
              </a:gs>
              <a:gs pos="71000">
                <a:schemeClr val="accent3">
                  <a:lumMod val="90000"/>
                  <a:alpha val="7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9901" y="4394200"/>
            <a:ext cx="2612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KPOP CLASS</a:t>
            </a:r>
            <a:endParaRPr kumimoji="0" lang="ko-KR" altLang="en-US" sz="4000" b="0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7" name="직선 연결선 6"/>
          <p:cNvCxnSpPr>
            <a:cxnSpLocks/>
          </p:cNvCxnSpPr>
          <p:nvPr/>
        </p:nvCxnSpPr>
        <p:spPr>
          <a:xfrm>
            <a:off x="5118100" y="5372100"/>
            <a:ext cx="1930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8596" y="6404113"/>
            <a:ext cx="30348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Copyrightⓒ. Saebyeol Yu. All Rights Reserved.</a:t>
            </a: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3958" y="5549941"/>
            <a:ext cx="15840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2019.11.25</a:t>
            </a:r>
            <a:r>
              <a:rPr kumimoji="0" lang="cs-CZ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cs-CZ" altLang="ko-KR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+ 2021.01.09.</a:t>
            </a:r>
            <a:endParaRPr kumimoji="0" lang="cs-CZ" altLang="ko-K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902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9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그림 2" descr="검은색, 앉아있는, 하얀색, 꽃이(가) 표시된 사진&#10;&#10;자동 생성된 설명">
            <a:extLst>
              <a:ext uri="{FF2B5EF4-FFF2-40B4-BE49-F238E27FC236}">
                <a16:creationId xmlns:a16="http://schemas.microsoft.com/office/drawing/2014/main" id="{06492753-1F89-40DA-830B-86D20FF31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37" y="643467"/>
            <a:ext cx="4484708" cy="5571066"/>
          </a:xfrm>
          <a:prstGeom prst="rect">
            <a:avLst/>
          </a:prstGeom>
        </p:spPr>
      </p:pic>
      <p:pic>
        <p:nvPicPr>
          <p:cNvPr id="6" name="그림 5" descr="케이크, 테이블, 실내, 앉아있는이(가) 표시된 사진&#10;&#10;자동 생성된 설명">
            <a:extLst>
              <a:ext uri="{FF2B5EF4-FFF2-40B4-BE49-F238E27FC236}">
                <a16:creationId xmlns:a16="http://schemas.microsoft.com/office/drawing/2014/main" id="{81A8B463-973E-4F6F-9B8D-0951C8DC2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657" y="1474741"/>
            <a:ext cx="3940038" cy="39085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C56C55-FCC5-43B7-8990-E1B2C9A09415}"/>
              </a:ext>
            </a:extLst>
          </p:cNvPr>
          <p:cNvSpPr txBox="1"/>
          <p:nvPr/>
        </p:nvSpPr>
        <p:spPr>
          <a:xfrm>
            <a:off x="6585863" y="5648474"/>
            <a:ext cx="568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Fashion</a:t>
            </a:r>
            <a:r>
              <a:rPr lang="ko-KR" altLang="en-US" dirty="0"/>
              <a:t> </a:t>
            </a:r>
            <a:r>
              <a:rPr lang="en-US" altLang="ko-KR" dirty="0"/>
              <a:t>show</a:t>
            </a:r>
            <a:r>
              <a:rPr lang="ko-KR" altLang="en-US" dirty="0"/>
              <a:t> 조세호</a:t>
            </a:r>
            <a:endParaRPr lang="en-US" altLang="ko-KR" dirty="0"/>
          </a:p>
          <a:p>
            <a:r>
              <a:rPr lang="en-US" altLang="ko-KR" dirty="0">
                <a:hlinkClick r:id="rId4"/>
              </a:rPr>
              <a:t>https://www.youtube.com/watch?v=Wo0Fvyy-POU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7974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514467-BF88-4FE2-B900-715B709EE75C}"/>
              </a:ext>
            </a:extLst>
          </p:cNvPr>
          <p:cNvSpPr txBox="1"/>
          <p:nvPr/>
        </p:nvSpPr>
        <p:spPr>
          <a:xfrm>
            <a:off x="3670338" y="5686134"/>
            <a:ext cx="3995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슈퍼맨이 돌아왔다 사랑이 </a:t>
            </a:r>
            <a:r>
              <a:rPr lang="en-US" altLang="ko-KR" dirty="0"/>
              <a:t>29:41</a:t>
            </a:r>
          </a:p>
          <a:p>
            <a:r>
              <a:rPr lang="en-US" altLang="ko-KR" dirty="0">
                <a:hlinkClick r:id="rId3"/>
              </a:rPr>
              <a:t>https://www.youtube.com/watch?v=urcP504U5wk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5BF3A96-549B-4158-AC7B-55FEF44A20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31" t="33010" r="47717" b="17799"/>
          <a:stretch/>
        </p:blipFill>
        <p:spPr>
          <a:xfrm>
            <a:off x="2157274" y="883361"/>
            <a:ext cx="7368466" cy="480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9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4739E4F-7CA8-41A8-8B2B-86B55E48260B}"/>
              </a:ext>
            </a:extLst>
          </p:cNvPr>
          <p:cNvSpPr txBox="1"/>
          <p:nvPr/>
        </p:nvSpPr>
        <p:spPr>
          <a:xfrm>
            <a:off x="3716543" y="5848411"/>
            <a:ext cx="506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무한도전</a:t>
            </a:r>
            <a:endParaRPr lang="en-US" altLang="ko-KR" dirty="0"/>
          </a:p>
          <a:p>
            <a:r>
              <a:rPr lang="en-US" altLang="ko-KR" dirty="0">
                <a:hlinkClick r:id="rId3"/>
              </a:rPr>
              <a:t>https://www.youtube.com/watch?v=ywJpttrQdA8</a:t>
            </a:r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6A77725-3BCD-41A5-A75E-E6A23734DA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38" t="18985" r="29320" b="13478"/>
          <a:stretch/>
        </p:blipFill>
        <p:spPr>
          <a:xfrm>
            <a:off x="2234648" y="1023108"/>
            <a:ext cx="7722704" cy="463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99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AAA625-E307-4C6E-8D48-B071C7743802}"/>
              </a:ext>
            </a:extLst>
          </p:cNvPr>
          <p:cNvSpPr txBox="1"/>
          <p:nvPr/>
        </p:nvSpPr>
        <p:spPr>
          <a:xfrm>
            <a:off x="4004779" y="5850442"/>
            <a:ext cx="5426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주간아이돌</a:t>
            </a:r>
            <a:endParaRPr lang="en-US" altLang="ko-KR" dirty="0"/>
          </a:p>
          <a:p>
            <a:r>
              <a:rPr lang="en-US" altLang="ko-KR" dirty="0">
                <a:hlinkClick r:id="rId3"/>
              </a:rPr>
              <a:t>https://www.youtube.com/watch?v=Zl9GvQ0qrT0</a:t>
            </a:r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040CCCF-264C-46F0-9973-6C878A9135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38" t="17245" r="29320" b="14693"/>
          <a:stretch/>
        </p:blipFill>
        <p:spPr>
          <a:xfrm>
            <a:off x="2234648" y="1003852"/>
            <a:ext cx="7722704" cy="466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73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사람, 앉아있는, 그룹, 사람들이(가) 표시된 사진&#10;&#10;자동 생성된 설명">
            <a:extLst>
              <a:ext uri="{FF2B5EF4-FFF2-40B4-BE49-F238E27FC236}">
                <a16:creationId xmlns:a16="http://schemas.microsoft.com/office/drawing/2014/main" id="{DF92BFA4-A153-4A5F-BFCA-43B8E4C923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1" r="-1" b="-1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5" name="그림 4" descr="사람, 실내, 그룹, 가장이(가) 표시된 사진&#10;&#10;자동 생성된 설명">
            <a:extLst>
              <a:ext uri="{FF2B5EF4-FFF2-40B4-BE49-F238E27FC236}">
                <a16:creationId xmlns:a16="http://schemas.microsoft.com/office/drawing/2014/main" id="{389E1D7F-DDD0-4A5A-86B0-C477B93DBE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228"/>
          <a:stretch/>
        </p:blipFill>
        <p:spPr>
          <a:xfrm>
            <a:off x="643467" y="-5"/>
            <a:ext cx="6082711" cy="3920044"/>
          </a:xfrm>
          <a:custGeom>
            <a:avLst/>
            <a:gdLst>
              <a:gd name="connsiteX0" fmla="*/ 0 w 6082711"/>
              <a:gd name="connsiteY0" fmla="*/ 0 h 3920044"/>
              <a:gd name="connsiteX1" fmla="*/ 6082711 w 6082711"/>
              <a:gd name="connsiteY1" fmla="*/ 0 h 3920044"/>
              <a:gd name="connsiteX2" fmla="*/ 6082711 w 6082711"/>
              <a:gd name="connsiteY2" fmla="*/ 3103225 h 3920044"/>
              <a:gd name="connsiteX3" fmla="*/ 4614930 w 6082711"/>
              <a:gd name="connsiteY3" fmla="*/ 3103225 h 3920044"/>
              <a:gd name="connsiteX4" fmla="*/ 4614930 w 6082711"/>
              <a:gd name="connsiteY4" fmla="*/ 3920044 h 3920044"/>
              <a:gd name="connsiteX5" fmla="*/ 0 w 6082711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6" name="Rectangle 9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FD0205-69DD-4BC0-B449-EB78C03A07EE}"/>
              </a:ext>
            </a:extLst>
          </p:cNvPr>
          <p:cNvSpPr txBox="1"/>
          <p:nvPr/>
        </p:nvSpPr>
        <p:spPr>
          <a:xfrm>
            <a:off x="7947704" y="1082854"/>
            <a:ext cx="29817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dirty="0">
                <a:solidFill>
                  <a:schemeClr val="accent5">
                    <a:lumMod val="50000"/>
                  </a:schemeClr>
                </a:solidFill>
              </a:rPr>
              <a:t>BTOB</a:t>
            </a:r>
          </a:p>
          <a:p>
            <a:r>
              <a:rPr lang="en-US" altLang="ko-KR" sz="2800" dirty="0">
                <a:solidFill>
                  <a:schemeClr val="accent5">
                    <a:lumMod val="50000"/>
                  </a:schemeClr>
                </a:solidFill>
              </a:rPr>
              <a:t>   Born TO Beat</a:t>
            </a:r>
            <a:endParaRPr lang="ko-KR" alt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F7658-987E-4D53-8A38-D9C5A637500F}"/>
              </a:ext>
            </a:extLst>
          </p:cNvPr>
          <p:cNvSpPr txBox="1"/>
          <p:nvPr/>
        </p:nvSpPr>
        <p:spPr>
          <a:xfrm>
            <a:off x="878889" y="4204883"/>
            <a:ext cx="3790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Debut: 21.03.2012</a:t>
            </a:r>
          </a:p>
          <a:p>
            <a:r>
              <a:rPr lang="en-US" altLang="ko-KR" dirty="0"/>
              <a:t>Fandom: Melody</a:t>
            </a:r>
          </a:p>
          <a:p>
            <a:r>
              <a:rPr lang="en-US" altLang="ko-KR" dirty="0"/>
              <a:t>Famous songs: </a:t>
            </a:r>
          </a:p>
          <a:p>
            <a:r>
              <a:rPr lang="en-US" altLang="ko-KR" dirty="0"/>
              <a:t>I can’t live without you</a:t>
            </a:r>
          </a:p>
          <a:p>
            <a:r>
              <a:rPr lang="en-US" altLang="ko-KR" dirty="0"/>
              <a:t>Miss you</a:t>
            </a:r>
          </a:p>
          <a:p>
            <a:r>
              <a:rPr lang="en-US" altLang="ko-KR" dirty="0"/>
              <a:t>Beautiful</a:t>
            </a:r>
            <a:r>
              <a:rPr lang="ko-KR" altLang="en-US" dirty="0"/>
              <a:t> </a:t>
            </a:r>
            <a:r>
              <a:rPr lang="en-US" altLang="ko-KR" dirty="0"/>
              <a:t>but</a:t>
            </a:r>
            <a:r>
              <a:rPr lang="ko-KR" altLang="en-US" dirty="0"/>
              <a:t> </a:t>
            </a:r>
            <a:r>
              <a:rPr lang="en-US" altLang="ko-KR" dirty="0"/>
              <a:t>sick</a:t>
            </a:r>
          </a:p>
          <a:p>
            <a:r>
              <a:rPr lang="en-US" altLang="ko-KR" dirty="0"/>
              <a:t>MOVIE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22808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E93C857-FE91-4EB7-8AA9-FE95DE513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43627"/>
            <a:ext cx="10905066" cy="53707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CA6C99-472D-4059-95E7-BDA760945E67}"/>
              </a:ext>
            </a:extLst>
          </p:cNvPr>
          <p:cNvSpPr txBox="1"/>
          <p:nvPr/>
        </p:nvSpPr>
        <p:spPr>
          <a:xfrm>
            <a:off x="5086350" y="5257800"/>
            <a:ext cx="56197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BTS</a:t>
            </a:r>
          </a:p>
        </p:txBody>
      </p:sp>
    </p:spTree>
    <p:extLst>
      <p:ext uri="{BB962C8B-B14F-4D97-AF65-F5344CB8AC3E}">
        <p14:creationId xmlns:p14="http://schemas.microsoft.com/office/powerpoint/2010/main" val="58685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 descr="사람, 정장, 가장, 서있는이(가) 표시된 사진&#10;&#10;자동 생성된 설명">
            <a:extLst>
              <a:ext uri="{FF2B5EF4-FFF2-40B4-BE49-F238E27FC236}">
                <a16:creationId xmlns:a16="http://schemas.microsoft.com/office/drawing/2014/main" id="{839D9DFE-6E96-43C6-9170-51A3E146D1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74"/>
          <a:stretch/>
        </p:blipFill>
        <p:spPr>
          <a:xfrm rot="21600000">
            <a:off x="20" y="1"/>
            <a:ext cx="1219198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8DD562-A9ED-4F72-9234-CF004AA059C5}"/>
              </a:ext>
            </a:extLst>
          </p:cNvPr>
          <p:cNvSpPr txBox="1"/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SOUTHCLUB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FE604F-0244-4143-BAD4-FEBF4742351D}"/>
              </a:ext>
            </a:extLst>
          </p:cNvPr>
          <p:cNvSpPr txBox="1"/>
          <p:nvPr/>
        </p:nvSpPr>
        <p:spPr>
          <a:xfrm>
            <a:off x="3113103" y="4837657"/>
            <a:ext cx="5965794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dirty="0">
                <a:solidFill>
                  <a:srgbClr val="FFFFFF"/>
                </a:solidFill>
              </a:rPr>
              <a:t>Debut: 05.26.2017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dirty="0">
                <a:solidFill>
                  <a:srgbClr val="FFFFFF"/>
                </a:solidFill>
              </a:rPr>
              <a:t>Members: Nam </a:t>
            </a:r>
            <a:r>
              <a:rPr lang="en-US" altLang="ko-KR" dirty="0" err="1">
                <a:solidFill>
                  <a:srgbClr val="FFFFFF"/>
                </a:solidFill>
              </a:rPr>
              <a:t>Taehyun</a:t>
            </a:r>
            <a:r>
              <a:rPr lang="en-US" altLang="ko-KR" dirty="0">
                <a:solidFill>
                  <a:srgbClr val="FFFFFF"/>
                </a:solidFill>
              </a:rPr>
              <a:t> / Kang Minjun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dirty="0">
                <a:solidFill>
                  <a:srgbClr val="FFFFFF"/>
                </a:solidFill>
              </a:rPr>
              <a:t>                      </a:t>
            </a:r>
            <a:r>
              <a:rPr lang="en-US" altLang="ko-KR" dirty="0" err="1">
                <a:solidFill>
                  <a:srgbClr val="FFFFFF"/>
                </a:solidFill>
              </a:rPr>
              <a:t>Jeong</a:t>
            </a:r>
            <a:r>
              <a:rPr lang="en-US" altLang="ko-KR" dirty="0">
                <a:solidFill>
                  <a:srgbClr val="FFFFFF"/>
                </a:solidFill>
              </a:rPr>
              <a:t> </a:t>
            </a:r>
            <a:r>
              <a:rPr lang="en-US" altLang="ko-KR" dirty="0" err="1">
                <a:solidFill>
                  <a:srgbClr val="FFFFFF"/>
                </a:solidFill>
              </a:rPr>
              <a:t>Hoemin</a:t>
            </a:r>
            <a:r>
              <a:rPr lang="en-US" altLang="ko-KR" dirty="0">
                <a:solidFill>
                  <a:srgbClr val="FFFFFF"/>
                </a:solidFill>
              </a:rPr>
              <a:t> / Lee </a:t>
            </a:r>
            <a:r>
              <a:rPr lang="en-US" altLang="ko-KR" dirty="0" err="1">
                <a:solidFill>
                  <a:srgbClr val="FFFFFF"/>
                </a:solidFill>
              </a:rPr>
              <a:t>donggeun</a:t>
            </a:r>
            <a:endParaRPr lang="en-US" altLang="ko-KR" dirty="0">
              <a:solidFill>
                <a:srgbClr val="FFFFFF"/>
              </a:solidFill>
            </a:endParaRPr>
          </a:p>
          <a:p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BE219D1-0486-49DA-B545-1B774CE341A4}"/>
              </a:ext>
            </a:extLst>
          </p:cNvPr>
          <p:cNvSpPr/>
          <p:nvPr/>
        </p:nvSpPr>
        <p:spPr>
          <a:xfrm>
            <a:off x="4133247" y="6304002"/>
            <a:ext cx="4826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3"/>
              </a:rPr>
              <a:t>https://www.youtube.com/watch?v=351ntdB-Fto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1708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6571BD-B93D-4B7D-81DC-21348787226D}"/>
              </a:ext>
            </a:extLst>
          </p:cNvPr>
          <p:cNvSpPr txBox="1"/>
          <p:nvPr/>
        </p:nvSpPr>
        <p:spPr>
          <a:xfrm>
            <a:off x="4039099" y="1034044"/>
            <a:ext cx="378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Nam Tae Hyun  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E57BC0-5DF9-4121-A422-2907AA5B238B}"/>
              </a:ext>
            </a:extLst>
          </p:cNvPr>
          <p:cNvSpPr txBox="1"/>
          <p:nvPr/>
        </p:nvSpPr>
        <p:spPr>
          <a:xfrm>
            <a:off x="4039099" y="3946580"/>
            <a:ext cx="2820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복면가왕</a:t>
            </a:r>
            <a:endParaRPr lang="en-US" altLang="ko-KR" dirty="0"/>
          </a:p>
          <a:p>
            <a:r>
              <a:rPr lang="en-US" altLang="ko-KR" dirty="0">
                <a:hlinkClick r:id="rId2"/>
              </a:rPr>
              <a:t>https://www.youtube.com/watch?v=2axWpcz399I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7DD57E-99B3-44FD-BC97-71BFE0EBBF1B}"/>
              </a:ext>
            </a:extLst>
          </p:cNvPr>
          <p:cNvSpPr txBox="1"/>
          <p:nvPr/>
        </p:nvSpPr>
        <p:spPr>
          <a:xfrm>
            <a:off x="4039099" y="5055986"/>
            <a:ext cx="4695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셀프 영상</a:t>
            </a:r>
            <a:endParaRPr lang="en-US" altLang="ko-KR" dirty="0"/>
          </a:p>
          <a:p>
            <a:r>
              <a:rPr lang="en-US" altLang="ko-KR" dirty="0">
                <a:hlinkClick r:id="rId3"/>
              </a:rPr>
              <a:t>https://www.youtube.com/watch?v=-87JOFZPP14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6EAE78-804F-4721-A43B-66BD6D40B1B4}"/>
              </a:ext>
            </a:extLst>
          </p:cNvPr>
          <p:cNvSpPr txBox="1"/>
          <p:nvPr/>
        </p:nvSpPr>
        <p:spPr>
          <a:xfrm>
            <a:off x="4030397" y="1978834"/>
            <a:ext cx="34082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Group: </a:t>
            </a:r>
            <a:r>
              <a:rPr lang="en-US" altLang="ko-KR" dirty="0" err="1"/>
              <a:t>Southclub</a:t>
            </a:r>
            <a:endParaRPr lang="en-US" altLang="ko-KR" dirty="0"/>
          </a:p>
          <a:p>
            <a:r>
              <a:rPr lang="en-US" altLang="ko-KR" dirty="0"/>
              <a:t>Position: Vocalist, composer, lyricist, guitarist</a:t>
            </a:r>
          </a:p>
          <a:p>
            <a:r>
              <a:rPr lang="en-US" altLang="ko-KR" dirty="0"/>
              <a:t>Birth:</a:t>
            </a:r>
            <a:r>
              <a:rPr lang="ko-KR" altLang="en-US" dirty="0"/>
              <a:t> </a:t>
            </a:r>
            <a:r>
              <a:rPr lang="en-US" altLang="ko-KR" dirty="0"/>
              <a:t>05.10.1994</a:t>
            </a:r>
          </a:p>
          <a:p>
            <a:r>
              <a:rPr lang="en-US" altLang="ko-KR" dirty="0"/>
              <a:t>Physical: 180cm, 63kg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13" name="그림 12" descr="사람, 의류, 서있는, 가장이(가) 표시된 사진&#10;&#10;자동 생성된 설명">
            <a:extLst>
              <a:ext uri="{FF2B5EF4-FFF2-40B4-BE49-F238E27FC236}">
                <a16:creationId xmlns:a16="http://schemas.microsoft.com/office/drawing/2014/main" id="{ACCCC145-77FB-41B5-A4DE-AF19824256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73" y="1034044"/>
            <a:ext cx="2931994" cy="4397991"/>
          </a:xfrm>
          <a:prstGeom prst="rect">
            <a:avLst/>
          </a:prstGeom>
        </p:spPr>
      </p:pic>
      <p:pic>
        <p:nvPicPr>
          <p:cNvPr id="14" name="그림 13" descr="사람, 서있는, 남자, 착용이(가) 표시된 사진&#10;&#10;자동 생성된 설명">
            <a:extLst>
              <a:ext uri="{FF2B5EF4-FFF2-40B4-BE49-F238E27FC236}">
                <a16:creationId xmlns:a16="http://schemas.microsoft.com/office/drawing/2014/main" id="{15563F8C-CDF8-41A9-8CE8-3A0E56B9AB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423" y="933006"/>
            <a:ext cx="2820692" cy="42257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FDE63F7-41B7-4FBF-9B16-B884C004EDE0}"/>
              </a:ext>
            </a:extLst>
          </p:cNvPr>
          <p:cNvSpPr txBox="1"/>
          <p:nvPr/>
        </p:nvSpPr>
        <p:spPr>
          <a:xfrm>
            <a:off x="9757272" y="885550"/>
            <a:ext cx="1777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Kang Minjun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F3EB89-E786-4195-AFEA-4C557822DC13}"/>
              </a:ext>
            </a:extLst>
          </p:cNvPr>
          <p:cNvSpPr txBox="1"/>
          <p:nvPr/>
        </p:nvSpPr>
        <p:spPr>
          <a:xfrm>
            <a:off x="9797115" y="1978834"/>
            <a:ext cx="248838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dirty="0"/>
              <a:t>Position: Guitarist</a:t>
            </a:r>
          </a:p>
          <a:p>
            <a:pPr>
              <a:spcAft>
                <a:spcPts val="600"/>
              </a:spcAft>
            </a:pPr>
            <a:r>
              <a:rPr lang="en-US" altLang="ko-KR" dirty="0"/>
              <a:t>Birth:  178cm, 65kg</a:t>
            </a:r>
          </a:p>
        </p:txBody>
      </p:sp>
    </p:spTree>
    <p:extLst>
      <p:ext uri="{BB962C8B-B14F-4D97-AF65-F5344CB8AC3E}">
        <p14:creationId xmlns:p14="http://schemas.microsoft.com/office/powerpoint/2010/main" val="2233541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그림 8" descr="사람, 의류, 가장, 정장이(가) 표시된 사진&#10;&#10;자동 생성된 설명">
            <a:extLst>
              <a:ext uri="{FF2B5EF4-FFF2-40B4-BE49-F238E27FC236}">
                <a16:creationId xmlns:a16="http://schemas.microsoft.com/office/drawing/2014/main" id="{40CCF360-8DF2-4976-BFAF-DD7830048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28" y="537692"/>
            <a:ext cx="2625982" cy="393405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그림 2" descr="사람, 의류, 서있는, 가장이(가) 표시된 사진&#10;&#10;자동 생성된 설명">
            <a:extLst>
              <a:ext uri="{FF2B5EF4-FFF2-40B4-BE49-F238E27FC236}">
                <a16:creationId xmlns:a16="http://schemas.microsoft.com/office/drawing/2014/main" id="{CCF4DF3F-F814-4344-848C-5E3B9FD9A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24" y="589146"/>
            <a:ext cx="2625981" cy="3934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69561F-DC67-4940-8306-7F309E0305CF}"/>
              </a:ext>
            </a:extLst>
          </p:cNvPr>
          <p:cNvSpPr txBox="1"/>
          <p:nvPr/>
        </p:nvSpPr>
        <p:spPr>
          <a:xfrm>
            <a:off x="2229772" y="4523201"/>
            <a:ext cx="241269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dirty="0">
                <a:solidFill>
                  <a:schemeClr val="bg1"/>
                </a:solidFill>
              </a:rPr>
              <a:t>Jung hoe min</a:t>
            </a:r>
          </a:p>
          <a:p>
            <a:pPr>
              <a:spcAft>
                <a:spcPts val="600"/>
              </a:spcAft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EE263A-A324-492B-AF29-37B94715387C}"/>
              </a:ext>
            </a:extLst>
          </p:cNvPr>
          <p:cNvSpPr txBox="1"/>
          <p:nvPr/>
        </p:nvSpPr>
        <p:spPr>
          <a:xfrm>
            <a:off x="2086928" y="4989053"/>
            <a:ext cx="3707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dirty="0">
                <a:solidFill>
                  <a:schemeClr val="bg1"/>
                </a:solidFill>
              </a:rPr>
              <a:t>Position: Base</a:t>
            </a:r>
          </a:p>
          <a:p>
            <a:pPr>
              <a:spcAft>
                <a:spcPts val="600"/>
              </a:spcAft>
            </a:pPr>
            <a:r>
              <a:rPr lang="en-US" altLang="ko-KR" dirty="0">
                <a:solidFill>
                  <a:schemeClr val="bg1"/>
                </a:solidFill>
              </a:rPr>
              <a:t>Birth: 12.21.1993</a:t>
            </a:r>
          </a:p>
          <a:p>
            <a:pPr>
              <a:spcAft>
                <a:spcPts val="600"/>
              </a:spcAft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46C71D-C7EE-43E1-A817-E454B4FAF289}"/>
              </a:ext>
            </a:extLst>
          </p:cNvPr>
          <p:cNvSpPr txBox="1"/>
          <p:nvPr/>
        </p:nvSpPr>
        <p:spPr>
          <a:xfrm>
            <a:off x="8300798" y="4686608"/>
            <a:ext cx="2753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Lee dong </a:t>
            </a:r>
            <a:r>
              <a:rPr lang="en-US" altLang="ko-KR" dirty="0" err="1">
                <a:solidFill>
                  <a:schemeClr val="bg1"/>
                </a:solidFill>
              </a:rPr>
              <a:t>geun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235461-6081-47E7-8651-64A064B8587B}"/>
              </a:ext>
            </a:extLst>
          </p:cNvPr>
          <p:cNvSpPr txBox="1"/>
          <p:nvPr/>
        </p:nvSpPr>
        <p:spPr>
          <a:xfrm>
            <a:off x="8179778" y="5055940"/>
            <a:ext cx="3637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Position: drummer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Birth: 02.12.1997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Physical: 183cm, 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70kg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51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4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그림 2" descr="사람, 의류, 여자, 가장이(가) 표시된 사진&#10;&#10;자동 생성된 설명">
            <a:extLst>
              <a:ext uri="{FF2B5EF4-FFF2-40B4-BE49-F238E27FC236}">
                <a16:creationId xmlns:a16="http://schemas.microsoft.com/office/drawing/2014/main" id="{AD636E95-8D09-42A1-8289-F6DB87BFF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21" y="643467"/>
            <a:ext cx="4498635" cy="55710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9268A2-32E9-47BE-88AD-7E458AA15BC3}"/>
              </a:ext>
            </a:extLst>
          </p:cNvPr>
          <p:cNvSpPr txBox="1"/>
          <p:nvPr/>
        </p:nvSpPr>
        <p:spPr>
          <a:xfrm>
            <a:off x="5751095" y="1467853"/>
            <a:ext cx="34410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G-Dragon</a:t>
            </a:r>
          </a:p>
          <a:p>
            <a:r>
              <a:rPr lang="en-US" altLang="ko-KR" dirty="0"/>
              <a:t>Original name: Kwon </a:t>
            </a:r>
            <a:r>
              <a:rPr lang="en-US" altLang="ko-KR" dirty="0" err="1"/>
              <a:t>Jiyong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Group: BIGBANG</a:t>
            </a:r>
          </a:p>
          <a:p>
            <a:r>
              <a:rPr lang="en-US" altLang="ko-KR" dirty="0"/>
              <a:t>Debut: 08.19.2006</a:t>
            </a:r>
          </a:p>
          <a:p>
            <a:r>
              <a:rPr lang="en-US" altLang="ko-KR" dirty="0"/>
              <a:t>Position: Leader, Main Rapper, Composer, Lyricist</a:t>
            </a:r>
          </a:p>
          <a:p>
            <a:endParaRPr lang="en-US" altLang="ko-KR" dirty="0"/>
          </a:p>
          <a:p>
            <a:r>
              <a:rPr lang="en-US" altLang="ko-KR" dirty="0" err="1"/>
              <a:t>Entertainment:YG</a:t>
            </a:r>
            <a:endParaRPr lang="en-US" altLang="ko-KR" dirty="0"/>
          </a:p>
          <a:p>
            <a:r>
              <a:rPr lang="en-US" altLang="ko-KR" dirty="0"/>
              <a:t>Birth: 08.18.1988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759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A432EE-C597-400A-9B95-8177E35D9AD3}"/>
              </a:ext>
            </a:extLst>
          </p:cNvPr>
          <p:cNvSpPr txBox="1"/>
          <p:nvPr/>
        </p:nvSpPr>
        <p:spPr>
          <a:xfrm>
            <a:off x="289973" y="202826"/>
            <a:ext cx="2355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G-DRAGON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9F8CD2-4787-4333-AAE1-042D31853D98}"/>
              </a:ext>
            </a:extLst>
          </p:cNvPr>
          <p:cNvSpPr txBox="1"/>
          <p:nvPr/>
        </p:nvSpPr>
        <p:spPr>
          <a:xfrm>
            <a:off x="289973" y="843677"/>
            <a:ext cx="2228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Compose,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write the lyrics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Most of BIGBANG best songs</a:t>
            </a:r>
            <a:endParaRPr lang="ko-KR" altLang="en-US" dirty="0">
              <a:solidFill>
                <a:schemeClr val="bg1"/>
              </a:solidFill>
            </a:endParaRP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: Lie, Last Farewell, BANGBANGBANG, Loser, Fantastic baby, BLUE, I don’t know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EEE7D1-E5D4-4BFA-BB04-25A1F79055EC}"/>
              </a:ext>
            </a:extLst>
          </p:cNvPr>
          <p:cNvSpPr txBox="1"/>
          <p:nvPr/>
        </p:nvSpPr>
        <p:spPr>
          <a:xfrm>
            <a:off x="9282815" y="3131282"/>
            <a:ext cx="20612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SOLO: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Heartbreaker,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High </a:t>
            </a:r>
            <a:r>
              <a:rPr lang="en-US" altLang="ko-KR" dirty="0" err="1">
                <a:solidFill>
                  <a:schemeClr val="bg1"/>
                </a:solidFill>
              </a:rPr>
              <a:t>High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Oh Yeah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Crayon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COUP D’ETAT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Untitled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5970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4A7BE6-0E01-4F6F-A964-A58BEB928752}"/>
              </a:ext>
            </a:extLst>
          </p:cNvPr>
          <p:cNvSpPr txBox="1"/>
          <p:nvPr/>
        </p:nvSpPr>
        <p:spPr>
          <a:xfrm>
            <a:off x="4621696" y="5724939"/>
            <a:ext cx="3786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무제 </a:t>
            </a:r>
            <a:r>
              <a:rPr lang="en-US" altLang="ko-KR" dirty="0"/>
              <a:t>Untitled</a:t>
            </a:r>
          </a:p>
          <a:p>
            <a:r>
              <a:rPr lang="en-US" altLang="ko-KR" dirty="0">
                <a:hlinkClick r:id="rId3"/>
              </a:rPr>
              <a:t>https://www.youtube.com/watch?v=IQ8Cmsd4c8E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F06A1D0-B360-4340-89CE-9FF74985C6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92" t="28116" r="29321" b="27971"/>
          <a:stretch/>
        </p:blipFill>
        <p:spPr>
          <a:xfrm>
            <a:off x="1530626" y="1542572"/>
            <a:ext cx="9712299" cy="377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73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D3B233-2AAB-44FF-B89E-B2B32720379B}"/>
              </a:ext>
            </a:extLst>
          </p:cNvPr>
          <p:cNvSpPr txBox="1"/>
          <p:nvPr/>
        </p:nvSpPr>
        <p:spPr>
          <a:xfrm>
            <a:off x="3912094" y="6112275"/>
            <a:ext cx="5459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맨정신</a:t>
            </a:r>
            <a:r>
              <a:rPr lang="ko-KR" altLang="en-US" dirty="0"/>
              <a:t> </a:t>
            </a:r>
            <a:r>
              <a:rPr lang="en-US" altLang="ko-KR" dirty="0"/>
              <a:t>sober</a:t>
            </a:r>
          </a:p>
          <a:p>
            <a:r>
              <a:rPr lang="en-US" altLang="ko-KR" dirty="0">
                <a:hlinkClick r:id="rId3"/>
              </a:rPr>
              <a:t>https://www.youtube.com/watch?v=AvJ40aW0-zM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12732D3-AE89-43CE-81D0-1E5AAC9F21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09" t="22007" r="29515" b="18188"/>
          <a:stretch/>
        </p:blipFill>
        <p:spPr>
          <a:xfrm>
            <a:off x="1695635" y="798431"/>
            <a:ext cx="9135121" cy="485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22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87DED0-01DE-4616-A881-9205D6B316AD}"/>
              </a:ext>
            </a:extLst>
          </p:cNvPr>
          <p:cNvSpPr txBox="1"/>
          <p:nvPr/>
        </p:nvSpPr>
        <p:spPr>
          <a:xfrm>
            <a:off x="294467" y="712922"/>
            <a:ext cx="30221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Awards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Prime Minister's Award at the 7th Korea Popular Culture and Arts Award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Mnet Asian Music Awards-Singer of the Year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Mnet Asian Music Awards NISSAN JUKE Best Music Video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Mnet Asian Music Awards Best Dance Performance Male Solo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Mnet Asian Music Awards-Male Singer Award</a:t>
            </a: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89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361</Words>
  <Application>Microsoft Office PowerPoint</Application>
  <PresentationFormat>Širokoúhlá obrazovka</PresentationFormat>
  <Paragraphs>83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테마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kwon minkang</dc:creator>
  <cp:lastModifiedBy>schwarz.michal@yahoo.com</cp:lastModifiedBy>
  <cp:revision>17</cp:revision>
  <dcterms:created xsi:type="dcterms:W3CDTF">2019-11-25T20:22:29Z</dcterms:created>
  <dcterms:modified xsi:type="dcterms:W3CDTF">2021-01-09T00:14:59Z</dcterms:modified>
</cp:coreProperties>
</file>