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22BD9-D750-4952-B6F4-1C2291C2DFF1}" type="datetime1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342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D8821-3DD5-46B9-A86A-F4C561243C67}" type="datetime1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7637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0DEB2-8D06-4642-882D-CB0F6802FB62}" type="datetime1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89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EAB54-0C51-450C-A483-3C6C9C84A1BD}" type="datetime1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023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37001-CF71-46B7-B1BB-F9A62A35FC28}" type="datetime1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14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CE2D3-02BA-4D4C-BD2C-471499B404CC}" type="datetime1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71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FCDB5-E28A-464C-9DCB-6B5152881D07}" type="datetime1">
              <a:rPr lang="cs-CZ" smtClean="0"/>
              <a:t>15.10.2021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650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234B6-6941-41C2-9772-0947B1B38B65}" type="datetime1">
              <a:rPr lang="cs-CZ" smtClean="0"/>
              <a:t>15.10.2021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00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EE8FE3-74C3-4A83-A47E-F9519191C9AC}" type="datetime1">
              <a:rPr lang="cs-CZ" smtClean="0"/>
              <a:t>15.10.2021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845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C504-0D73-4189-9E03-9F8584E357AC}" type="datetime1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673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2052B-90C9-424E-A534-71391568C507}" type="datetime1">
              <a:rPr lang="cs-CZ" smtClean="0"/>
              <a:t>15.10.2021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92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894DFA-FCE9-420B-8AB1-1D5347C5EDCA}" type="datetime1">
              <a:rPr lang="cs-CZ" smtClean="0"/>
              <a:t>15.10.2021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551B2-F968-49A2-A153-B35023B8AF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068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ofhumanevolution.com/HomoErectus.asp#2" TargetMode="External"/><Relationship Id="rId2" Type="http://schemas.openxmlformats.org/officeDocument/2006/relationships/hyperlink" Target="http://atlasofhumanevolution.com/HomoErectus.as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Geografie osídlení: Interaktivní mapa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http://atlasofhumanevolution.com/HomoErectus.asp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>
                <a:hlinkClick r:id="rId3"/>
              </a:rPr>
              <a:t>http://atlasofhumanevolution.com/HomoErectus.asp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551B2-F968-49A2-A153-B35023B8AF28}" type="slidenum">
              <a:rPr lang="cs-CZ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1</a:t>
            </a:fld>
            <a:endParaRPr lang="cs-CZ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734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Širokoúhlá obrazovka</PresentationFormat>
  <Paragraphs>5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Geografie osídlení: Interaktivní mapa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osídlení: Interaktivní mapa</dc:title>
  <dc:creator>znerudova</dc:creator>
  <cp:lastModifiedBy>znerudova</cp:lastModifiedBy>
  <cp:revision>1</cp:revision>
  <dcterms:created xsi:type="dcterms:W3CDTF">2021-10-15T06:38:21Z</dcterms:created>
  <dcterms:modified xsi:type="dcterms:W3CDTF">2021-10-15T06:38:38Z</dcterms:modified>
</cp:coreProperties>
</file>