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69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657-0630-4E08-A6AD-4BF9CBB9145F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8A54F-CB44-4652-9E08-4A35CD1565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09.11.2021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KnihovnaNA/" TargetMode="External"/><Relationship Id="rId5" Type="http://schemas.openxmlformats.org/officeDocument/2006/relationships/hyperlink" Target="https://knihovna.nacr.cz/" TargetMode="External"/><Relationship Id="rId4" Type="http://schemas.openxmlformats.org/officeDocument/2006/relationships/hyperlink" Target="https://www.nacr.cz/verejnost/knihovna/vitejt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a.cz/knihovni-rad" TargetMode="External"/><Relationship Id="rId2" Type="http://schemas.openxmlformats.org/officeDocument/2006/relationships/hyperlink" Target="http://www.mza.cz/knihovna/baz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5.nfa.cz/search/" TargetMode="External"/><Relationship Id="rId2" Type="http://schemas.openxmlformats.org/officeDocument/2006/relationships/hyperlink" Target="https://soapraha.kpsys.cz/#!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chiv.mendelu.cz/sluzby/26579-archivni-knihovna" TargetMode="External"/><Relationship Id="rId4" Type="http://schemas.openxmlformats.org/officeDocument/2006/relationships/hyperlink" Target="https://www.mua.cas.cz/cs/katalogy-knihovny-mua-1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lavius.plzen-city.cz/" TargetMode="External"/><Relationship Id="rId2" Type="http://schemas.openxmlformats.org/officeDocument/2006/relationships/hyperlink" Target="http://www.ahmp.cz/index.html?mid=97&amp;wstyle=0&amp;catalogue=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gi.archives.cz/da/searchlink?fcDb=10044" TargetMode="External"/><Relationship Id="rId4" Type="http://schemas.openxmlformats.org/officeDocument/2006/relationships/hyperlink" Target="https://amo.ostrava.cz/cs/knihov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pic>
        <p:nvPicPr>
          <p:cNvPr id="27650" name="Picture 2" descr="http://www.nacr.cz/wp-content/uploads/2017/05/knihovna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24744"/>
            <a:ext cx="6481330" cy="4562345"/>
          </a:xfrm>
          <a:prstGeom prst="rect">
            <a:avLst/>
          </a:prstGeom>
          <a:noFill/>
        </p:spPr>
      </p:pic>
      <p:pic>
        <p:nvPicPr>
          <p:cNvPr id="27652" name="Picture 4" descr="http://www.nacr.cz/wp-content/uploads/2017/05/knihovn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564904"/>
            <a:ext cx="2657718" cy="401760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915816" y="5661248"/>
            <a:ext cx="59766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>
                <a:hlinkClick r:id="rId4"/>
              </a:rPr>
              <a:t>https://www.nacr.cz/verejnost/knihovna/vitejte</a:t>
            </a:r>
            <a:endParaRPr lang="cs-CZ" sz="2200" dirty="0"/>
          </a:p>
          <a:p>
            <a:pPr algn="ctr"/>
            <a:r>
              <a:rPr lang="cs-CZ" sz="2200" dirty="0">
                <a:hlinkClick r:id="rId5"/>
              </a:rPr>
              <a:t>https://knihovna.nacr.cz/#!/</a:t>
            </a:r>
            <a:endParaRPr lang="cs-CZ" sz="2200" dirty="0"/>
          </a:p>
          <a:p>
            <a:pPr algn="ctr"/>
            <a:r>
              <a:rPr lang="cs-CZ" sz="2200" dirty="0">
                <a:hlinkClick r:id="rId6"/>
              </a:rPr>
              <a:t>https://www.facebook.com/KnihovnaNA/</a:t>
            </a:r>
            <a:endParaRPr lang="cs-CZ" sz="2200" dirty="0"/>
          </a:p>
          <a:p>
            <a:pPr algn="ctr"/>
            <a:endParaRPr lang="cs-CZ" sz="2200" dirty="0"/>
          </a:p>
          <a:p>
            <a:pPr algn="ctr"/>
            <a:endParaRPr lang="cs-CZ" sz="2200" dirty="0"/>
          </a:p>
        </p:txBody>
      </p:sp>
      <p:sp>
        <p:nvSpPr>
          <p:cNvPr id="6" name="Obdélník 5"/>
          <p:cNvSpPr/>
          <p:nvPr/>
        </p:nvSpPr>
        <p:spPr>
          <a:xfrm>
            <a:off x="0" y="1484784"/>
            <a:ext cx="2339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200" b="1" dirty="0">
                <a:solidFill>
                  <a:srgbClr val="0070C0"/>
                </a:solidFill>
              </a:rPr>
              <a:t>Knihovna Národního archivu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/>
              <a:t>MZA</a:t>
            </a:r>
          </a:p>
          <a:p>
            <a:pPr lvl="1"/>
            <a:r>
              <a:rPr lang="cs-CZ" sz="3000" dirty="0"/>
              <a:t>KATALOG</a:t>
            </a:r>
          </a:p>
          <a:p>
            <a:pPr lvl="2"/>
            <a:r>
              <a:rPr lang="cs-CZ" sz="3000" dirty="0">
                <a:hlinkClick r:id="rId2"/>
              </a:rPr>
              <a:t>http://www.mza.cz/knihovna/baze.htm</a:t>
            </a:r>
            <a:endParaRPr lang="cs-CZ" sz="3000" dirty="0"/>
          </a:p>
          <a:p>
            <a:pPr lvl="1"/>
            <a:r>
              <a:rPr lang="cs-CZ" sz="3000" dirty="0"/>
              <a:t>KNIHOVNÍ ŘÁD</a:t>
            </a:r>
          </a:p>
          <a:p>
            <a:pPr lvl="2"/>
            <a:r>
              <a:rPr lang="cs-CZ" sz="3000" dirty="0">
                <a:hlinkClick r:id="rId3"/>
              </a:rPr>
              <a:t>http://www.mza.cz/knihovni-rad</a:t>
            </a:r>
            <a:endParaRPr lang="cs-CZ" sz="3000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075240" cy="5040560"/>
          </a:xfrm>
        </p:spPr>
        <p:txBody>
          <a:bodyPr>
            <a:normAutofit/>
          </a:bodyPr>
          <a:lstStyle/>
          <a:p>
            <a:r>
              <a:rPr lang="cs-CZ" dirty="0"/>
              <a:t>Knihovna SOA Praha</a:t>
            </a:r>
          </a:p>
          <a:p>
            <a:pPr lvl="1"/>
            <a:r>
              <a:rPr lang="cs-CZ" dirty="0">
                <a:hlinkClick r:id="rId2"/>
              </a:rPr>
              <a:t>https://soapraha.kpsys.cz/#!/</a:t>
            </a:r>
            <a:endParaRPr lang="cs-CZ" dirty="0"/>
          </a:p>
          <a:p>
            <a:r>
              <a:rPr lang="cs-CZ" dirty="0"/>
              <a:t>Knihovna NFA</a:t>
            </a:r>
          </a:p>
          <a:p>
            <a:pPr lvl="1"/>
            <a:r>
              <a:rPr lang="cs-CZ" dirty="0">
                <a:hlinkClick r:id="rId3"/>
              </a:rPr>
              <a:t>http://k5.nfa.cz/</a:t>
            </a:r>
            <a:r>
              <a:rPr lang="cs-CZ" dirty="0" err="1">
                <a:hlinkClick r:id="rId3"/>
              </a:rPr>
              <a:t>search</a:t>
            </a:r>
            <a:r>
              <a:rPr lang="cs-CZ" dirty="0">
                <a:hlinkClick r:id="rId3"/>
              </a:rPr>
              <a:t>/</a:t>
            </a:r>
            <a:endParaRPr lang="cs-CZ" dirty="0"/>
          </a:p>
          <a:p>
            <a:r>
              <a:rPr lang="cs-CZ" dirty="0"/>
              <a:t>Knihovna Masarykova ústavu AV ČR</a:t>
            </a:r>
          </a:p>
          <a:p>
            <a:pPr lvl="1"/>
            <a:r>
              <a:rPr lang="cs-CZ" dirty="0">
                <a:hlinkClick r:id="rId4"/>
              </a:rPr>
              <a:t>https://www.mua.cas.cz/cs/katalogy-knihovny-mua-131</a:t>
            </a:r>
            <a:endParaRPr lang="cs-CZ" dirty="0"/>
          </a:p>
          <a:p>
            <a:r>
              <a:rPr lang="cs-CZ" dirty="0"/>
              <a:t> Archivní knihovna MENDELU</a:t>
            </a:r>
          </a:p>
          <a:p>
            <a:pPr lvl="1"/>
            <a:r>
              <a:rPr lang="cs-CZ" dirty="0">
                <a:hlinkClick r:id="rId5"/>
              </a:rPr>
              <a:t>http://archiv.mendelu.cz/sluzby/26579-archivni-knihovna</a:t>
            </a:r>
            <a:endParaRPr lang="cs-CZ" dirty="0"/>
          </a:p>
          <a:p>
            <a:endParaRPr lang="cs-CZ" dirty="0"/>
          </a:p>
          <a:p>
            <a:pPr marL="32004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8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Knihovna AHMP</a:t>
            </a:r>
          </a:p>
          <a:p>
            <a:pPr lvl="1"/>
            <a:r>
              <a:rPr lang="cs-CZ" dirty="0">
                <a:hlinkClick r:id="rId2"/>
              </a:rPr>
              <a:t>http://www.ahmp.cz/index.html?mid=97&amp;wstyle=0&amp;catalogue=2</a:t>
            </a:r>
            <a:endParaRPr lang="cs-CZ" dirty="0"/>
          </a:p>
          <a:p>
            <a:r>
              <a:rPr lang="cs-CZ" dirty="0"/>
              <a:t>Knihovna AMP</a:t>
            </a:r>
          </a:p>
          <a:p>
            <a:pPr lvl="1"/>
            <a:r>
              <a:rPr lang="cs-CZ" dirty="0">
                <a:hlinkClick r:id="rId3"/>
              </a:rPr>
              <a:t>http://clavius.plzen-city.cz/</a:t>
            </a:r>
            <a:endParaRPr lang="cs-CZ" dirty="0"/>
          </a:p>
          <a:p>
            <a:r>
              <a:rPr lang="cs-CZ" dirty="0"/>
              <a:t>Knihovna AMO</a:t>
            </a:r>
          </a:p>
          <a:p>
            <a:pPr lvl="1"/>
            <a:r>
              <a:rPr lang="cs-CZ" dirty="0">
                <a:hlinkClick r:id="rId4"/>
              </a:rPr>
              <a:t>https://amo.ostrava.cz/cs/knihovna</a:t>
            </a:r>
            <a:endParaRPr lang="cs-CZ" dirty="0"/>
          </a:p>
          <a:p>
            <a:r>
              <a:rPr lang="cs-CZ" dirty="0"/>
              <a:t>ZA Opava</a:t>
            </a:r>
          </a:p>
          <a:p>
            <a:pPr lvl="1"/>
            <a:r>
              <a:rPr lang="cs-CZ" dirty="0">
                <a:hlinkClick r:id="rId5"/>
              </a:rPr>
              <a:t>http://digi.archives.cz/da/searchlink?fcDb=10044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714</TotalTime>
  <Words>189</Words>
  <Application>Microsoft Office PowerPoint</Application>
  <PresentationFormat>Předvádění na obrazovce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Wingdings</vt:lpstr>
      <vt:lpstr>Wingdings 2</vt:lpstr>
      <vt:lpstr>Medián</vt:lpstr>
      <vt:lpstr>Archivní knihovny</vt:lpstr>
      <vt:lpstr>Archivní knihovny</vt:lpstr>
      <vt:lpstr>Archivní knihovny</vt:lpstr>
      <vt:lpstr>Archivní knihovny</vt:lpstr>
    </vt:vector>
  </TitlesOfParts>
  <Company>MMB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Červená Radana (MMB)</cp:lastModifiedBy>
  <cp:revision>34</cp:revision>
  <cp:lastPrinted>2019-11-26T10:30:30Z</cp:lastPrinted>
  <dcterms:created xsi:type="dcterms:W3CDTF">2017-10-24T15:33:01Z</dcterms:created>
  <dcterms:modified xsi:type="dcterms:W3CDTF">2021-11-09T18:01:34Z</dcterms:modified>
</cp:coreProperties>
</file>