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78FA5-0362-4DBF-8605-3F585947C117}" v="67" dt="2021-11-01T10:04:18.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A5B78FA5-0362-4DBF-8605-3F585947C117}"/>
    <pc:docChg chg="undo custSel addSld modSld">
      <pc:chgData name="Přemysl Bar" userId="e729b752-3125-4e78-a7e7-46c1a5182e56" providerId="ADAL" clId="{A5B78FA5-0362-4DBF-8605-3F585947C117}" dt="2021-12-09T11:00:20.452" v="1394" actId="6549"/>
      <pc:docMkLst>
        <pc:docMk/>
      </pc:docMkLst>
      <pc:sldChg chg="modSp mod">
        <pc:chgData name="Přemysl Bar" userId="e729b752-3125-4e78-a7e7-46c1a5182e56" providerId="ADAL" clId="{A5B78FA5-0362-4DBF-8605-3F585947C117}" dt="2021-12-09T10:34:35.275" v="1258" actId="20577"/>
        <pc:sldMkLst>
          <pc:docMk/>
          <pc:sldMk cId="2018734580" sldId="257"/>
        </pc:sldMkLst>
        <pc:spChg chg="mod">
          <ac:chgData name="Přemysl Bar" userId="e729b752-3125-4e78-a7e7-46c1a5182e56" providerId="ADAL" clId="{A5B78FA5-0362-4DBF-8605-3F585947C117}" dt="2021-12-09T10:34:35.275" v="1258" actId="20577"/>
          <ac:spMkLst>
            <pc:docMk/>
            <pc:sldMk cId="2018734580" sldId="257"/>
            <ac:spMk id="3" creationId="{B069F075-ED75-4EE6-A70A-4533675A0444}"/>
          </ac:spMkLst>
        </pc:spChg>
      </pc:sldChg>
      <pc:sldChg chg="modSp new mod">
        <pc:chgData name="Přemysl Bar" userId="e729b752-3125-4e78-a7e7-46c1a5182e56" providerId="ADAL" clId="{A5B78FA5-0362-4DBF-8605-3F585947C117}" dt="2021-11-01T08:04:42.125" v="31" actId="123"/>
        <pc:sldMkLst>
          <pc:docMk/>
          <pc:sldMk cId="4268752120" sldId="258"/>
        </pc:sldMkLst>
        <pc:spChg chg="mod">
          <ac:chgData name="Přemysl Bar" userId="e729b752-3125-4e78-a7e7-46c1a5182e56" providerId="ADAL" clId="{A5B78FA5-0362-4DBF-8605-3F585947C117}" dt="2021-11-01T08:03:57.897" v="15" actId="20577"/>
          <ac:spMkLst>
            <pc:docMk/>
            <pc:sldMk cId="4268752120" sldId="258"/>
            <ac:spMk id="2" creationId="{A8F6F942-73B7-43BA-85A3-0624173F6F54}"/>
          </ac:spMkLst>
        </pc:spChg>
        <pc:spChg chg="mod">
          <ac:chgData name="Přemysl Bar" userId="e729b752-3125-4e78-a7e7-46c1a5182e56" providerId="ADAL" clId="{A5B78FA5-0362-4DBF-8605-3F585947C117}" dt="2021-11-01T08:04:42.125" v="31" actId="123"/>
          <ac:spMkLst>
            <pc:docMk/>
            <pc:sldMk cId="4268752120" sldId="258"/>
            <ac:spMk id="3" creationId="{9AFB0E36-A226-40CE-A344-2107FB3DD8DE}"/>
          </ac:spMkLst>
        </pc:spChg>
      </pc:sldChg>
      <pc:sldChg chg="modSp new mod">
        <pc:chgData name="Přemysl Bar" userId="e729b752-3125-4e78-a7e7-46c1a5182e56" providerId="ADAL" clId="{A5B78FA5-0362-4DBF-8605-3F585947C117}" dt="2021-11-01T08:06:14.141" v="61" actId="123"/>
        <pc:sldMkLst>
          <pc:docMk/>
          <pc:sldMk cId="269491566" sldId="259"/>
        </pc:sldMkLst>
        <pc:spChg chg="mod">
          <ac:chgData name="Přemysl Bar" userId="e729b752-3125-4e78-a7e7-46c1a5182e56" providerId="ADAL" clId="{A5B78FA5-0362-4DBF-8605-3F585947C117}" dt="2021-11-01T08:05:13.858" v="51" actId="20577"/>
          <ac:spMkLst>
            <pc:docMk/>
            <pc:sldMk cId="269491566" sldId="259"/>
            <ac:spMk id="2" creationId="{925E7893-5909-40BE-9542-A8A2A65B1FF9}"/>
          </ac:spMkLst>
        </pc:spChg>
        <pc:spChg chg="mod">
          <ac:chgData name="Přemysl Bar" userId="e729b752-3125-4e78-a7e7-46c1a5182e56" providerId="ADAL" clId="{A5B78FA5-0362-4DBF-8605-3F585947C117}" dt="2021-11-01T08:06:14.141" v="61" actId="123"/>
          <ac:spMkLst>
            <pc:docMk/>
            <pc:sldMk cId="269491566" sldId="259"/>
            <ac:spMk id="3" creationId="{B9909A07-08AA-4033-B071-FC97F09066EF}"/>
          </ac:spMkLst>
        </pc:spChg>
      </pc:sldChg>
      <pc:sldChg chg="modSp new mod">
        <pc:chgData name="Přemysl Bar" userId="e729b752-3125-4e78-a7e7-46c1a5182e56" providerId="ADAL" clId="{A5B78FA5-0362-4DBF-8605-3F585947C117}" dt="2021-12-09T10:35:41.037" v="1259" actId="123"/>
        <pc:sldMkLst>
          <pc:docMk/>
          <pc:sldMk cId="2011258121" sldId="260"/>
        </pc:sldMkLst>
        <pc:spChg chg="mod">
          <ac:chgData name="Přemysl Bar" userId="e729b752-3125-4e78-a7e7-46c1a5182e56" providerId="ADAL" clId="{A5B78FA5-0362-4DBF-8605-3F585947C117}" dt="2021-11-01T08:10:08.046" v="104" actId="20577"/>
          <ac:spMkLst>
            <pc:docMk/>
            <pc:sldMk cId="2011258121" sldId="260"/>
            <ac:spMk id="2" creationId="{D2EDC4E9-820E-45B6-B5F6-67B6E6DC0E94}"/>
          </ac:spMkLst>
        </pc:spChg>
        <pc:spChg chg="mod">
          <ac:chgData name="Přemysl Bar" userId="e729b752-3125-4e78-a7e7-46c1a5182e56" providerId="ADAL" clId="{A5B78FA5-0362-4DBF-8605-3F585947C117}" dt="2021-12-09T10:35:41.037" v="1259" actId="123"/>
          <ac:spMkLst>
            <pc:docMk/>
            <pc:sldMk cId="2011258121" sldId="260"/>
            <ac:spMk id="3" creationId="{753D5489-4FAB-4E4A-A59E-DD3CA54DF37F}"/>
          </ac:spMkLst>
        </pc:spChg>
      </pc:sldChg>
      <pc:sldChg chg="modSp new mod">
        <pc:chgData name="Přemysl Bar" userId="e729b752-3125-4e78-a7e7-46c1a5182e56" providerId="ADAL" clId="{A5B78FA5-0362-4DBF-8605-3F585947C117}" dt="2021-12-09T10:37:39.614" v="1287" actId="20577"/>
        <pc:sldMkLst>
          <pc:docMk/>
          <pc:sldMk cId="716264855" sldId="261"/>
        </pc:sldMkLst>
        <pc:spChg chg="mod">
          <ac:chgData name="Přemysl Bar" userId="e729b752-3125-4e78-a7e7-46c1a5182e56" providerId="ADAL" clId="{A5B78FA5-0362-4DBF-8605-3F585947C117}" dt="2021-11-01T08:11:36.756" v="155" actId="20577"/>
          <ac:spMkLst>
            <pc:docMk/>
            <pc:sldMk cId="716264855" sldId="261"/>
            <ac:spMk id="2" creationId="{57E2BE85-21C1-4F6C-825F-A06CEF655762}"/>
          </ac:spMkLst>
        </pc:spChg>
        <pc:spChg chg="mod">
          <ac:chgData name="Přemysl Bar" userId="e729b752-3125-4e78-a7e7-46c1a5182e56" providerId="ADAL" clId="{A5B78FA5-0362-4DBF-8605-3F585947C117}" dt="2021-12-09T10:37:39.614" v="1287" actId="20577"/>
          <ac:spMkLst>
            <pc:docMk/>
            <pc:sldMk cId="716264855" sldId="261"/>
            <ac:spMk id="3" creationId="{C305A4E9-DB45-4E80-9E78-8A90DD1D5865}"/>
          </ac:spMkLst>
        </pc:spChg>
      </pc:sldChg>
      <pc:sldChg chg="modSp add mod">
        <pc:chgData name="Přemysl Bar" userId="e729b752-3125-4e78-a7e7-46c1a5182e56" providerId="ADAL" clId="{A5B78FA5-0362-4DBF-8605-3F585947C117}" dt="2021-11-01T10:10:36.938" v="1243" actId="20577"/>
        <pc:sldMkLst>
          <pc:docMk/>
          <pc:sldMk cId="4094378691" sldId="262"/>
        </pc:sldMkLst>
        <pc:spChg chg="mod">
          <ac:chgData name="Přemysl Bar" userId="e729b752-3125-4e78-a7e7-46c1a5182e56" providerId="ADAL" clId="{A5B78FA5-0362-4DBF-8605-3F585947C117}" dt="2021-11-01T10:10:36.938" v="1243" actId="20577"/>
          <ac:spMkLst>
            <pc:docMk/>
            <pc:sldMk cId="4094378691" sldId="262"/>
            <ac:spMk id="3" creationId="{C305A4E9-DB45-4E80-9E78-8A90DD1D5865}"/>
          </ac:spMkLst>
        </pc:spChg>
      </pc:sldChg>
      <pc:sldChg chg="modSp new mod">
        <pc:chgData name="Přemysl Bar" userId="e729b752-3125-4e78-a7e7-46c1a5182e56" providerId="ADAL" clId="{A5B78FA5-0362-4DBF-8605-3F585947C117}" dt="2021-11-01T08:18:45.647" v="370" actId="20577"/>
        <pc:sldMkLst>
          <pc:docMk/>
          <pc:sldMk cId="2086679724" sldId="263"/>
        </pc:sldMkLst>
        <pc:spChg chg="mod">
          <ac:chgData name="Přemysl Bar" userId="e729b752-3125-4e78-a7e7-46c1a5182e56" providerId="ADAL" clId="{A5B78FA5-0362-4DBF-8605-3F585947C117}" dt="2021-11-01T08:17:05.522" v="302" actId="20577"/>
          <ac:spMkLst>
            <pc:docMk/>
            <pc:sldMk cId="2086679724" sldId="263"/>
            <ac:spMk id="2" creationId="{D8B45385-D770-4F38-98C6-A3F2A16203BD}"/>
          </ac:spMkLst>
        </pc:spChg>
        <pc:spChg chg="mod">
          <ac:chgData name="Přemysl Bar" userId="e729b752-3125-4e78-a7e7-46c1a5182e56" providerId="ADAL" clId="{A5B78FA5-0362-4DBF-8605-3F585947C117}" dt="2021-11-01T08:18:45.647" v="370" actId="20577"/>
          <ac:spMkLst>
            <pc:docMk/>
            <pc:sldMk cId="2086679724" sldId="263"/>
            <ac:spMk id="3" creationId="{CD7CB1CB-C57C-4FB3-B6D1-E72CA011FA18}"/>
          </ac:spMkLst>
        </pc:spChg>
      </pc:sldChg>
      <pc:sldChg chg="addSp delSp modSp new mod setBg">
        <pc:chgData name="Přemysl Bar" userId="e729b752-3125-4e78-a7e7-46c1a5182e56" providerId="ADAL" clId="{A5B78FA5-0362-4DBF-8605-3F585947C117}" dt="2021-11-01T08:35:06.423" v="393" actId="21"/>
        <pc:sldMkLst>
          <pc:docMk/>
          <pc:sldMk cId="1095058134" sldId="264"/>
        </pc:sldMkLst>
        <pc:spChg chg="mod">
          <ac:chgData name="Přemysl Bar" userId="e729b752-3125-4e78-a7e7-46c1a5182e56" providerId="ADAL" clId="{A5B78FA5-0362-4DBF-8605-3F585947C117}" dt="2021-11-01T08:34:36.040" v="389" actId="26606"/>
          <ac:spMkLst>
            <pc:docMk/>
            <pc:sldMk cId="1095058134" sldId="264"/>
            <ac:spMk id="2" creationId="{3D64B12B-FA2F-4195-BCD0-A775A1654883}"/>
          </ac:spMkLst>
        </pc:spChg>
        <pc:spChg chg="mod">
          <ac:chgData name="Přemysl Bar" userId="e729b752-3125-4e78-a7e7-46c1a5182e56" providerId="ADAL" clId="{A5B78FA5-0362-4DBF-8605-3F585947C117}" dt="2021-11-01T08:35:06.423" v="393" actId="21"/>
          <ac:spMkLst>
            <pc:docMk/>
            <pc:sldMk cId="1095058134" sldId="264"/>
            <ac:spMk id="3" creationId="{145143DA-8311-4D8F-BC04-B7EDABCF4C78}"/>
          </ac:spMkLst>
        </pc:spChg>
        <pc:spChg chg="add">
          <ac:chgData name="Přemysl Bar" userId="e729b752-3125-4e78-a7e7-46c1a5182e56" providerId="ADAL" clId="{A5B78FA5-0362-4DBF-8605-3F585947C117}" dt="2021-11-01T08:34:36.040" v="389" actId="26606"/>
          <ac:spMkLst>
            <pc:docMk/>
            <pc:sldMk cId="1095058134" sldId="264"/>
            <ac:spMk id="71" creationId="{C8A3C342-1D03-412F-8DD3-BF519E8E0AE9}"/>
          </ac:spMkLst>
        </pc:spChg>
        <pc:spChg chg="add">
          <ac:chgData name="Přemysl Bar" userId="e729b752-3125-4e78-a7e7-46c1a5182e56" providerId="ADAL" clId="{A5B78FA5-0362-4DBF-8605-3F585947C117}" dt="2021-11-01T08:34:36.040" v="389" actId="26606"/>
          <ac:spMkLst>
            <pc:docMk/>
            <pc:sldMk cId="1095058134" sldId="264"/>
            <ac:spMk id="73" creationId="{81CC9B02-E087-4350-AEBD-2C3CF001AF01}"/>
          </ac:spMkLst>
        </pc:spChg>
        <pc:picChg chg="add del mod">
          <ac:chgData name="Přemysl Bar" userId="e729b752-3125-4e78-a7e7-46c1a5182e56" providerId="ADAL" clId="{A5B78FA5-0362-4DBF-8605-3F585947C117}" dt="2021-11-01T08:34:28.981" v="388" actId="21"/>
          <ac:picMkLst>
            <pc:docMk/>
            <pc:sldMk cId="1095058134" sldId="264"/>
            <ac:picMk id="5" creationId="{D8D5A537-139D-4901-97C9-706679A13611}"/>
          </ac:picMkLst>
        </pc:picChg>
        <pc:picChg chg="add del mod">
          <ac:chgData name="Přemysl Bar" userId="e729b752-3125-4e78-a7e7-46c1a5182e56" providerId="ADAL" clId="{A5B78FA5-0362-4DBF-8605-3F585947C117}" dt="2021-11-01T08:34:49.741" v="391" actId="21"/>
          <ac:picMkLst>
            <pc:docMk/>
            <pc:sldMk cId="1095058134" sldId="264"/>
            <ac:picMk id="9" creationId="{70F7C454-3613-4CD6-B5C9-B1647117153B}"/>
          </ac:picMkLst>
        </pc:picChg>
        <pc:picChg chg="add mod">
          <ac:chgData name="Přemysl Bar" userId="e729b752-3125-4e78-a7e7-46c1a5182e56" providerId="ADAL" clId="{A5B78FA5-0362-4DBF-8605-3F585947C117}" dt="2021-11-01T08:34:36.040" v="389" actId="26606"/>
          <ac:picMkLst>
            <pc:docMk/>
            <pc:sldMk cId="1095058134" sldId="264"/>
            <ac:picMk id="1026" creationId="{DE208503-9511-428A-AC04-EF5899C500B9}"/>
          </ac:picMkLst>
        </pc:picChg>
      </pc:sldChg>
      <pc:sldChg chg="addSp modSp new mod">
        <pc:chgData name="Přemysl Bar" userId="e729b752-3125-4e78-a7e7-46c1a5182e56" providerId="ADAL" clId="{A5B78FA5-0362-4DBF-8605-3F585947C117}" dt="2021-11-01T08:40:27.162" v="435" actId="1076"/>
        <pc:sldMkLst>
          <pc:docMk/>
          <pc:sldMk cId="2640840295" sldId="265"/>
        </pc:sldMkLst>
        <pc:spChg chg="mod">
          <ac:chgData name="Přemysl Bar" userId="e729b752-3125-4e78-a7e7-46c1a5182e56" providerId="ADAL" clId="{A5B78FA5-0362-4DBF-8605-3F585947C117}" dt="2021-11-01T08:35:15.861" v="399" actId="20577"/>
          <ac:spMkLst>
            <pc:docMk/>
            <pc:sldMk cId="2640840295" sldId="265"/>
            <ac:spMk id="2" creationId="{F3A9B4CE-2EF9-45BB-89E9-5DED01A68B87}"/>
          </ac:spMkLst>
        </pc:spChg>
        <pc:spChg chg="mod">
          <ac:chgData name="Přemysl Bar" userId="e729b752-3125-4e78-a7e7-46c1a5182e56" providerId="ADAL" clId="{A5B78FA5-0362-4DBF-8605-3F585947C117}" dt="2021-11-01T08:39:11.633" v="427" actId="1076"/>
          <ac:spMkLst>
            <pc:docMk/>
            <pc:sldMk cId="2640840295" sldId="265"/>
            <ac:spMk id="3" creationId="{5C2C3914-5249-4518-89B7-D81671733DA1}"/>
          </ac:spMkLst>
        </pc:spChg>
        <pc:spChg chg="add mod">
          <ac:chgData name="Přemysl Bar" userId="e729b752-3125-4e78-a7e7-46c1a5182e56" providerId="ADAL" clId="{A5B78FA5-0362-4DBF-8605-3F585947C117}" dt="2021-11-01T08:39:23.498" v="430" actId="1076"/>
          <ac:spMkLst>
            <pc:docMk/>
            <pc:sldMk cId="2640840295" sldId="265"/>
            <ac:spMk id="7" creationId="{81EE3C35-28AB-4985-A897-3B40DF2433D2}"/>
          </ac:spMkLst>
        </pc:spChg>
        <pc:picChg chg="add mod ord">
          <ac:chgData name="Přemysl Bar" userId="e729b752-3125-4e78-a7e7-46c1a5182e56" providerId="ADAL" clId="{A5B78FA5-0362-4DBF-8605-3F585947C117}" dt="2021-11-01T08:39:07.783" v="426" actId="1076"/>
          <ac:picMkLst>
            <pc:docMk/>
            <pc:sldMk cId="2640840295" sldId="265"/>
            <ac:picMk id="5" creationId="{267A6CD1-447A-42B0-AF4D-F83EFAC17722}"/>
          </ac:picMkLst>
        </pc:picChg>
        <pc:picChg chg="add mod">
          <ac:chgData name="Přemysl Bar" userId="e729b752-3125-4e78-a7e7-46c1a5182e56" providerId="ADAL" clId="{A5B78FA5-0362-4DBF-8605-3F585947C117}" dt="2021-11-01T08:40:27.162" v="435" actId="1076"/>
          <ac:picMkLst>
            <pc:docMk/>
            <pc:sldMk cId="2640840295" sldId="265"/>
            <ac:picMk id="2050" creationId="{DFE89CED-E5A7-4FCB-BDFF-C1FF77007FBA}"/>
          </ac:picMkLst>
        </pc:picChg>
      </pc:sldChg>
      <pc:sldChg chg="modSp new mod">
        <pc:chgData name="Přemysl Bar" userId="e729b752-3125-4e78-a7e7-46c1a5182e56" providerId="ADAL" clId="{A5B78FA5-0362-4DBF-8605-3F585947C117}" dt="2021-12-09T10:38:54.569" v="1288" actId="123"/>
        <pc:sldMkLst>
          <pc:docMk/>
          <pc:sldMk cId="1651178506" sldId="266"/>
        </pc:sldMkLst>
        <pc:spChg chg="mod">
          <ac:chgData name="Přemysl Bar" userId="e729b752-3125-4e78-a7e7-46c1a5182e56" providerId="ADAL" clId="{A5B78FA5-0362-4DBF-8605-3F585947C117}" dt="2021-11-01T08:41:09.614" v="436"/>
          <ac:spMkLst>
            <pc:docMk/>
            <pc:sldMk cId="1651178506" sldId="266"/>
            <ac:spMk id="2" creationId="{4A8DC2EF-C2FD-42F2-9CD1-12CBE7F00C07}"/>
          </ac:spMkLst>
        </pc:spChg>
        <pc:spChg chg="mod">
          <ac:chgData name="Přemysl Bar" userId="e729b752-3125-4e78-a7e7-46c1a5182e56" providerId="ADAL" clId="{A5B78FA5-0362-4DBF-8605-3F585947C117}" dt="2021-12-09T10:38:54.569" v="1288" actId="123"/>
          <ac:spMkLst>
            <pc:docMk/>
            <pc:sldMk cId="1651178506" sldId="266"/>
            <ac:spMk id="3" creationId="{2735FD21-A5F4-4EDE-B5C0-F819F17744AB}"/>
          </ac:spMkLst>
        </pc:spChg>
      </pc:sldChg>
      <pc:sldChg chg="addSp delSp modSp add mod">
        <pc:chgData name="Přemysl Bar" userId="e729b752-3125-4e78-a7e7-46c1a5182e56" providerId="ADAL" clId="{A5B78FA5-0362-4DBF-8605-3F585947C117}" dt="2021-11-01T08:53:27.669" v="579" actId="1076"/>
        <pc:sldMkLst>
          <pc:docMk/>
          <pc:sldMk cId="2133012879" sldId="267"/>
        </pc:sldMkLst>
        <pc:spChg chg="mod">
          <ac:chgData name="Přemysl Bar" userId="e729b752-3125-4e78-a7e7-46c1a5182e56" providerId="ADAL" clId="{A5B78FA5-0362-4DBF-8605-3F585947C117}" dt="2021-11-01T08:53:27.669" v="579" actId="1076"/>
          <ac:spMkLst>
            <pc:docMk/>
            <pc:sldMk cId="2133012879" sldId="267"/>
            <ac:spMk id="3" creationId="{2735FD21-A5F4-4EDE-B5C0-F819F17744AB}"/>
          </ac:spMkLst>
        </pc:spChg>
        <pc:spChg chg="add mod">
          <ac:chgData name="Přemysl Bar" userId="e729b752-3125-4e78-a7e7-46c1a5182e56" providerId="ADAL" clId="{A5B78FA5-0362-4DBF-8605-3F585947C117}" dt="2021-11-01T08:53:21.758" v="578" actId="1076"/>
          <ac:spMkLst>
            <pc:docMk/>
            <pc:sldMk cId="2133012879" sldId="267"/>
            <ac:spMk id="12" creationId="{38F93659-CF78-4F04-9F87-2A9A74A45C11}"/>
          </ac:spMkLst>
        </pc:spChg>
        <pc:picChg chg="add mod modCrop">
          <ac:chgData name="Přemysl Bar" userId="e729b752-3125-4e78-a7e7-46c1a5182e56" providerId="ADAL" clId="{A5B78FA5-0362-4DBF-8605-3F585947C117}" dt="2021-11-01T08:51:39.727" v="487" actId="1076"/>
          <ac:picMkLst>
            <pc:docMk/>
            <pc:sldMk cId="2133012879" sldId="267"/>
            <ac:picMk id="5" creationId="{6A4ACDC7-B68A-4199-B053-141A3FF92EC2}"/>
          </ac:picMkLst>
        </pc:picChg>
        <pc:picChg chg="add del mod modCrop">
          <ac:chgData name="Přemysl Bar" userId="e729b752-3125-4e78-a7e7-46c1a5182e56" providerId="ADAL" clId="{A5B78FA5-0362-4DBF-8605-3F585947C117}" dt="2021-11-01T08:49:25.952" v="460" actId="21"/>
          <ac:picMkLst>
            <pc:docMk/>
            <pc:sldMk cId="2133012879" sldId="267"/>
            <ac:picMk id="7" creationId="{F0B54558-5E36-4E09-A41B-E07E1F7116BD}"/>
          </ac:picMkLst>
        </pc:picChg>
        <pc:picChg chg="add mod modCrop">
          <ac:chgData name="Přemysl Bar" userId="e729b752-3125-4e78-a7e7-46c1a5182e56" providerId="ADAL" clId="{A5B78FA5-0362-4DBF-8605-3F585947C117}" dt="2021-11-01T08:51:44.580" v="489" actId="1076"/>
          <ac:picMkLst>
            <pc:docMk/>
            <pc:sldMk cId="2133012879" sldId="267"/>
            <ac:picMk id="9" creationId="{FB646A65-A21E-44AE-97A0-8578F3C7085F}"/>
          </ac:picMkLst>
        </pc:picChg>
        <pc:picChg chg="add mod modCrop">
          <ac:chgData name="Přemysl Bar" userId="e729b752-3125-4e78-a7e7-46c1a5182e56" providerId="ADAL" clId="{A5B78FA5-0362-4DBF-8605-3F585947C117}" dt="2021-11-01T08:51:42.453" v="488" actId="1076"/>
          <ac:picMkLst>
            <pc:docMk/>
            <pc:sldMk cId="2133012879" sldId="267"/>
            <ac:picMk id="11" creationId="{EE58A047-8E49-4A10-9C7B-6B01F1733B9E}"/>
          </ac:picMkLst>
        </pc:picChg>
      </pc:sldChg>
      <pc:sldChg chg="addSp delSp modSp new mod">
        <pc:chgData name="Přemysl Bar" userId="e729b752-3125-4e78-a7e7-46c1a5182e56" providerId="ADAL" clId="{A5B78FA5-0362-4DBF-8605-3F585947C117}" dt="2021-11-01T09:14:32.605" v="624" actId="123"/>
        <pc:sldMkLst>
          <pc:docMk/>
          <pc:sldMk cId="2345436403" sldId="268"/>
        </pc:sldMkLst>
        <pc:spChg chg="mod">
          <ac:chgData name="Přemysl Bar" userId="e729b752-3125-4e78-a7e7-46c1a5182e56" providerId="ADAL" clId="{A5B78FA5-0362-4DBF-8605-3F585947C117}" dt="2021-11-01T08:53:51.208" v="585" actId="20577"/>
          <ac:spMkLst>
            <pc:docMk/>
            <pc:sldMk cId="2345436403" sldId="268"/>
            <ac:spMk id="2" creationId="{B8A14A5A-A51B-429E-B3A1-4F56C8CEC429}"/>
          </ac:spMkLst>
        </pc:spChg>
        <pc:spChg chg="mod">
          <ac:chgData name="Přemysl Bar" userId="e729b752-3125-4e78-a7e7-46c1a5182e56" providerId="ADAL" clId="{A5B78FA5-0362-4DBF-8605-3F585947C117}" dt="2021-11-01T09:14:32.605" v="624" actId="123"/>
          <ac:spMkLst>
            <pc:docMk/>
            <pc:sldMk cId="2345436403" sldId="268"/>
            <ac:spMk id="3" creationId="{8E021C93-052F-4489-A78C-93DF3CDD895A}"/>
          </ac:spMkLst>
        </pc:spChg>
        <pc:spChg chg="add del mod">
          <ac:chgData name="Přemysl Bar" userId="e729b752-3125-4e78-a7e7-46c1a5182e56" providerId="ADAL" clId="{A5B78FA5-0362-4DBF-8605-3F585947C117}" dt="2021-11-01T09:11:46.005" v="611"/>
          <ac:spMkLst>
            <pc:docMk/>
            <pc:sldMk cId="2345436403" sldId="268"/>
            <ac:spMk id="8" creationId="{FAF2E26D-8BC7-45A0-B24E-C9F641C7C862}"/>
          </ac:spMkLst>
        </pc:spChg>
        <pc:spChg chg="add mod">
          <ac:chgData name="Přemysl Bar" userId="e729b752-3125-4e78-a7e7-46c1a5182e56" providerId="ADAL" clId="{A5B78FA5-0362-4DBF-8605-3F585947C117}" dt="2021-11-01T09:14:16.712" v="622" actId="14100"/>
          <ac:spMkLst>
            <pc:docMk/>
            <pc:sldMk cId="2345436403" sldId="268"/>
            <ac:spMk id="9" creationId="{A7BAB2AA-3E40-4492-A8B9-73182E2E9F55}"/>
          </ac:spMkLst>
        </pc:spChg>
        <pc:picChg chg="add mod modCrop">
          <ac:chgData name="Přemysl Bar" userId="e729b752-3125-4e78-a7e7-46c1a5182e56" providerId="ADAL" clId="{A5B78FA5-0362-4DBF-8605-3F585947C117}" dt="2021-11-01T09:11:19.379" v="604" actId="1076"/>
          <ac:picMkLst>
            <pc:docMk/>
            <pc:sldMk cId="2345436403" sldId="268"/>
            <ac:picMk id="5" creationId="{34D704B2-B9CD-4428-AF60-47E05993CD83}"/>
          </ac:picMkLst>
        </pc:picChg>
        <pc:picChg chg="add mod modCrop">
          <ac:chgData name="Přemysl Bar" userId="e729b752-3125-4e78-a7e7-46c1a5182e56" providerId="ADAL" clId="{A5B78FA5-0362-4DBF-8605-3F585947C117}" dt="2021-11-01T09:11:21.113" v="605" actId="1076"/>
          <ac:picMkLst>
            <pc:docMk/>
            <pc:sldMk cId="2345436403" sldId="268"/>
            <ac:picMk id="7" creationId="{7BAFF7C1-D881-47D6-A06D-968B7E4C0DEC}"/>
          </ac:picMkLst>
        </pc:picChg>
        <pc:picChg chg="add mod">
          <ac:chgData name="Přemysl Bar" userId="e729b752-3125-4e78-a7e7-46c1a5182e56" providerId="ADAL" clId="{A5B78FA5-0362-4DBF-8605-3F585947C117}" dt="2021-11-01T09:13:34.001" v="614" actId="1076"/>
          <ac:picMkLst>
            <pc:docMk/>
            <pc:sldMk cId="2345436403" sldId="268"/>
            <ac:picMk id="3074" creationId="{9CF4DB6C-B881-445C-A1A5-4F0E32892AFC}"/>
          </ac:picMkLst>
        </pc:picChg>
      </pc:sldChg>
      <pc:sldChg chg="addSp delSp modSp new mod setBg">
        <pc:chgData name="Přemysl Bar" userId="e729b752-3125-4e78-a7e7-46c1a5182e56" providerId="ADAL" clId="{A5B78FA5-0362-4DBF-8605-3F585947C117}" dt="2021-11-01T09:26:47.358" v="712" actId="1076"/>
        <pc:sldMkLst>
          <pc:docMk/>
          <pc:sldMk cId="2727655375" sldId="269"/>
        </pc:sldMkLst>
        <pc:spChg chg="mod">
          <ac:chgData name="Přemysl Bar" userId="e729b752-3125-4e78-a7e7-46c1a5182e56" providerId="ADAL" clId="{A5B78FA5-0362-4DBF-8605-3F585947C117}" dt="2021-11-01T09:16:38.186" v="637" actId="26606"/>
          <ac:spMkLst>
            <pc:docMk/>
            <pc:sldMk cId="2727655375" sldId="269"/>
            <ac:spMk id="2" creationId="{F130AD15-4BC5-4FA8-AF7C-A1782D185181}"/>
          </ac:spMkLst>
        </pc:spChg>
        <pc:spChg chg="mod">
          <ac:chgData name="Přemysl Bar" userId="e729b752-3125-4e78-a7e7-46c1a5182e56" providerId="ADAL" clId="{A5B78FA5-0362-4DBF-8605-3F585947C117}" dt="2021-11-01T09:26:40.686" v="710" actId="1076"/>
          <ac:spMkLst>
            <pc:docMk/>
            <pc:sldMk cId="2727655375" sldId="269"/>
            <ac:spMk id="3" creationId="{84A55184-11CE-498F-8758-783B034906D3}"/>
          </ac:spMkLst>
        </pc:spChg>
        <pc:spChg chg="add del">
          <ac:chgData name="Přemysl Bar" userId="e729b752-3125-4e78-a7e7-46c1a5182e56" providerId="ADAL" clId="{A5B78FA5-0362-4DBF-8605-3F585947C117}" dt="2021-11-01T09:17:19.051" v="639" actId="26606"/>
          <ac:spMkLst>
            <pc:docMk/>
            <pc:sldMk cId="2727655375" sldId="269"/>
            <ac:spMk id="71" creationId="{C8A3C342-1D03-412F-8DD3-BF519E8E0AE9}"/>
          </ac:spMkLst>
        </pc:spChg>
        <pc:spChg chg="add del">
          <ac:chgData name="Přemysl Bar" userId="e729b752-3125-4e78-a7e7-46c1a5182e56" providerId="ADAL" clId="{A5B78FA5-0362-4DBF-8605-3F585947C117}" dt="2021-11-01T09:17:19.051" v="639" actId="26606"/>
          <ac:spMkLst>
            <pc:docMk/>
            <pc:sldMk cId="2727655375" sldId="269"/>
            <ac:spMk id="73" creationId="{81CC9B02-E087-4350-AEBD-2C3CF001AF01}"/>
          </ac:spMkLst>
        </pc:spChg>
        <pc:spChg chg="add">
          <ac:chgData name="Přemysl Bar" userId="e729b752-3125-4e78-a7e7-46c1a5182e56" providerId="ADAL" clId="{A5B78FA5-0362-4DBF-8605-3F585947C117}" dt="2021-11-01T09:17:19.051" v="639" actId="26606"/>
          <ac:spMkLst>
            <pc:docMk/>
            <pc:sldMk cId="2727655375" sldId="269"/>
            <ac:spMk id="137" creationId="{C8A3C342-1D03-412F-8DD3-BF519E8E0AE9}"/>
          </ac:spMkLst>
        </pc:spChg>
        <pc:spChg chg="add">
          <ac:chgData name="Přemysl Bar" userId="e729b752-3125-4e78-a7e7-46c1a5182e56" providerId="ADAL" clId="{A5B78FA5-0362-4DBF-8605-3F585947C117}" dt="2021-11-01T09:17:19.051" v="639" actId="26606"/>
          <ac:spMkLst>
            <pc:docMk/>
            <pc:sldMk cId="2727655375" sldId="269"/>
            <ac:spMk id="139" creationId="{81CC9B02-E087-4350-AEBD-2C3CF001AF01}"/>
          </ac:spMkLst>
        </pc:spChg>
        <pc:picChg chg="add mod modCrop">
          <ac:chgData name="Přemysl Bar" userId="e729b752-3125-4e78-a7e7-46c1a5182e56" providerId="ADAL" clId="{A5B78FA5-0362-4DBF-8605-3F585947C117}" dt="2021-11-01T09:26:47.358" v="712" actId="1076"/>
          <ac:picMkLst>
            <pc:docMk/>
            <pc:sldMk cId="2727655375" sldId="269"/>
            <ac:picMk id="5" creationId="{4EA115F7-305C-4E88-9E70-F0642B2F4161}"/>
          </ac:picMkLst>
        </pc:picChg>
        <pc:picChg chg="add mod modCrop">
          <ac:chgData name="Přemysl Bar" userId="e729b752-3125-4e78-a7e7-46c1a5182e56" providerId="ADAL" clId="{A5B78FA5-0362-4DBF-8605-3F585947C117}" dt="2021-11-01T09:26:45.936" v="711" actId="1076"/>
          <ac:picMkLst>
            <pc:docMk/>
            <pc:sldMk cId="2727655375" sldId="269"/>
            <ac:picMk id="7" creationId="{E2D59090-BF26-4BA2-8B50-B1547425A3C5}"/>
          </ac:picMkLst>
        </pc:picChg>
        <pc:picChg chg="add del mod ord">
          <ac:chgData name="Přemysl Bar" userId="e729b752-3125-4e78-a7e7-46c1a5182e56" providerId="ADAL" clId="{A5B78FA5-0362-4DBF-8605-3F585947C117}" dt="2021-11-01T09:24:19.950" v="672" actId="21"/>
          <ac:picMkLst>
            <pc:docMk/>
            <pc:sldMk cId="2727655375" sldId="269"/>
            <ac:picMk id="4098" creationId="{095A0F38-86A0-4CE5-94A2-9C87A1CA8A65}"/>
          </ac:picMkLst>
        </pc:picChg>
        <pc:picChg chg="add del mod">
          <ac:chgData name="Přemysl Bar" userId="e729b752-3125-4e78-a7e7-46c1a5182e56" providerId="ADAL" clId="{A5B78FA5-0362-4DBF-8605-3F585947C117}" dt="2021-11-01T09:24:17.383" v="671" actId="21"/>
          <ac:picMkLst>
            <pc:docMk/>
            <pc:sldMk cId="2727655375" sldId="269"/>
            <ac:picMk id="4100" creationId="{D2F2C26D-3B18-4775-B6B0-51EE773D4F1A}"/>
          </ac:picMkLst>
        </pc:picChg>
      </pc:sldChg>
      <pc:sldChg chg="modSp add mod">
        <pc:chgData name="Přemysl Bar" userId="e729b752-3125-4e78-a7e7-46c1a5182e56" providerId="ADAL" clId="{A5B78FA5-0362-4DBF-8605-3F585947C117}" dt="2021-12-09T10:40:13.730" v="1289" actId="20577"/>
        <pc:sldMkLst>
          <pc:docMk/>
          <pc:sldMk cId="625718403" sldId="270"/>
        </pc:sldMkLst>
        <pc:spChg chg="mod">
          <ac:chgData name="Přemysl Bar" userId="e729b752-3125-4e78-a7e7-46c1a5182e56" providerId="ADAL" clId="{A5B78FA5-0362-4DBF-8605-3F585947C117}" dt="2021-12-09T10:40:13.730" v="1289" actId="20577"/>
          <ac:spMkLst>
            <pc:docMk/>
            <pc:sldMk cId="625718403" sldId="270"/>
            <ac:spMk id="3" creationId="{84A55184-11CE-498F-8758-783B034906D3}"/>
          </ac:spMkLst>
        </pc:spChg>
      </pc:sldChg>
      <pc:sldChg chg="modSp new mod">
        <pc:chgData name="Přemysl Bar" userId="e729b752-3125-4e78-a7e7-46c1a5182e56" providerId="ADAL" clId="{A5B78FA5-0362-4DBF-8605-3F585947C117}" dt="2021-11-01T09:28:09.633" v="722" actId="123"/>
        <pc:sldMkLst>
          <pc:docMk/>
          <pc:sldMk cId="1900594260" sldId="271"/>
        </pc:sldMkLst>
        <pc:spChg chg="mod">
          <ac:chgData name="Přemysl Bar" userId="e729b752-3125-4e78-a7e7-46c1a5182e56" providerId="ADAL" clId="{A5B78FA5-0362-4DBF-8605-3F585947C117}" dt="2021-11-01T09:27:39.524" v="718" actId="20577"/>
          <ac:spMkLst>
            <pc:docMk/>
            <pc:sldMk cId="1900594260" sldId="271"/>
            <ac:spMk id="2" creationId="{4989939A-5793-42B1-A24E-6C4EFCF7D945}"/>
          </ac:spMkLst>
        </pc:spChg>
        <pc:spChg chg="mod">
          <ac:chgData name="Přemysl Bar" userId="e729b752-3125-4e78-a7e7-46c1a5182e56" providerId="ADAL" clId="{A5B78FA5-0362-4DBF-8605-3F585947C117}" dt="2021-11-01T09:28:09.633" v="722" actId="123"/>
          <ac:spMkLst>
            <pc:docMk/>
            <pc:sldMk cId="1900594260" sldId="271"/>
            <ac:spMk id="3" creationId="{673B6277-D547-408A-AB7A-8EAF3DB3C7A8}"/>
          </ac:spMkLst>
        </pc:spChg>
      </pc:sldChg>
      <pc:sldChg chg="addSp modSp new mod">
        <pc:chgData name="Přemysl Bar" userId="e729b752-3125-4e78-a7e7-46c1a5182e56" providerId="ADAL" clId="{A5B78FA5-0362-4DBF-8605-3F585947C117}" dt="2021-12-09T10:46:30.246" v="1313" actId="948"/>
        <pc:sldMkLst>
          <pc:docMk/>
          <pc:sldMk cId="1231856326" sldId="272"/>
        </pc:sldMkLst>
        <pc:spChg chg="mod">
          <ac:chgData name="Přemysl Bar" userId="e729b752-3125-4e78-a7e7-46c1a5182e56" providerId="ADAL" clId="{A5B78FA5-0362-4DBF-8605-3F585947C117}" dt="2021-11-01T09:28:19.557" v="728" actId="20577"/>
          <ac:spMkLst>
            <pc:docMk/>
            <pc:sldMk cId="1231856326" sldId="272"/>
            <ac:spMk id="2" creationId="{C141CA31-ED3B-4214-A32C-643B11F0C1ED}"/>
          </ac:spMkLst>
        </pc:spChg>
        <pc:spChg chg="mod">
          <ac:chgData name="Přemysl Bar" userId="e729b752-3125-4e78-a7e7-46c1a5182e56" providerId="ADAL" clId="{A5B78FA5-0362-4DBF-8605-3F585947C117}" dt="2021-11-01T09:38:42.076" v="820" actId="20577"/>
          <ac:spMkLst>
            <pc:docMk/>
            <pc:sldMk cId="1231856326" sldId="272"/>
            <ac:spMk id="3" creationId="{D557F0D1-0EA8-43BA-966E-09DA44A13D7B}"/>
          </ac:spMkLst>
        </pc:spChg>
        <pc:spChg chg="add mod">
          <ac:chgData name="Přemysl Bar" userId="e729b752-3125-4e78-a7e7-46c1a5182e56" providerId="ADAL" clId="{A5B78FA5-0362-4DBF-8605-3F585947C117}" dt="2021-12-09T10:46:01.724" v="1310" actId="27636"/>
          <ac:spMkLst>
            <pc:docMk/>
            <pc:sldMk cId="1231856326" sldId="272"/>
            <ac:spMk id="7" creationId="{10577DF6-57F6-4BC9-B3B2-437791D14222}"/>
          </ac:spMkLst>
        </pc:spChg>
        <pc:spChg chg="add mod">
          <ac:chgData name="Přemysl Bar" userId="e729b752-3125-4e78-a7e7-46c1a5182e56" providerId="ADAL" clId="{A5B78FA5-0362-4DBF-8605-3F585947C117}" dt="2021-12-09T10:46:30.246" v="1313" actId="948"/>
          <ac:spMkLst>
            <pc:docMk/>
            <pc:sldMk cId="1231856326" sldId="272"/>
            <ac:spMk id="8" creationId="{BC37B88F-E2E9-43F9-9EC7-4006F7CB4F4B}"/>
          </ac:spMkLst>
        </pc:spChg>
        <pc:picChg chg="add mod modCrop">
          <ac:chgData name="Přemysl Bar" userId="e729b752-3125-4e78-a7e7-46c1a5182e56" providerId="ADAL" clId="{A5B78FA5-0362-4DBF-8605-3F585947C117}" dt="2021-11-01T09:39:12.255" v="824" actId="1076"/>
          <ac:picMkLst>
            <pc:docMk/>
            <pc:sldMk cId="1231856326" sldId="272"/>
            <ac:picMk id="5" creationId="{FB1DBC0B-F7BB-47AD-B543-5DB8B45A02E7}"/>
          </ac:picMkLst>
        </pc:picChg>
        <pc:picChg chg="add mod">
          <ac:chgData name="Přemysl Bar" userId="e729b752-3125-4e78-a7e7-46c1a5182e56" providerId="ADAL" clId="{A5B78FA5-0362-4DBF-8605-3F585947C117}" dt="2021-11-01T09:37:19.675" v="799" actId="1076"/>
          <ac:picMkLst>
            <pc:docMk/>
            <pc:sldMk cId="1231856326" sldId="272"/>
            <ac:picMk id="5122" creationId="{F3F7B565-D236-400C-8B0D-6B3FF2F8D7BC}"/>
          </ac:picMkLst>
        </pc:picChg>
      </pc:sldChg>
      <pc:sldChg chg="addSp delSp modSp new mod setBg">
        <pc:chgData name="Přemysl Bar" userId="e729b752-3125-4e78-a7e7-46c1a5182e56" providerId="ADAL" clId="{A5B78FA5-0362-4DBF-8605-3F585947C117}" dt="2021-11-01T09:48:15.765" v="877" actId="123"/>
        <pc:sldMkLst>
          <pc:docMk/>
          <pc:sldMk cId="1606727154" sldId="273"/>
        </pc:sldMkLst>
        <pc:spChg chg="mod">
          <ac:chgData name="Přemysl Bar" userId="e729b752-3125-4e78-a7e7-46c1a5182e56" providerId="ADAL" clId="{A5B78FA5-0362-4DBF-8605-3F585947C117}" dt="2021-11-01T09:47:48.723" v="865" actId="26606"/>
          <ac:spMkLst>
            <pc:docMk/>
            <pc:sldMk cId="1606727154" sldId="273"/>
            <ac:spMk id="2" creationId="{041E2D69-5D8D-432B-AFEB-C1C01B0D3FF3}"/>
          </ac:spMkLst>
        </pc:spChg>
        <pc:spChg chg="mod">
          <ac:chgData name="Přemysl Bar" userId="e729b752-3125-4e78-a7e7-46c1a5182e56" providerId="ADAL" clId="{A5B78FA5-0362-4DBF-8605-3F585947C117}" dt="2021-11-01T09:48:15.765" v="877" actId="123"/>
          <ac:spMkLst>
            <pc:docMk/>
            <pc:sldMk cId="1606727154" sldId="273"/>
            <ac:spMk id="3" creationId="{E3B37DBB-FBDF-4B87-9381-078983936972}"/>
          </ac:spMkLst>
        </pc:spChg>
        <pc:spChg chg="add del">
          <ac:chgData name="Přemysl Bar" userId="e729b752-3125-4e78-a7e7-46c1a5182e56" providerId="ADAL" clId="{A5B78FA5-0362-4DBF-8605-3F585947C117}" dt="2021-11-01T09:45:23.484" v="862" actId="22"/>
          <ac:spMkLst>
            <pc:docMk/>
            <pc:sldMk cId="1606727154" sldId="273"/>
            <ac:spMk id="5" creationId="{FE52EDCD-544A-41F4-BE05-EFC6FDE9942C}"/>
          </ac:spMkLst>
        </pc:spChg>
        <pc:spChg chg="add">
          <ac:chgData name="Přemysl Bar" userId="e729b752-3125-4e78-a7e7-46c1a5182e56" providerId="ADAL" clId="{A5B78FA5-0362-4DBF-8605-3F585947C117}" dt="2021-11-01T09:47:48.723" v="865" actId="26606"/>
          <ac:spMkLst>
            <pc:docMk/>
            <pc:sldMk cId="1606727154" sldId="273"/>
            <ac:spMk id="73" creationId="{C8A3C342-1D03-412F-8DD3-BF519E8E0AE9}"/>
          </ac:spMkLst>
        </pc:spChg>
        <pc:spChg chg="add">
          <ac:chgData name="Přemysl Bar" userId="e729b752-3125-4e78-a7e7-46c1a5182e56" providerId="ADAL" clId="{A5B78FA5-0362-4DBF-8605-3F585947C117}" dt="2021-11-01T09:47:48.723" v="865" actId="26606"/>
          <ac:spMkLst>
            <pc:docMk/>
            <pc:sldMk cId="1606727154" sldId="273"/>
            <ac:spMk id="75" creationId="{81CC9B02-E087-4350-AEBD-2C3CF001AF01}"/>
          </ac:spMkLst>
        </pc:spChg>
        <pc:spChg chg="add">
          <ac:chgData name="Přemysl Bar" userId="e729b752-3125-4e78-a7e7-46c1a5182e56" providerId="ADAL" clId="{A5B78FA5-0362-4DBF-8605-3F585947C117}" dt="2021-11-01T09:47:48.723" v="865" actId="26606"/>
          <ac:spMkLst>
            <pc:docMk/>
            <pc:sldMk cId="1606727154" sldId="273"/>
            <ac:spMk id="77" creationId="{D6F18ACE-6E82-4ADC-8A2F-A1771B309B16}"/>
          </ac:spMkLst>
        </pc:spChg>
        <pc:picChg chg="add mod">
          <ac:chgData name="Přemysl Bar" userId="e729b752-3125-4e78-a7e7-46c1a5182e56" providerId="ADAL" clId="{A5B78FA5-0362-4DBF-8605-3F585947C117}" dt="2021-11-01T09:47:57.444" v="867" actId="27614"/>
          <ac:picMkLst>
            <pc:docMk/>
            <pc:sldMk cId="1606727154" sldId="273"/>
            <ac:picMk id="6146" creationId="{BC87A169-6F6A-40BE-8E2C-0C22DB7AD435}"/>
          </ac:picMkLst>
        </pc:picChg>
        <pc:picChg chg="add mod ord">
          <ac:chgData name="Přemysl Bar" userId="e729b752-3125-4e78-a7e7-46c1a5182e56" providerId="ADAL" clId="{A5B78FA5-0362-4DBF-8605-3F585947C117}" dt="2021-11-01T09:47:57.621" v="869" actId="27614"/>
          <ac:picMkLst>
            <pc:docMk/>
            <pc:sldMk cId="1606727154" sldId="273"/>
            <ac:picMk id="6148" creationId="{8F9DAF2A-9B9E-4E43-8096-303343BDF0DE}"/>
          </ac:picMkLst>
        </pc:picChg>
      </pc:sldChg>
      <pc:sldChg chg="addSp delSp modSp new mod">
        <pc:chgData name="Přemysl Bar" userId="e729b752-3125-4e78-a7e7-46c1a5182e56" providerId="ADAL" clId="{A5B78FA5-0362-4DBF-8605-3F585947C117}" dt="2021-12-09T10:52:06.382" v="1325" actId="20577"/>
        <pc:sldMkLst>
          <pc:docMk/>
          <pc:sldMk cId="4145292328" sldId="274"/>
        </pc:sldMkLst>
        <pc:spChg chg="mod">
          <ac:chgData name="Přemysl Bar" userId="e729b752-3125-4e78-a7e7-46c1a5182e56" providerId="ADAL" clId="{A5B78FA5-0362-4DBF-8605-3F585947C117}" dt="2021-11-01T09:49:37.858" v="889" actId="20577"/>
          <ac:spMkLst>
            <pc:docMk/>
            <pc:sldMk cId="4145292328" sldId="274"/>
            <ac:spMk id="2" creationId="{8CAB35FC-00EB-4230-8DE9-3FB9ED0BD9A9}"/>
          </ac:spMkLst>
        </pc:spChg>
        <pc:spChg chg="mod">
          <ac:chgData name="Přemysl Bar" userId="e729b752-3125-4e78-a7e7-46c1a5182e56" providerId="ADAL" clId="{A5B78FA5-0362-4DBF-8605-3F585947C117}" dt="2021-12-09T10:52:06.382" v="1325" actId="20577"/>
          <ac:spMkLst>
            <pc:docMk/>
            <pc:sldMk cId="4145292328" sldId="274"/>
            <ac:spMk id="3" creationId="{1D03F03E-A749-4F56-A604-BA824F8D47E1}"/>
          </ac:spMkLst>
        </pc:spChg>
        <pc:spChg chg="add del">
          <ac:chgData name="Přemysl Bar" userId="e729b752-3125-4e78-a7e7-46c1a5182e56" providerId="ADAL" clId="{A5B78FA5-0362-4DBF-8605-3F585947C117}" dt="2021-11-01T09:49:32.765" v="878" actId="21"/>
          <ac:spMkLst>
            <pc:docMk/>
            <pc:sldMk cId="4145292328" sldId="274"/>
            <ac:spMk id="5" creationId="{186851D1-0D42-4860-9E37-DA48235B070C}"/>
          </ac:spMkLst>
        </pc:spChg>
      </pc:sldChg>
      <pc:sldChg chg="addSp modSp new mod">
        <pc:chgData name="Přemysl Bar" userId="e729b752-3125-4e78-a7e7-46c1a5182e56" providerId="ADAL" clId="{A5B78FA5-0362-4DBF-8605-3F585947C117}" dt="2021-11-01T09:57:06.611" v="1016" actId="1036"/>
        <pc:sldMkLst>
          <pc:docMk/>
          <pc:sldMk cId="2122727179" sldId="275"/>
        </pc:sldMkLst>
        <pc:spChg chg="mod">
          <ac:chgData name="Přemysl Bar" userId="e729b752-3125-4e78-a7e7-46c1a5182e56" providerId="ADAL" clId="{A5B78FA5-0362-4DBF-8605-3F585947C117}" dt="2021-11-01T09:53:51.154" v="937" actId="20577"/>
          <ac:spMkLst>
            <pc:docMk/>
            <pc:sldMk cId="2122727179" sldId="275"/>
            <ac:spMk id="2" creationId="{71AA3817-AA2E-471A-9D40-056458EB4AEA}"/>
          </ac:spMkLst>
        </pc:spChg>
        <pc:spChg chg="mod ord">
          <ac:chgData name="Přemysl Bar" userId="e729b752-3125-4e78-a7e7-46c1a5182e56" providerId="ADAL" clId="{A5B78FA5-0362-4DBF-8605-3F585947C117}" dt="2021-11-01T09:56:21.631" v="973" actId="27636"/>
          <ac:spMkLst>
            <pc:docMk/>
            <pc:sldMk cId="2122727179" sldId="275"/>
            <ac:spMk id="3" creationId="{7992A09B-258A-463C-B7F7-7662CFFCF144}"/>
          </ac:spMkLst>
        </pc:spChg>
        <pc:spChg chg="add mod">
          <ac:chgData name="Přemysl Bar" userId="e729b752-3125-4e78-a7e7-46c1a5182e56" providerId="ADAL" clId="{A5B78FA5-0362-4DBF-8605-3F585947C117}" dt="2021-11-01T09:57:06.611" v="1016" actId="1036"/>
          <ac:spMkLst>
            <pc:docMk/>
            <pc:sldMk cId="2122727179" sldId="275"/>
            <ac:spMk id="4" creationId="{9E7F18DF-0868-493F-B142-224912AA8386}"/>
          </ac:spMkLst>
        </pc:spChg>
        <pc:picChg chg="add mod">
          <ac:chgData name="Přemysl Bar" userId="e729b752-3125-4e78-a7e7-46c1a5182e56" providerId="ADAL" clId="{A5B78FA5-0362-4DBF-8605-3F585947C117}" dt="2021-11-01T09:56:28.260" v="974" actId="1076"/>
          <ac:picMkLst>
            <pc:docMk/>
            <pc:sldMk cId="2122727179" sldId="275"/>
            <ac:picMk id="5" creationId="{B07393F4-8E5F-4CFD-B78F-D7A2996038D6}"/>
          </ac:picMkLst>
        </pc:picChg>
        <pc:picChg chg="add mod">
          <ac:chgData name="Přemysl Bar" userId="e729b752-3125-4e78-a7e7-46c1a5182e56" providerId="ADAL" clId="{A5B78FA5-0362-4DBF-8605-3F585947C117}" dt="2021-11-01T09:55:58.239" v="963" actId="1076"/>
          <ac:picMkLst>
            <pc:docMk/>
            <pc:sldMk cId="2122727179" sldId="275"/>
            <ac:picMk id="7170" creationId="{5C9B40AC-90B1-4F41-B709-DFB46AA9BF05}"/>
          </ac:picMkLst>
        </pc:picChg>
      </pc:sldChg>
      <pc:sldChg chg="addSp modSp new mod">
        <pc:chgData name="Přemysl Bar" userId="e729b752-3125-4e78-a7e7-46c1a5182e56" providerId="ADAL" clId="{A5B78FA5-0362-4DBF-8605-3F585947C117}" dt="2021-11-01T10:00:01.683" v="1052" actId="20577"/>
        <pc:sldMkLst>
          <pc:docMk/>
          <pc:sldMk cId="457483971" sldId="276"/>
        </pc:sldMkLst>
        <pc:spChg chg="mod">
          <ac:chgData name="Přemysl Bar" userId="e729b752-3125-4e78-a7e7-46c1a5182e56" providerId="ADAL" clId="{A5B78FA5-0362-4DBF-8605-3F585947C117}" dt="2021-11-01T10:00:01.683" v="1052" actId="20577"/>
          <ac:spMkLst>
            <pc:docMk/>
            <pc:sldMk cId="457483971" sldId="276"/>
            <ac:spMk id="2" creationId="{61D81962-8F08-45A3-8D30-6C844E3439C5}"/>
          </ac:spMkLst>
        </pc:spChg>
        <pc:spChg chg="mod">
          <ac:chgData name="Přemysl Bar" userId="e729b752-3125-4e78-a7e7-46c1a5182e56" providerId="ADAL" clId="{A5B78FA5-0362-4DBF-8605-3F585947C117}" dt="2021-11-01T09:59:43.992" v="1050" actId="1076"/>
          <ac:spMkLst>
            <pc:docMk/>
            <pc:sldMk cId="457483971" sldId="276"/>
            <ac:spMk id="3" creationId="{FC3BBC82-73D9-49A4-8EA9-E35DE07A8655}"/>
          </ac:spMkLst>
        </pc:spChg>
        <pc:picChg chg="add mod">
          <ac:chgData name="Přemysl Bar" userId="e729b752-3125-4e78-a7e7-46c1a5182e56" providerId="ADAL" clId="{A5B78FA5-0362-4DBF-8605-3F585947C117}" dt="2021-11-01T09:59:17.540" v="1033" actId="1076"/>
          <ac:picMkLst>
            <pc:docMk/>
            <pc:sldMk cId="457483971" sldId="276"/>
            <ac:picMk id="8194" creationId="{4BBB76C0-F449-45AF-B053-74FCCE6BED05}"/>
          </ac:picMkLst>
        </pc:picChg>
      </pc:sldChg>
      <pc:sldChg chg="addSp delSp modSp new mod setBg">
        <pc:chgData name="Přemysl Bar" userId="e729b752-3125-4e78-a7e7-46c1a5182e56" providerId="ADAL" clId="{A5B78FA5-0362-4DBF-8605-3F585947C117}" dt="2021-12-09T10:52:37.866" v="1326" actId="123"/>
        <pc:sldMkLst>
          <pc:docMk/>
          <pc:sldMk cId="3222378240" sldId="277"/>
        </pc:sldMkLst>
        <pc:spChg chg="mod">
          <ac:chgData name="Přemysl Bar" userId="e729b752-3125-4e78-a7e7-46c1a5182e56" providerId="ADAL" clId="{A5B78FA5-0362-4DBF-8605-3F585947C117}" dt="2021-11-01T10:04:25.631" v="1133" actId="26606"/>
          <ac:spMkLst>
            <pc:docMk/>
            <pc:sldMk cId="3222378240" sldId="277"/>
            <ac:spMk id="2" creationId="{28B07A3E-CD57-4992-AC25-06B7A41B5CF5}"/>
          </ac:spMkLst>
        </pc:spChg>
        <pc:spChg chg="mod">
          <ac:chgData name="Přemysl Bar" userId="e729b752-3125-4e78-a7e7-46c1a5182e56" providerId="ADAL" clId="{A5B78FA5-0362-4DBF-8605-3F585947C117}" dt="2021-12-09T10:52:37.866" v="1326" actId="123"/>
          <ac:spMkLst>
            <pc:docMk/>
            <pc:sldMk cId="3222378240" sldId="277"/>
            <ac:spMk id="3" creationId="{0317BA63-9EE0-4F04-8515-D3792685EC22}"/>
          </ac:spMkLst>
        </pc:spChg>
        <pc:spChg chg="add">
          <ac:chgData name="Přemysl Bar" userId="e729b752-3125-4e78-a7e7-46c1a5182e56" providerId="ADAL" clId="{A5B78FA5-0362-4DBF-8605-3F585947C117}" dt="2021-11-01T10:04:25.631" v="1133" actId="26606"/>
          <ac:spMkLst>
            <pc:docMk/>
            <pc:sldMk cId="3222378240" sldId="277"/>
            <ac:spMk id="73" creationId="{C8A3C342-1D03-412F-8DD3-BF519E8E0AE9}"/>
          </ac:spMkLst>
        </pc:spChg>
        <pc:spChg chg="add">
          <ac:chgData name="Přemysl Bar" userId="e729b752-3125-4e78-a7e7-46c1a5182e56" providerId="ADAL" clId="{A5B78FA5-0362-4DBF-8605-3F585947C117}" dt="2021-11-01T10:04:25.631" v="1133" actId="26606"/>
          <ac:spMkLst>
            <pc:docMk/>
            <pc:sldMk cId="3222378240" sldId="277"/>
            <ac:spMk id="75" creationId="{81CC9B02-E087-4350-AEBD-2C3CF001AF01}"/>
          </ac:spMkLst>
        </pc:spChg>
        <pc:picChg chg="add del">
          <ac:chgData name="Přemysl Bar" userId="e729b752-3125-4e78-a7e7-46c1a5182e56" providerId="ADAL" clId="{A5B78FA5-0362-4DBF-8605-3F585947C117}" dt="2021-11-01T10:04:18.390" v="1132" actId="21"/>
          <ac:picMkLst>
            <pc:docMk/>
            <pc:sldMk cId="3222378240" sldId="277"/>
            <ac:picMk id="9218" creationId="{F57FA6E8-C1A4-41ED-B3BF-714C242F93D7}"/>
          </ac:picMkLst>
        </pc:picChg>
        <pc:picChg chg="add mod">
          <ac:chgData name="Přemysl Bar" userId="e729b752-3125-4e78-a7e7-46c1a5182e56" providerId="ADAL" clId="{A5B78FA5-0362-4DBF-8605-3F585947C117}" dt="2021-11-01T10:04:25.631" v="1133" actId="26606"/>
          <ac:picMkLst>
            <pc:docMk/>
            <pc:sldMk cId="3222378240" sldId="277"/>
            <ac:picMk id="9220" creationId="{C47E8F44-7C8F-4E40-8823-40ED6946007F}"/>
          </ac:picMkLst>
        </pc:picChg>
      </pc:sldChg>
      <pc:sldChg chg="modSp new mod">
        <pc:chgData name="Přemysl Bar" userId="e729b752-3125-4e78-a7e7-46c1a5182e56" providerId="ADAL" clId="{A5B78FA5-0362-4DBF-8605-3F585947C117}" dt="2021-11-01T10:06:39.552" v="1177" actId="113"/>
        <pc:sldMkLst>
          <pc:docMk/>
          <pc:sldMk cId="214099774" sldId="278"/>
        </pc:sldMkLst>
        <pc:spChg chg="mod">
          <ac:chgData name="Přemysl Bar" userId="e729b752-3125-4e78-a7e7-46c1a5182e56" providerId="ADAL" clId="{A5B78FA5-0362-4DBF-8605-3F585947C117}" dt="2021-11-01T10:05:21.126" v="1138"/>
          <ac:spMkLst>
            <pc:docMk/>
            <pc:sldMk cId="214099774" sldId="278"/>
            <ac:spMk id="2" creationId="{3C56A270-D55B-4667-86A8-56E508F0D262}"/>
          </ac:spMkLst>
        </pc:spChg>
        <pc:spChg chg="mod">
          <ac:chgData name="Přemysl Bar" userId="e729b752-3125-4e78-a7e7-46c1a5182e56" providerId="ADAL" clId="{A5B78FA5-0362-4DBF-8605-3F585947C117}" dt="2021-11-01T10:06:39.552" v="1177" actId="113"/>
          <ac:spMkLst>
            <pc:docMk/>
            <pc:sldMk cId="214099774" sldId="278"/>
            <ac:spMk id="3" creationId="{46285559-BA03-450A-A9B8-B3AB2861F413}"/>
          </ac:spMkLst>
        </pc:spChg>
      </pc:sldChg>
      <pc:sldChg chg="modSp new mod">
        <pc:chgData name="Přemysl Bar" userId="e729b752-3125-4e78-a7e7-46c1a5182e56" providerId="ADAL" clId="{A5B78FA5-0362-4DBF-8605-3F585947C117}" dt="2021-12-09T10:58:50.782" v="1375" actId="20577"/>
        <pc:sldMkLst>
          <pc:docMk/>
          <pc:sldMk cId="1032479424" sldId="279"/>
        </pc:sldMkLst>
        <pc:spChg chg="mod">
          <ac:chgData name="Přemysl Bar" userId="e729b752-3125-4e78-a7e7-46c1a5182e56" providerId="ADAL" clId="{A5B78FA5-0362-4DBF-8605-3F585947C117}" dt="2021-11-01T10:07:54.061" v="1188" actId="20577"/>
          <ac:spMkLst>
            <pc:docMk/>
            <pc:sldMk cId="1032479424" sldId="279"/>
            <ac:spMk id="2" creationId="{86D0085D-A065-43A5-9E5C-ACC14A699393}"/>
          </ac:spMkLst>
        </pc:spChg>
        <pc:spChg chg="mod">
          <ac:chgData name="Přemysl Bar" userId="e729b752-3125-4e78-a7e7-46c1a5182e56" providerId="ADAL" clId="{A5B78FA5-0362-4DBF-8605-3F585947C117}" dt="2021-12-09T10:58:50.782" v="1375" actId="20577"/>
          <ac:spMkLst>
            <pc:docMk/>
            <pc:sldMk cId="1032479424" sldId="279"/>
            <ac:spMk id="3" creationId="{E08E3844-8411-4497-A448-10FB4E9E2E75}"/>
          </ac:spMkLst>
        </pc:spChg>
      </pc:sldChg>
      <pc:sldChg chg="modSp new mod">
        <pc:chgData name="Přemysl Bar" userId="e729b752-3125-4e78-a7e7-46c1a5182e56" providerId="ADAL" clId="{A5B78FA5-0362-4DBF-8605-3F585947C117}" dt="2021-12-09T11:00:20.452" v="1394" actId="6549"/>
        <pc:sldMkLst>
          <pc:docMk/>
          <pc:sldMk cId="2440118288" sldId="280"/>
        </pc:sldMkLst>
        <pc:spChg chg="mod">
          <ac:chgData name="Přemysl Bar" userId="e729b752-3125-4e78-a7e7-46c1a5182e56" providerId="ADAL" clId="{A5B78FA5-0362-4DBF-8605-3F585947C117}" dt="2021-12-09T10:58:07.836" v="1356" actId="20577"/>
          <ac:spMkLst>
            <pc:docMk/>
            <pc:sldMk cId="2440118288" sldId="280"/>
            <ac:spMk id="2" creationId="{10EC07C8-30F9-42A2-A36D-D5C38C310BEE}"/>
          </ac:spMkLst>
        </pc:spChg>
        <pc:spChg chg="mod">
          <ac:chgData name="Přemysl Bar" userId="e729b752-3125-4e78-a7e7-46c1a5182e56" providerId="ADAL" clId="{A5B78FA5-0362-4DBF-8605-3F585947C117}" dt="2021-12-09T11:00:20.452" v="1394" actId="6549"/>
          <ac:spMkLst>
            <pc:docMk/>
            <pc:sldMk cId="2440118288" sldId="280"/>
            <ac:spMk id="3" creationId="{3D9BC2F8-AA42-456A-9F54-D78F11B95E3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Po kliknutí můžete upravovat styly textu v předloze.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796027F-7875-4030-9381-8BD8C4F21935}"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7"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12/9/2021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E66559-8F0A-4F07-83BA-40F4D5FF5137}"/>
              </a:ext>
            </a:extLst>
          </p:cNvPr>
          <p:cNvSpPr>
            <a:spLocks noGrp="1"/>
          </p:cNvSpPr>
          <p:nvPr>
            <p:ph type="ctrTitle"/>
          </p:nvPr>
        </p:nvSpPr>
        <p:spPr/>
        <p:txBody>
          <a:bodyPr/>
          <a:lstStyle/>
          <a:p>
            <a:r>
              <a:rPr lang="pl-PL" dirty="0" err="1">
                <a:solidFill>
                  <a:srgbClr val="FFFF00"/>
                </a:solidFill>
              </a:rPr>
              <a:t>Sfragistika</a:t>
            </a:r>
            <a:endParaRPr lang="cs-CZ" dirty="0">
              <a:solidFill>
                <a:srgbClr val="FFFF00"/>
              </a:solidFill>
            </a:endParaRPr>
          </a:p>
        </p:txBody>
      </p:sp>
      <p:sp>
        <p:nvSpPr>
          <p:cNvPr id="3" name="Podnadpis 2">
            <a:extLst>
              <a:ext uri="{FF2B5EF4-FFF2-40B4-BE49-F238E27FC236}">
                <a16:creationId xmlns:a16="http://schemas.microsoft.com/office/drawing/2014/main" id="{37F001DF-571F-460B-8FED-DC19B75E7FA7}"/>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2051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7A6CD1-447A-42B0-AF4D-F83EFAC17722}"/>
              </a:ext>
            </a:extLst>
          </p:cNvPr>
          <p:cNvPicPr>
            <a:picLocks noChangeAspect="1"/>
          </p:cNvPicPr>
          <p:nvPr/>
        </p:nvPicPr>
        <p:blipFill>
          <a:blip r:embed="rId2"/>
          <a:stretch>
            <a:fillRect/>
          </a:stretch>
        </p:blipFill>
        <p:spPr>
          <a:xfrm>
            <a:off x="0" y="1421935"/>
            <a:ext cx="4440573" cy="3330430"/>
          </a:xfrm>
          <a:prstGeom prst="rect">
            <a:avLst/>
          </a:prstGeom>
        </p:spPr>
      </p:pic>
      <p:sp>
        <p:nvSpPr>
          <p:cNvPr id="2" name="Nadpis 1">
            <a:extLst>
              <a:ext uri="{FF2B5EF4-FFF2-40B4-BE49-F238E27FC236}">
                <a16:creationId xmlns:a16="http://schemas.microsoft.com/office/drawing/2014/main" id="{F3A9B4CE-2EF9-45BB-89E9-5DED01A68B87}"/>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5C2C3914-5249-4518-89B7-D81671733DA1}"/>
              </a:ext>
            </a:extLst>
          </p:cNvPr>
          <p:cNvSpPr>
            <a:spLocks noGrp="1"/>
          </p:cNvSpPr>
          <p:nvPr>
            <p:ph idx="1"/>
          </p:nvPr>
        </p:nvSpPr>
        <p:spPr>
          <a:xfrm>
            <a:off x="4651855" y="1457342"/>
            <a:ext cx="6572615" cy="1323364"/>
          </a:xfrm>
        </p:spPr>
        <p:txBody>
          <a:bodyPr/>
          <a:lstStyle/>
          <a:p>
            <a:pPr algn="just"/>
            <a:r>
              <a:rPr lang="cs-CZ" sz="2000" dirty="0" err="1">
                <a:solidFill>
                  <a:srgbClr val="FFFFFF"/>
                </a:solidFill>
              </a:rPr>
              <a:t>Contrasigillum</a:t>
            </a:r>
            <a:r>
              <a:rPr lang="cs-CZ" sz="2000" dirty="0">
                <a:solidFill>
                  <a:srgbClr val="FFFFFF"/>
                </a:solidFill>
              </a:rPr>
              <a:t> (</a:t>
            </a:r>
            <a:r>
              <a:rPr lang="cs-CZ" sz="2000" dirty="0" err="1">
                <a:solidFill>
                  <a:srgbClr val="FFFFFF"/>
                </a:solidFill>
              </a:rPr>
              <a:t>kontrasigillum</a:t>
            </a:r>
            <a:r>
              <a:rPr lang="cs-CZ" sz="2000" dirty="0">
                <a:solidFill>
                  <a:srgbClr val="FFFFFF"/>
                </a:solidFill>
              </a:rPr>
              <a:t>, </a:t>
            </a:r>
            <a:r>
              <a:rPr lang="cs-CZ" sz="2000" dirty="0" err="1">
                <a:solidFill>
                  <a:srgbClr val="FFFFFF"/>
                </a:solidFill>
              </a:rPr>
              <a:t>protipečeť</a:t>
            </a:r>
            <a:r>
              <a:rPr lang="cs-CZ" sz="2000" dirty="0">
                <a:solidFill>
                  <a:srgbClr val="FFFFFF"/>
                </a:solidFill>
              </a:rPr>
              <a:t>, rubní pečeť) – pečeť otištěná do rubní části jednostranné pečeti.</a:t>
            </a:r>
          </a:p>
          <a:p>
            <a:pPr algn="just"/>
            <a:endParaRPr lang="cs-CZ" sz="2000" dirty="0">
              <a:solidFill>
                <a:srgbClr val="FFFFFF"/>
              </a:solidFill>
            </a:endParaRPr>
          </a:p>
          <a:p>
            <a:pPr algn="just"/>
            <a:endParaRPr lang="cs-CZ" dirty="0"/>
          </a:p>
        </p:txBody>
      </p:sp>
      <p:pic>
        <p:nvPicPr>
          <p:cNvPr id="2050" name="Picture 2" descr="Pečeť">
            <a:extLst>
              <a:ext uri="{FF2B5EF4-FFF2-40B4-BE49-F238E27FC236}">
                <a16:creationId xmlns:a16="http://schemas.microsoft.com/office/drawing/2014/main" id="{DFE89CED-E5A7-4FCB-BDFF-C1FF77007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7" t="4268" r="5996" b="2911"/>
          <a:stretch/>
        </p:blipFill>
        <p:spPr bwMode="auto">
          <a:xfrm>
            <a:off x="8064616" y="2865916"/>
            <a:ext cx="4127384" cy="3992084"/>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81EE3C35-28AB-4985-A897-3B40DF2433D2}"/>
              </a:ext>
            </a:extLst>
          </p:cNvPr>
          <p:cNvSpPr txBox="1">
            <a:spLocks/>
          </p:cNvSpPr>
          <p:nvPr/>
        </p:nvSpPr>
        <p:spPr>
          <a:xfrm>
            <a:off x="2193182" y="5004753"/>
            <a:ext cx="5403908" cy="34156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cs-CZ" dirty="0">
                <a:solidFill>
                  <a:srgbClr val="FFFFFF"/>
                </a:solidFill>
              </a:rPr>
              <a:t>Legenda – text nacházející se po obvodu pečeti, v němž je zpravidla uvedeno jméno majitele, jeho tituly, úřad, predikát či jiné určení totožnosti či právní působnosti.</a:t>
            </a:r>
          </a:p>
          <a:p>
            <a:pPr algn="just"/>
            <a:endParaRPr lang="cs-CZ" dirty="0">
              <a:solidFill>
                <a:srgbClr val="FFFFFF"/>
              </a:solidFill>
            </a:endParaRPr>
          </a:p>
          <a:p>
            <a:pPr algn="just"/>
            <a:endParaRPr lang="cs-CZ" dirty="0"/>
          </a:p>
        </p:txBody>
      </p:sp>
    </p:spTree>
    <p:extLst>
      <p:ext uri="{BB962C8B-B14F-4D97-AF65-F5344CB8AC3E}">
        <p14:creationId xmlns:p14="http://schemas.microsoft.com/office/powerpoint/2010/main" val="264084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p:txBody>
          <a:bodyPr/>
          <a:lstStyle/>
          <a:p>
            <a:pPr algn="just"/>
            <a:endParaRPr lang="cs-CZ" dirty="0"/>
          </a:p>
          <a:p>
            <a:pPr algn="just"/>
            <a:r>
              <a:rPr lang="cs-CZ" dirty="0"/>
              <a:t>Ikonografický rozbor – rozbor náplně pečetního pole, jenž má postihnout to, co pečeť vyjadřuje; častý zejména u církevních pečetí.</a:t>
            </a:r>
          </a:p>
          <a:p>
            <a:pPr algn="just"/>
            <a:endParaRPr lang="cs-CZ" dirty="0"/>
          </a:p>
          <a:p>
            <a:pPr algn="just"/>
            <a:r>
              <a:rPr lang="cs-CZ" dirty="0"/>
              <a:t>Koroborace – součást textu listiny, v níž je oznámeno, kým a jak byla listina zpečetěna či právně ověřena.</a:t>
            </a:r>
          </a:p>
        </p:txBody>
      </p:sp>
    </p:spTree>
    <p:extLst>
      <p:ext uri="{BB962C8B-B14F-4D97-AF65-F5344CB8AC3E}">
        <p14:creationId xmlns:p14="http://schemas.microsoft.com/office/powerpoint/2010/main" val="165117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a:xfrm>
            <a:off x="331034" y="1708970"/>
            <a:ext cx="4837995" cy="1008635"/>
          </a:xfrm>
        </p:spPr>
        <p:txBody>
          <a:bodyPr>
            <a:normAutofit/>
          </a:bodyPr>
          <a:lstStyle/>
          <a:p>
            <a:pPr algn="just"/>
            <a:r>
              <a:rPr lang="cs-CZ" i="1" dirty="0" err="1"/>
              <a:t>Litterae</a:t>
            </a:r>
            <a:r>
              <a:rPr lang="cs-CZ" i="1" dirty="0"/>
              <a:t> </a:t>
            </a:r>
            <a:r>
              <a:rPr lang="cs-CZ" i="1" dirty="0" err="1"/>
              <a:t>clausae</a:t>
            </a:r>
            <a:r>
              <a:rPr lang="cs-CZ" i="1" dirty="0"/>
              <a:t> </a:t>
            </a:r>
            <a:r>
              <a:rPr lang="cs-CZ" dirty="0"/>
              <a:t>– uzavřené písemnosti.</a:t>
            </a:r>
          </a:p>
        </p:txBody>
      </p:sp>
      <p:pic>
        <p:nvPicPr>
          <p:cNvPr id="5" name="Obrázek 4" descr="Obsah obrázku text&#10;&#10;Popis byl vytvořen automaticky">
            <a:extLst>
              <a:ext uri="{FF2B5EF4-FFF2-40B4-BE49-F238E27FC236}">
                <a16:creationId xmlns:a16="http://schemas.microsoft.com/office/drawing/2014/main" id="{6A4ACDC7-B68A-4199-B053-141A3FF92EC2}"/>
              </a:ext>
            </a:extLst>
          </p:cNvPr>
          <p:cNvPicPr>
            <a:picLocks noChangeAspect="1"/>
          </p:cNvPicPr>
          <p:nvPr/>
        </p:nvPicPr>
        <p:blipFill rotWithShape="1">
          <a:blip r:embed="rId2"/>
          <a:srcRect l="-108" t="8889" r="8503" b="10612"/>
          <a:stretch/>
        </p:blipFill>
        <p:spPr>
          <a:xfrm>
            <a:off x="6072874" y="305909"/>
            <a:ext cx="5788090" cy="3814759"/>
          </a:xfrm>
          <a:prstGeom prst="rect">
            <a:avLst/>
          </a:prstGeom>
        </p:spPr>
      </p:pic>
      <p:pic>
        <p:nvPicPr>
          <p:cNvPr id="9" name="Obrázek 8" descr="Obsah obrázku text&#10;&#10;Popis byl vytvořen automaticky">
            <a:extLst>
              <a:ext uri="{FF2B5EF4-FFF2-40B4-BE49-F238E27FC236}">
                <a16:creationId xmlns:a16="http://schemas.microsoft.com/office/drawing/2014/main" id="{FB646A65-A21E-44AE-97A0-8578F3C7085F}"/>
              </a:ext>
            </a:extLst>
          </p:cNvPr>
          <p:cNvPicPr>
            <a:picLocks noChangeAspect="1"/>
          </p:cNvPicPr>
          <p:nvPr/>
        </p:nvPicPr>
        <p:blipFill rotWithShape="1">
          <a:blip r:embed="rId3"/>
          <a:srcRect l="680" t="29388" r="68300" b="34558"/>
          <a:stretch/>
        </p:blipFill>
        <p:spPr>
          <a:xfrm>
            <a:off x="6072874" y="4267477"/>
            <a:ext cx="2836506" cy="2472612"/>
          </a:xfrm>
          <a:prstGeom prst="rect">
            <a:avLst/>
          </a:prstGeom>
        </p:spPr>
      </p:pic>
      <p:pic>
        <p:nvPicPr>
          <p:cNvPr id="11" name="Obrázek 10" descr="Obsah obrázku text&#10;&#10;Popis byl vytvořen automaticky">
            <a:extLst>
              <a:ext uri="{FF2B5EF4-FFF2-40B4-BE49-F238E27FC236}">
                <a16:creationId xmlns:a16="http://schemas.microsoft.com/office/drawing/2014/main" id="{EE58A047-8E49-4A10-9C7B-6B01F1733B9E}"/>
              </a:ext>
            </a:extLst>
          </p:cNvPr>
          <p:cNvPicPr>
            <a:picLocks noChangeAspect="1"/>
          </p:cNvPicPr>
          <p:nvPr/>
        </p:nvPicPr>
        <p:blipFill rotWithShape="1">
          <a:blip r:embed="rId4"/>
          <a:srcRect l="71599" t="31701" r="136" b="32245"/>
          <a:stretch/>
        </p:blipFill>
        <p:spPr>
          <a:xfrm>
            <a:off x="9276385" y="4267477"/>
            <a:ext cx="2584579" cy="2472612"/>
          </a:xfrm>
          <a:prstGeom prst="rect">
            <a:avLst/>
          </a:prstGeom>
        </p:spPr>
      </p:pic>
      <p:sp>
        <p:nvSpPr>
          <p:cNvPr id="12" name="Zástupný obsah 2">
            <a:extLst>
              <a:ext uri="{FF2B5EF4-FFF2-40B4-BE49-F238E27FC236}">
                <a16:creationId xmlns:a16="http://schemas.microsoft.com/office/drawing/2014/main" id="{38F93659-CF78-4F04-9F87-2A9A74A45C11}"/>
              </a:ext>
            </a:extLst>
          </p:cNvPr>
          <p:cNvSpPr txBox="1">
            <a:spLocks/>
          </p:cNvSpPr>
          <p:nvPr/>
        </p:nvSpPr>
        <p:spPr>
          <a:xfrm>
            <a:off x="331035" y="4267477"/>
            <a:ext cx="4837995" cy="312557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cs-CZ" dirty="0"/>
              <a:t>Kryt papíru – ochranný prostředek před zničením pečeti. Na psací látku nanesený pečetní vosk se před otiskem </a:t>
            </a:r>
            <a:r>
              <a:rPr lang="cs-CZ" dirty="0" err="1"/>
              <a:t>typáře</a:t>
            </a:r>
            <a:r>
              <a:rPr lang="cs-CZ" dirty="0"/>
              <a:t> položí papírová clona, často ozdobně vykrajovaná a teprve přes ni se otiskne pečetidlo.</a:t>
            </a:r>
          </a:p>
          <a:p>
            <a:pPr algn="just"/>
            <a:endParaRPr lang="cs-CZ" dirty="0"/>
          </a:p>
        </p:txBody>
      </p:sp>
    </p:spTree>
    <p:extLst>
      <p:ext uri="{BB962C8B-B14F-4D97-AF65-F5344CB8AC3E}">
        <p14:creationId xmlns:p14="http://schemas.microsoft.com/office/powerpoint/2010/main" val="2133012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14A5A-A51B-429E-B3A1-4F56C8CEC429}"/>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8E021C93-052F-4489-A78C-93DF3CDD895A}"/>
              </a:ext>
            </a:extLst>
          </p:cNvPr>
          <p:cNvSpPr>
            <a:spLocks noGrp="1"/>
          </p:cNvSpPr>
          <p:nvPr>
            <p:ph idx="1"/>
          </p:nvPr>
        </p:nvSpPr>
        <p:spPr>
          <a:xfrm>
            <a:off x="384856" y="1605048"/>
            <a:ext cx="2862198" cy="4618470"/>
          </a:xfrm>
        </p:spPr>
        <p:txBody>
          <a:bodyPr>
            <a:normAutofit/>
          </a:bodyPr>
          <a:lstStyle/>
          <a:p>
            <a:pPr algn="just"/>
            <a:r>
              <a:rPr lang="cs-CZ" dirty="0"/>
              <a:t>Mincovní pečeť (</a:t>
            </a:r>
            <a:r>
              <a:rPr lang="cs-CZ" dirty="0" err="1"/>
              <a:t>sigillum</a:t>
            </a:r>
            <a:r>
              <a:rPr lang="cs-CZ" dirty="0"/>
              <a:t> duplex) – dvoustranná pečeť, u které otisky na rubu i líci mají stejný rozměr.</a:t>
            </a:r>
          </a:p>
        </p:txBody>
      </p:sp>
      <p:pic>
        <p:nvPicPr>
          <p:cNvPr id="5" name="Obrázek 4" descr="Obsah obrázku patro, interiér, dřevěné, dřevo&#10;&#10;Popis byl vytvořen automaticky">
            <a:extLst>
              <a:ext uri="{FF2B5EF4-FFF2-40B4-BE49-F238E27FC236}">
                <a16:creationId xmlns:a16="http://schemas.microsoft.com/office/drawing/2014/main" id="{34D704B2-B9CD-4428-AF60-47E05993CD83}"/>
              </a:ext>
            </a:extLst>
          </p:cNvPr>
          <p:cNvPicPr>
            <a:picLocks noChangeAspect="1"/>
          </p:cNvPicPr>
          <p:nvPr/>
        </p:nvPicPr>
        <p:blipFill rotWithShape="1">
          <a:blip r:embed="rId2"/>
          <a:srcRect l="29456" t="28708" r="28197" b="14149"/>
          <a:stretch/>
        </p:blipFill>
        <p:spPr>
          <a:xfrm>
            <a:off x="3412369" y="452718"/>
            <a:ext cx="3872205" cy="3918858"/>
          </a:xfrm>
          <a:prstGeom prst="rect">
            <a:avLst/>
          </a:prstGeom>
        </p:spPr>
      </p:pic>
      <p:pic>
        <p:nvPicPr>
          <p:cNvPr id="7" name="Obrázek 6" descr="Obsah obrázku stůl, patro, interiér, dřevěné&#10;&#10;Popis byl vytvořen automaticky">
            <a:extLst>
              <a:ext uri="{FF2B5EF4-FFF2-40B4-BE49-F238E27FC236}">
                <a16:creationId xmlns:a16="http://schemas.microsoft.com/office/drawing/2014/main" id="{7BAFF7C1-D881-47D6-A06D-968B7E4C0DEC}"/>
              </a:ext>
            </a:extLst>
          </p:cNvPr>
          <p:cNvPicPr>
            <a:picLocks noChangeAspect="1"/>
          </p:cNvPicPr>
          <p:nvPr/>
        </p:nvPicPr>
        <p:blipFill rotWithShape="1">
          <a:blip r:embed="rId3"/>
          <a:srcRect l="25817" t="21687" r="24932" b="21170"/>
          <a:stretch/>
        </p:blipFill>
        <p:spPr>
          <a:xfrm>
            <a:off x="7567126" y="452718"/>
            <a:ext cx="4503576" cy="3918858"/>
          </a:xfrm>
          <a:prstGeom prst="rect">
            <a:avLst/>
          </a:prstGeom>
        </p:spPr>
      </p:pic>
      <p:pic>
        <p:nvPicPr>
          <p:cNvPr id="3074" name="Picture 2" descr="Čechy Martin z Wirdšperka odlitek pečeti">
            <a:extLst>
              <a:ext uri="{FF2B5EF4-FFF2-40B4-BE49-F238E27FC236}">
                <a16:creationId xmlns:a16="http://schemas.microsoft.com/office/drawing/2014/main" id="{9CF4DB6C-B881-445C-A1A5-4F0E32892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312" y="3919148"/>
            <a:ext cx="2763136" cy="293885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7BAB2AA-3E40-4492-A8B9-73182E2E9F55}"/>
              </a:ext>
            </a:extLst>
          </p:cNvPr>
          <p:cNvSpPr txBox="1"/>
          <p:nvPr/>
        </p:nvSpPr>
        <p:spPr>
          <a:xfrm>
            <a:off x="3396462" y="4742243"/>
            <a:ext cx="2451536" cy="923330"/>
          </a:xfrm>
          <a:prstGeom prst="rect">
            <a:avLst/>
          </a:prstGeom>
          <a:noFill/>
        </p:spPr>
        <p:txBody>
          <a:bodyPr wrap="square" rtlCol="0">
            <a:spAutoFit/>
          </a:bodyPr>
          <a:lstStyle/>
          <a:p>
            <a:r>
              <a:rPr lang="cs-CZ" dirty="0"/>
              <a:t>Odlitek – zhotovený otiskem pečeti.</a:t>
            </a:r>
          </a:p>
          <a:p>
            <a:endParaRPr lang="cs-CZ" dirty="0"/>
          </a:p>
        </p:txBody>
      </p:sp>
    </p:spTree>
    <p:extLst>
      <p:ext uri="{BB962C8B-B14F-4D97-AF65-F5344CB8AC3E}">
        <p14:creationId xmlns:p14="http://schemas.microsoft.com/office/powerpoint/2010/main" val="234543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648930" y="629266"/>
            <a:ext cx="6188190" cy="1622321"/>
          </a:xfrm>
        </p:spPr>
        <p:txBody>
          <a:bodyPr>
            <a:normAutofit/>
          </a:bodyPr>
          <a:lstStyle/>
          <a:p>
            <a:r>
              <a:rPr lang="cs-CZ">
                <a:solidFill>
                  <a:srgbClr val="EBEBEB"/>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616824" y="5586965"/>
            <a:ext cx="10958352" cy="928545"/>
          </a:xfrm>
        </p:spPr>
        <p:txBody>
          <a:bodyPr>
            <a:normAutofit/>
          </a:bodyPr>
          <a:lstStyle/>
          <a:p>
            <a:pPr algn="just"/>
            <a:r>
              <a:rPr lang="cs-CZ" sz="1900" dirty="0">
                <a:solidFill>
                  <a:srgbClr val="FFFFFF"/>
                </a:solidFill>
              </a:rPr>
              <a:t>Miska – jeden z ochranných prvků pečeti, vyrobený z vosku nejčastěji přírodní barvy.</a:t>
            </a:r>
          </a:p>
          <a:p>
            <a:pPr algn="just"/>
            <a:r>
              <a:rPr lang="cs-CZ" sz="1900" dirty="0">
                <a:solidFill>
                  <a:srgbClr val="FFFFFF"/>
                </a:solidFill>
              </a:rPr>
              <a:t>Otisk – pečeť, otisk </a:t>
            </a:r>
            <a:r>
              <a:rPr lang="cs-CZ" sz="1900" dirty="0" err="1">
                <a:solidFill>
                  <a:srgbClr val="FFFFFF"/>
                </a:solidFill>
              </a:rPr>
              <a:t>typáře</a:t>
            </a:r>
            <a:r>
              <a:rPr lang="cs-CZ" sz="1900" dirty="0">
                <a:solidFill>
                  <a:srgbClr val="FFFFFF"/>
                </a:solidFill>
              </a:rPr>
              <a:t> do pečetní látky.</a:t>
            </a:r>
          </a:p>
        </p:txBody>
      </p:sp>
      <p:sp>
        <p:nvSpPr>
          <p:cNvPr id="13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Obrázek 4" descr="Obsah obrázku text&#10;&#10;Popis byl vytvořen automaticky">
            <a:extLst>
              <a:ext uri="{FF2B5EF4-FFF2-40B4-BE49-F238E27FC236}">
                <a16:creationId xmlns:a16="http://schemas.microsoft.com/office/drawing/2014/main" id="{4EA115F7-305C-4E88-9E70-F0642B2F4161}"/>
              </a:ext>
            </a:extLst>
          </p:cNvPr>
          <p:cNvPicPr>
            <a:picLocks noChangeAspect="1"/>
          </p:cNvPicPr>
          <p:nvPr/>
        </p:nvPicPr>
        <p:blipFill rotWithShape="1">
          <a:blip r:embed="rId3"/>
          <a:srcRect l="27231" t="67169" r="40712" b="3265"/>
          <a:stretch/>
        </p:blipFill>
        <p:spPr>
          <a:xfrm>
            <a:off x="1186068" y="1440426"/>
            <a:ext cx="4310573" cy="3952480"/>
          </a:xfrm>
          <a:prstGeom prst="rect">
            <a:avLst/>
          </a:prstGeom>
        </p:spPr>
      </p:pic>
      <p:pic>
        <p:nvPicPr>
          <p:cNvPr id="7" name="Obrázek 6" descr="Obsah obrázku text&#10;&#10;Popis byl vytvořen automaticky">
            <a:extLst>
              <a:ext uri="{FF2B5EF4-FFF2-40B4-BE49-F238E27FC236}">
                <a16:creationId xmlns:a16="http://schemas.microsoft.com/office/drawing/2014/main" id="{E2D59090-BF26-4BA2-8B50-B1547425A3C5}"/>
              </a:ext>
            </a:extLst>
          </p:cNvPr>
          <p:cNvPicPr>
            <a:picLocks noChangeAspect="1"/>
          </p:cNvPicPr>
          <p:nvPr/>
        </p:nvPicPr>
        <p:blipFill rotWithShape="1">
          <a:blip r:embed="rId4"/>
          <a:srcRect l="34382" t="67755" r="33172" b="758"/>
          <a:stretch/>
        </p:blipFill>
        <p:spPr>
          <a:xfrm>
            <a:off x="6400709" y="1452760"/>
            <a:ext cx="4234091" cy="3952480"/>
          </a:xfrm>
          <a:prstGeom prst="rect">
            <a:avLst/>
          </a:prstGeom>
        </p:spPr>
      </p:pic>
    </p:spTree>
    <p:extLst>
      <p:ext uri="{BB962C8B-B14F-4D97-AF65-F5344CB8AC3E}">
        <p14:creationId xmlns:p14="http://schemas.microsoft.com/office/powerpoint/2010/main" val="272765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648930" y="629266"/>
            <a:ext cx="6188190" cy="1622321"/>
          </a:xfrm>
        </p:spPr>
        <p:txBody>
          <a:bodyPr>
            <a:normAutofit/>
          </a:bodyPr>
          <a:lstStyle/>
          <a:p>
            <a:r>
              <a:rPr lang="cs-CZ">
                <a:solidFill>
                  <a:srgbClr val="EBEBEB"/>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648930" y="2438400"/>
            <a:ext cx="6188189" cy="3785419"/>
          </a:xfrm>
        </p:spPr>
        <p:txBody>
          <a:bodyPr>
            <a:normAutofit/>
          </a:bodyPr>
          <a:lstStyle/>
          <a:p>
            <a:pPr algn="just"/>
            <a:r>
              <a:rPr lang="cs-CZ" sz="1900" dirty="0">
                <a:solidFill>
                  <a:srgbClr val="FFFFFF"/>
                </a:solidFill>
              </a:rPr>
              <a:t>Miska – jeden z ochranných prvků pečeti, vyrobený z vosku nejčastěji přírodní barvy.</a:t>
            </a:r>
          </a:p>
          <a:p>
            <a:pPr algn="just"/>
            <a:r>
              <a:rPr lang="cs-CZ" sz="1900" dirty="0">
                <a:solidFill>
                  <a:srgbClr val="FFFFFF"/>
                </a:solidFill>
              </a:rPr>
              <a:t>Otisk – pečeť, otisk </a:t>
            </a:r>
            <a:r>
              <a:rPr lang="cs-CZ" sz="1900" dirty="0" err="1">
                <a:solidFill>
                  <a:srgbClr val="FFFFFF"/>
                </a:solidFill>
              </a:rPr>
              <a:t>typáře</a:t>
            </a:r>
            <a:r>
              <a:rPr lang="cs-CZ" sz="1900" dirty="0">
                <a:solidFill>
                  <a:srgbClr val="FFFFFF"/>
                </a:solidFill>
              </a:rPr>
              <a:t> do pečetní látky.</a:t>
            </a:r>
          </a:p>
          <a:p>
            <a:pPr algn="just"/>
            <a:r>
              <a:rPr lang="cs-CZ" sz="1900" dirty="0">
                <a:solidFill>
                  <a:srgbClr val="FFFFFF"/>
                </a:solidFill>
              </a:rPr>
              <a:t>Pečetidlo – matrice, </a:t>
            </a:r>
            <a:r>
              <a:rPr lang="cs-CZ" sz="1900" dirty="0" err="1">
                <a:solidFill>
                  <a:srgbClr val="FFFFFF"/>
                </a:solidFill>
              </a:rPr>
              <a:t>typář</a:t>
            </a:r>
            <a:r>
              <a:rPr lang="cs-CZ" sz="1900" dirty="0">
                <a:solidFill>
                  <a:srgbClr val="FFFFFF"/>
                </a:solidFill>
              </a:rPr>
              <a:t>.</a:t>
            </a:r>
          </a:p>
          <a:p>
            <a:pPr algn="just"/>
            <a:r>
              <a:rPr lang="cs-CZ" sz="1900" dirty="0" err="1">
                <a:solidFill>
                  <a:srgbClr val="FFFFFF"/>
                </a:solidFill>
              </a:rPr>
              <a:t>Pečetitel</a:t>
            </a:r>
            <a:r>
              <a:rPr lang="cs-CZ" sz="1900" dirty="0">
                <a:solidFill>
                  <a:srgbClr val="FFFFFF"/>
                </a:solidFill>
              </a:rPr>
              <a:t> – osoba provádějící praktický úkon pečetění: </a:t>
            </a:r>
          </a:p>
          <a:p>
            <a:pPr lvl="1" algn="just"/>
            <a:r>
              <a:rPr lang="cs-CZ" sz="1700" i="1" dirty="0" err="1">
                <a:solidFill>
                  <a:srgbClr val="FFFFFF"/>
                </a:solidFill>
              </a:rPr>
              <a:t>Bullatores</a:t>
            </a:r>
            <a:r>
              <a:rPr lang="cs-CZ" sz="1700" dirty="0">
                <a:solidFill>
                  <a:srgbClr val="FFFFFF"/>
                </a:solidFill>
              </a:rPr>
              <a:t> – </a:t>
            </a:r>
            <a:r>
              <a:rPr lang="cs-CZ" sz="1700" dirty="0" err="1">
                <a:solidFill>
                  <a:srgbClr val="FFFFFF"/>
                </a:solidFill>
              </a:rPr>
              <a:t>pečetitelé</a:t>
            </a:r>
            <a:r>
              <a:rPr lang="cs-CZ" sz="1700" dirty="0">
                <a:solidFill>
                  <a:srgbClr val="FFFFFF"/>
                </a:solidFill>
              </a:rPr>
              <a:t> či </a:t>
            </a:r>
            <a:r>
              <a:rPr lang="cs-CZ" sz="1700" dirty="0" err="1">
                <a:solidFill>
                  <a:srgbClr val="FFFFFF"/>
                </a:solidFill>
              </a:rPr>
              <a:t>sigilátoři</a:t>
            </a:r>
            <a:r>
              <a:rPr lang="cs-CZ" sz="1700" dirty="0">
                <a:solidFill>
                  <a:srgbClr val="FFFFFF"/>
                </a:solidFill>
              </a:rPr>
              <a:t>, osoby, které prováděly v kanceláři praktické pečetění.</a:t>
            </a:r>
          </a:p>
          <a:p>
            <a:pPr lvl="1" algn="just"/>
            <a:r>
              <a:rPr lang="cs-CZ" sz="1700" i="1" dirty="0" err="1">
                <a:solidFill>
                  <a:srgbClr val="FFFFFF"/>
                </a:solidFill>
              </a:rPr>
              <a:t>Plumbatores</a:t>
            </a:r>
            <a:r>
              <a:rPr lang="cs-CZ" sz="1700" i="1" dirty="0">
                <a:solidFill>
                  <a:srgbClr val="FFFFFF"/>
                </a:solidFill>
              </a:rPr>
              <a:t>.</a:t>
            </a:r>
          </a:p>
          <a:p>
            <a:pPr lvl="1" algn="just"/>
            <a:r>
              <a:rPr lang="cs-CZ" sz="1700" i="1" dirty="0" err="1">
                <a:solidFill>
                  <a:srgbClr val="FFFFFF"/>
                </a:solidFill>
              </a:rPr>
              <a:t>Sigillatores</a:t>
            </a:r>
            <a:r>
              <a:rPr lang="cs-CZ" sz="1700" dirty="0">
                <a:solidFill>
                  <a:srgbClr val="FFFFFF"/>
                </a:solidFill>
              </a:rPr>
              <a:t> – </a:t>
            </a:r>
            <a:r>
              <a:rPr lang="cs-CZ" sz="1700" dirty="0" err="1">
                <a:solidFill>
                  <a:srgbClr val="FFFFFF"/>
                </a:solidFill>
              </a:rPr>
              <a:t>sigilátoři</a:t>
            </a:r>
            <a:r>
              <a:rPr lang="cs-CZ" sz="1700" dirty="0">
                <a:solidFill>
                  <a:srgbClr val="FFFFFF"/>
                </a:solidFill>
              </a:rPr>
              <a:t>.</a:t>
            </a:r>
          </a:p>
          <a:p>
            <a:pPr algn="just"/>
            <a:endParaRPr lang="cs-CZ" sz="1900" dirty="0">
              <a:solidFill>
                <a:srgbClr val="FFFFFF"/>
              </a:solidFill>
            </a:endParaRPr>
          </a:p>
        </p:txBody>
      </p:sp>
      <p:sp>
        <p:nvSpPr>
          <p:cNvPr id="13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100" name="Picture 4" descr="Typář | LovecPokladu.cz">
            <a:extLst>
              <a:ext uri="{FF2B5EF4-FFF2-40B4-BE49-F238E27FC236}">
                <a16:creationId xmlns:a16="http://schemas.microsoft.com/office/drawing/2014/main" id="{D2F2C26D-3B18-4775-B6B0-51EE773D4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74" r="-1" b="3586"/>
          <a:stretch/>
        </p:blipFill>
        <p:spPr bwMode="auto">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VIRTUÁLNÍ VÝSTAVA - Typáře ze sbírky muzea | muzeum-myto.cz">
            <a:extLst>
              <a:ext uri="{FF2B5EF4-FFF2-40B4-BE49-F238E27FC236}">
                <a16:creationId xmlns:a16="http://schemas.microsoft.com/office/drawing/2014/main" id="{095A0F38-86A0-4CE5-94A2-9C87A1CA8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86" b="2"/>
          <a:stretch/>
        </p:blipFill>
        <p:spPr bwMode="auto">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1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939A-5793-42B1-A24E-6C4EFCF7D945}"/>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673B6277-D547-408A-AB7A-8EAF3DB3C7A8}"/>
              </a:ext>
            </a:extLst>
          </p:cNvPr>
          <p:cNvSpPr>
            <a:spLocks noGrp="1"/>
          </p:cNvSpPr>
          <p:nvPr>
            <p:ph idx="1"/>
          </p:nvPr>
        </p:nvSpPr>
        <p:spPr/>
        <p:txBody>
          <a:bodyPr/>
          <a:lstStyle/>
          <a:p>
            <a:pPr algn="just"/>
            <a:r>
              <a:rPr lang="cs-CZ" dirty="0"/>
              <a:t>Pečetní pole – místo na pečeti, v němž je vyryt pečetní obraz nebo nápis.</a:t>
            </a:r>
          </a:p>
          <a:p>
            <a:pPr algn="just"/>
            <a:endParaRPr lang="cs-CZ" dirty="0"/>
          </a:p>
          <a:p>
            <a:pPr algn="just"/>
            <a:r>
              <a:rPr lang="cs-CZ" dirty="0"/>
              <a:t>Pečetní obraz – náplň pečetního pole, může být obrazový, portrétní, erbovní, nápisový nebo smíšený.</a:t>
            </a:r>
          </a:p>
          <a:p>
            <a:pPr algn="just"/>
            <a:endParaRPr lang="cs-CZ" dirty="0"/>
          </a:p>
          <a:p>
            <a:pPr algn="just"/>
            <a:r>
              <a:rPr lang="cs-CZ" dirty="0"/>
              <a:t>Pečetní vosk – jedna z nekovových pečetních látek, ve střední Evropě vůbec nejčastější. Až do novověku se používal přírodní včelí vosk, do něhož se přidávaly pro zpevnění a zbarvení různé přísady.</a:t>
            </a:r>
          </a:p>
        </p:txBody>
      </p:sp>
    </p:spTree>
    <p:extLst>
      <p:ext uri="{BB962C8B-B14F-4D97-AF65-F5344CB8AC3E}">
        <p14:creationId xmlns:p14="http://schemas.microsoft.com/office/powerpoint/2010/main" val="19005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1CA31-ED3B-4214-A32C-643B11F0C1ED}"/>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D557F0D1-0EA8-43BA-966E-09DA44A13D7B}"/>
              </a:ext>
            </a:extLst>
          </p:cNvPr>
          <p:cNvSpPr>
            <a:spLocks noGrp="1"/>
          </p:cNvSpPr>
          <p:nvPr>
            <p:ph idx="1"/>
          </p:nvPr>
        </p:nvSpPr>
        <p:spPr>
          <a:xfrm>
            <a:off x="524815" y="1476462"/>
            <a:ext cx="11278410" cy="1459806"/>
          </a:xfrm>
        </p:spPr>
        <p:txBody>
          <a:bodyPr>
            <a:normAutofit fontScale="85000" lnSpcReduction="20000"/>
          </a:bodyPr>
          <a:lstStyle/>
          <a:p>
            <a:pPr algn="just"/>
            <a:r>
              <a:rPr lang="cs-CZ" dirty="0"/>
              <a:t>Pergamenový proužek – proužek, přes který dochází k přivěšení či zavěšení pečeti k písemnosti.</a:t>
            </a:r>
          </a:p>
          <a:p>
            <a:pPr algn="just"/>
            <a:endParaRPr lang="cs-CZ" dirty="0"/>
          </a:p>
          <a:p>
            <a:pPr algn="just"/>
            <a:r>
              <a:rPr lang="cs-CZ" dirty="0" err="1"/>
              <a:t>Plika</a:t>
            </a:r>
            <a:r>
              <a:rPr lang="cs-CZ" dirty="0"/>
              <a:t> – ohnutý spodní okraj písemnosti za účelem jeho zdvojení a přivěšení pečeti. Tento zdvojený okraj tak unese větší hmotnost, a tudíž i visutou větší pečeť. </a:t>
            </a:r>
            <a:r>
              <a:rPr lang="cs-CZ" dirty="0" err="1"/>
              <a:t>Plika</a:t>
            </a:r>
            <a:r>
              <a:rPr lang="cs-CZ" dirty="0"/>
              <a:t> se nepoužívá, když je pečeť k písemnosti zavěšená.</a:t>
            </a:r>
          </a:p>
        </p:txBody>
      </p:sp>
      <p:pic>
        <p:nvPicPr>
          <p:cNvPr id="5" name="Obrázek 4" descr="Obsah obrázku text&#10;&#10;Popis byl vytvořen automaticky">
            <a:extLst>
              <a:ext uri="{FF2B5EF4-FFF2-40B4-BE49-F238E27FC236}">
                <a16:creationId xmlns:a16="http://schemas.microsoft.com/office/drawing/2014/main" id="{FB1DBC0B-F7BB-47AD-B543-5DB8B45A02E7}"/>
              </a:ext>
            </a:extLst>
          </p:cNvPr>
          <p:cNvPicPr>
            <a:picLocks noChangeAspect="1"/>
          </p:cNvPicPr>
          <p:nvPr/>
        </p:nvPicPr>
        <p:blipFill rotWithShape="1">
          <a:blip r:embed="rId2"/>
          <a:srcRect l="22301" t="46394" r="18041"/>
          <a:stretch/>
        </p:blipFill>
        <p:spPr>
          <a:xfrm>
            <a:off x="7137918" y="3443503"/>
            <a:ext cx="4917221" cy="3429000"/>
          </a:xfrm>
          <a:prstGeom prst="rect">
            <a:avLst/>
          </a:prstGeom>
        </p:spPr>
      </p:pic>
      <p:pic>
        <p:nvPicPr>
          <p:cNvPr id="5122" name="Picture 2">
            <a:extLst>
              <a:ext uri="{FF2B5EF4-FFF2-40B4-BE49-F238E27FC236}">
                <a16:creationId xmlns:a16="http://schemas.microsoft.com/office/drawing/2014/main" id="{F3F7B565-D236-400C-8B0D-6B3FF2F8D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0" t="45442" r="24517" b="4762"/>
          <a:stretch/>
        </p:blipFill>
        <p:spPr bwMode="auto">
          <a:xfrm>
            <a:off x="0" y="3442995"/>
            <a:ext cx="7137918" cy="3415005"/>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10577DF6-57F6-4BC9-B3B2-437791D14222}"/>
              </a:ext>
            </a:extLst>
          </p:cNvPr>
          <p:cNvSpPr txBox="1">
            <a:spLocks/>
          </p:cNvSpPr>
          <p:nvPr/>
        </p:nvSpPr>
        <p:spPr>
          <a:xfrm>
            <a:off x="4731392" y="5293452"/>
            <a:ext cx="3624043" cy="15790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bg1"/>
                </a:solidFill>
              </a:rPr>
              <a:t>Přivěšení</a:t>
            </a:r>
            <a:r>
              <a:rPr lang="cs-CZ" sz="1500" dirty="0">
                <a:solidFill>
                  <a:schemeClr val="bg1"/>
                </a:solidFill>
              </a:rPr>
              <a:t> – jeden ze způsobů připevnění pečeti k písemnosti ve funkci ověřovací. Pečeť mohla být přivěšena nitěmi, šňůrami, stuhami či pergamenovým proužkem; ten však nebyl součástí psací látky.</a:t>
            </a:r>
          </a:p>
        </p:txBody>
      </p:sp>
      <p:sp>
        <p:nvSpPr>
          <p:cNvPr id="8" name="Zástupný obsah 2">
            <a:extLst>
              <a:ext uri="{FF2B5EF4-FFF2-40B4-BE49-F238E27FC236}">
                <a16:creationId xmlns:a16="http://schemas.microsoft.com/office/drawing/2014/main" id="{BC37B88F-E2E9-43F9-9EC7-4006F7CB4F4B}"/>
              </a:ext>
            </a:extLst>
          </p:cNvPr>
          <p:cNvSpPr txBox="1">
            <a:spLocks/>
          </p:cNvSpPr>
          <p:nvPr/>
        </p:nvSpPr>
        <p:spPr>
          <a:xfrm>
            <a:off x="0" y="4483892"/>
            <a:ext cx="3060868" cy="237410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bg1"/>
                </a:solidFill>
              </a:rPr>
              <a:t>Zavěšení</a:t>
            </a:r>
            <a:r>
              <a:rPr lang="cs-CZ" sz="1500" dirty="0">
                <a:solidFill>
                  <a:schemeClr val="bg1"/>
                </a:solidFill>
              </a:rPr>
              <a:t> – připevnění pečeti ve funkci ověřovací k písemnosti pomocí pergamenového proužku, jež vznikne naříznutím a zohnutím kousku pergamenu, který – na rozdíl od přivěšení – je součástí psací látky zpečetěné písemnosti.</a:t>
            </a:r>
          </a:p>
          <a:p>
            <a:pPr marL="180000" lvl="1" indent="0">
              <a:spcBef>
                <a:spcPts val="0"/>
              </a:spcBef>
              <a:spcAft>
                <a:spcPts val="600"/>
              </a:spcAft>
              <a:buNone/>
            </a:pPr>
            <a:endParaRPr lang="cs-CZ" sz="1500" dirty="0">
              <a:solidFill>
                <a:schemeClr val="bg1"/>
              </a:solidFill>
            </a:endParaRPr>
          </a:p>
        </p:txBody>
      </p:sp>
    </p:spTree>
    <p:extLst>
      <p:ext uri="{BB962C8B-B14F-4D97-AF65-F5344CB8AC3E}">
        <p14:creationId xmlns:p14="http://schemas.microsoft.com/office/powerpoint/2010/main" val="123185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Nadpis 1">
            <a:extLst>
              <a:ext uri="{FF2B5EF4-FFF2-40B4-BE49-F238E27FC236}">
                <a16:creationId xmlns:a16="http://schemas.microsoft.com/office/drawing/2014/main" id="{041E2D69-5D8D-432B-AFEB-C1C01B0D3FF3}"/>
              </a:ext>
            </a:extLst>
          </p:cNvPr>
          <p:cNvSpPr>
            <a:spLocks noGrp="1"/>
          </p:cNvSpPr>
          <p:nvPr>
            <p:ph type="title"/>
          </p:nvPr>
        </p:nvSpPr>
        <p:spPr>
          <a:xfrm>
            <a:off x="5411931" y="452718"/>
            <a:ext cx="4638903" cy="1400530"/>
          </a:xfrm>
        </p:spPr>
        <p:txBody>
          <a:bodyPr>
            <a:normAutofit/>
          </a:bodyPr>
          <a:lstStyle/>
          <a:p>
            <a:r>
              <a:rPr lang="cs-CZ" dirty="0"/>
              <a:t>Pojmy</a:t>
            </a:r>
          </a:p>
        </p:txBody>
      </p:sp>
      <p:sp>
        <p:nvSpPr>
          <p:cNvPr id="7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148" name="Picture 4" descr="Obsah obrázku text, mince&#10;&#10;Popis byl vytvořen automaticky">
            <a:extLst>
              <a:ext uri="{FF2B5EF4-FFF2-40B4-BE49-F238E27FC236}">
                <a16:creationId xmlns:a16="http://schemas.microsoft.com/office/drawing/2014/main" id="{8F9DAF2A-9B9E-4E43-8096-303343BDF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97" r="-1" b="25532"/>
          <a:stretch/>
        </p:blipFill>
        <p:spPr bwMode="auto">
          <a:xfrm>
            <a:off x="3" y="10"/>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E3B37DBB-FBDF-4B87-9381-078983936972}"/>
              </a:ext>
            </a:extLst>
          </p:cNvPr>
          <p:cNvSpPr>
            <a:spLocks noGrp="1"/>
          </p:cNvSpPr>
          <p:nvPr>
            <p:ph idx="1"/>
          </p:nvPr>
        </p:nvSpPr>
        <p:spPr>
          <a:xfrm>
            <a:off x="5410950" y="2052918"/>
            <a:ext cx="4638903" cy="4195481"/>
          </a:xfrm>
        </p:spPr>
        <p:txBody>
          <a:bodyPr>
            <a:normAutofit/>
          </a:bodyPr>
          <a:lstStyle/>
          <a:p>
            <a:pPr algn="just"/>
            <a:r>
              <a:rPr lang="cs-CZ" dirty="0"/>
              <a:t>Slepá pečeť – pečeť, jež je otištěna přímo do psací látky, a ne do látky pečetní.</a:t>
            </a:r>
          </a:p>
          <a:p>
            <a:pPr algn="just"/>
            <a:endParaRPr lang="cs-CZ" dirty="0"/>
          </a:p>
          <a:p>
            <a:pPr algn="just"/>
            <a:r>
              <a:rPr lang="cs-CZ" dirty="0"/>
              <a:t>Razítko – vystřídalo pečeť v novověku; první razítka se objevila od 17. století, avšak jejich rozmach nastal od poloviny 19. st. Dnes jsou zcela dominantním ověřovacím prostředkem vedle podpisu.</a:t>
            </a:r>
          </a:p>
          <a:p>
            <a:pPr algn="just"/>
            <a:endParaRPr lang="cs-CZ" dirty="0"/>
          </a:p>
          <a:p>
            <a:pPr algn="just"/>
            <a:endParaRPr lang="cs-CZ" dirty="0"/>
          </a:p>
        </p:txBody>
      </p:sp>
      <p:pic>
        <p:nvPicPr>
          <p:cNvPr id="6146" name="Picture 2" descr="Obsah obrázku text&#10;&#10;Popis byl vytvořen automaticky">
            <a:extLst>
              <a:ext uri="{FF2B5EF4-FFF2-40B4-BE49-F238E27FC236}">
                <a16:creationId xmlns:a16="http://schemas.microsoft.com/office/drawing/2014/main" id="{BC87A169-6F6A-40BE-8E2C-0C22DB7AD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64" r="-2" b="16700"/>
          <a:stretch/>
        </p:blipFill>
        <p:spPr bwMode="auto">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2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B35FC-00EB-4230-8DE9-3FB9ED0BD9A9}"/>
              </a:ext>
            </a:extLst>
          </p:cNvPr>
          <p:cNvSpPr>
            <a:spLocks noGrp="1"/>
          </p:cNvSpPr>
          <p:nvPr>
            <p:ph type="title"/>
          </p:nvPr>
        </p:nvSpPr>
        <p:spPr/>
        <p:txBody>
          <a:bodyPr/>
          <a:lstStyle/>
          <a:p>
            <a:r>
              <a:rPr lang="cs-CZ" dirty="0"/>
              <a:t>Typy pečetí</a:t>
            </a:r>
          </a:p>
        </p:txBody>
      </p:sp>
      <p:sp>
        <p:nvSpPr>
          <p:cNvPr id="3" name="Zástupný obsah 2">
            <a:extLst>
              <a:ext uri="{FF2B5EF4-FFF2-40B4-BE49-F238E27FC236}">
                <a16:creationId xmlns:a16="http://schemas.microsoft.com/office/drawing/2014/main" id="{1D03F03E-A749-4F56-A604-BA824F8D47E1}"/>
              </a:ext>
            </a:extLst>
          </p:cNvPr>
          <p:cNvSpPr>
            <a:spLocks noGrp="1"/>
          </p:cNvSpPr>
          <p:nvPr>
            <p:ph idx="1"/>
          </p:nvPr>
        </p:nvSpPr>
        <p:spPr/>
        <p:txBody>
          <a:bodyPr>
            <a:normAutofit fontScale="85000" lnSpcReduction="10000"/>
          </a:bodyPr>
          <a:lstStyle/>
          <a:p>
            <a:pPr algn="just"/>
            <a:r>
              <a:rPr lang="cs-CZ" b="1" dirty="0"/>
              <a:t>Velká pečeť </a:t>
            </a:r>
            <a:r>
              <a:rPr lang="cs-CZ" dirty="0"/>
              <a:t>– dostala název podle rozměrů. Míní se hlavní pečeť v kanceláří. Nejen rozměry, ale také nejhonosnější náplň a provedení pečetního obrazu.</a:t>
            </a:r>
          </a:p>
          <a:p>
            <a:pPr algn="just"/>
            <a:r>
              <a:rPr lang="cs-CZ" b="1" dirty="0"/>
              <a:t>Menší pečeť </a:t>
            </a:r>
            <a:r>
              <a:rPr lang="cs-CZ" dirty="0"/>
              <a:t>– vzhledem i velikostí se odlišovala od velké čili hlavní pečeti v kanceláři.</a:t>
            </a:r>
          </a:p>
          <a:p>
            <a:pPr algn="just"/>
            <a:r>
              <a:rPr lang="cs-CZ" b="1" dirty="0" err="1"/>
              <a:t>Sekretní</a:t>
            </a:r>
            <a:r>
              <a:rPr lang="cs-CZ" b="1" dirty="0"/>
              <a:t> pečeť </a:t>
            </a:r>
            <a:r>
              <a:rPr lang="cs-CZ" dirty="0"/>
              <a:t>(sekret) - sloužila původně jako osobní pečeť majitele kanceláře k zapečeťování listů. Později se rovněž používala ve funkci </a:t>
            </a:r>
            <a:r>
              <a:rPr lang="cs-CZ" dirty="0" err="1"/>
              <a:t>contrasigilla</a:t>
            </a:r>
            <a:r>
              <a:rPr lang="cs-CZ" dirty="0"/>
              <a:t>, tedy rubní pečeti, jejíž přítomnost v </a:t>
            </a:r>
            <a:r>
              <a:rPr lang="cs-CZ" dirty="0" err="1"/>
              <a:t>dorsu</a:t>
            </a:r>
            <a:r>
              <a:rPr lang="cs-CZ" dirty="0"/>
              <a:t> velké pečeti znamenala souhlas majitele velké pečeti se zněním (obsahem) textu zpečetěné písemnosti.</a:t>
            </a:r>
          </a:p>
          <a:p>
            <a:pPr algn="just"/>
            <a:r>
              <a:rPr lang="cs-CZ" b="1" dirty="0"/>
              <a:t>Signet</a:t>
            </a:r>
            <a:r>
              <a:rPr lang="cs-CZ" dirty="0"/>
              <a:t> - pečeť drobných rozměrů, prosté výzdoby, jež nikdy nenabyl plné právní autenticity. Objevuje se obvykle poté, co se sekretu zmocnila kancelář majitele, neboť v rámci rostoucí byrokratizace a rozšiřující se škály písemností již nevystačila s velkou, eventuálně menší pečetí.</a:t>
            </a:r>
          </a:p>
          <a:p>
            <a:pPr algn="just"/>
            <a:r>
              <a:rPr lang="cs-CZ" b="1" dirty="0"/>
              <a:t>Rubní pečeť -</a:t>
            </a:r>
            <a:r>
              <a:rPr lang="cs-CZ" dirty="0"/>
              <a:t> reverzní pečeť k jednostranné pečeti. Pokud je stejně velká nebo téměř stejně velká, jako averzní pečeť, pak s ní tvoří jeden celek (= mincovní pečeť).</a:t>
            </a:r>
          </a:p>
        </p:txBody>
      </p:sp>
    </p:spTree>
    <p:extLst>
      <p:ext uri="{BB962C8B-B14F-4D97-AF65-F5344CB8AC3E}">
        <p14:creationId xmlns:p14="http://schemas.microsoft.com/office/powerpoint/2010/main" val="414529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D99F0-16F1-499F-8CE3-B6115158BA3A}"/>
              </a:ext>
            </a:extLst>
          </p:cNvPr>
          <p:cNvSpPr>
            <a:spLocks noGrp="1"/>
          </p:cNvSpPr>
          <p:nvPr>
            <p:ph type="title"/>
          </p:nvPr>
        </p:nvSpPr>
        <p:spPr/>
        <p:txBody>
          <a:bodyPr/>
          <a:lstStyle/>
          <a:p>
            <a:r>
              <a:rPr lang="pl-PL" dirty="0" err="1"/>
              <a:t>Název</a:t>
            </a:r>
            <a:endParaRPr lang="cs-CZ" dirty="0"/>
          </a:p>
        </p:txBody>
      </p:sp>
      <p:sp>
        <p:nvSpPr>
          <p:cNvPr id="3" name="Zástupný obsah 2">
            <a:extLst>
              <a:ext uri="{FF2B5EF4-FFF2-40B4-BE49-F238E27FC236}">
                <a16:creationId xmlns:a16="http://schemas.microsoft.com/office/drawing/2014/main" id="{B069F075-ED75-4EE6-A70A-4533675A0444}"/>
              </a:ext>
            </a:extLst>
          </p:cNvPr>
          <p:cNvSpPr>
            <a:spLocks noGrp="1"/>
          </p:cNvSpPr>
          <p:nvPr>
            <p:ph idx="1"/>
          </p:nvPr>
        </p:nvSpPr>
        <p:spPr/>
        <p:txBody>
          <a:bodyPr/>
          <a:lstStyle/>
          <a:p>
            <a:pPr algn="just"/>
            <a:r>
              <a:rPr lang="cs-CZ" dirty="0" err="1"/>
              <a:t>sfragís</a:t>
            </a:r>
            <a:r>
              <a:rPr lang="cs-CZ" dirty="0"/>
              <a:t> (</a:t>
            </a:r>
            <a:r>
              <a:rPr lang="cs-CZ" dirty="0" err="1"/>
              <a:t>řec</a:t>
            </a:r>
            <a:r>
              <a:rPr lang="cs-CZ" dirty="0"/>
              <a:t>.) = pečeť</a:t>
            </a:r>
          </a:p>
          <a:p>
            <a:pPr algn="just"/>
            <a:endParaRPr lang="cs-CZ" dirty="0"/>
          </a:p>
          <a:p>
            <a:pPr algn="just"/>
            <a:r>
              <a:rPr lang="cs-CZ" dirty="0" err="1"/>
              <a:t>sigilografie</a:t>
            </a:r>
            <a:r>
              <a:rPr lang="cs-CZ" dirty="0"/>
              <a:t> (z lat. </a:t>
            </a:r>
            <a:r>
              <a:rPr lang="cs-CZ" dirty="0" err="1"/>
              <a:t>sigillum</a:t>
            </a:r>
            <a:r>
              <a:rPr lang="cs-CZ" dirty="0"/>
              <a:t> = pečeť)</a:t>
            </a:r>
          </a:p>
          <a:p>
            <a:pPr algn="just"/>
            <a:endParaRPr lang="cs-CZ" dirty="0"/>
          </a:p>
          <a:p>
            <a:pPr algn="just"/>
            <a:r>
              <a:rPr lang="cs-CZ" dirty="0"/>
              <a:t>Sfragistik, resp. </a:t>
            </a:r>
            <a:r>
              <a:rPr lang="cs-CZ" dirty="0" err="1"/>
              <a:t>Siegelkunde</a:t>
            </a:r>
            <a:r>
              <a:rPr lang="cs-CZ" dirty="0"/>
              <a:t> (něm.)</a:t>
            </a:r>
          </a:p>
          <a:p>
            <a:pPr algn="just"/>
            <a:endParaRPr lang="cs-CZ" dirty="0"/>
          </a:p>
          <a:p>
            <a:pPr algn="just"/>
            <a:r>
              <a:rPr lang="cs-CZ" dirty="0"/>
              <a:t>V románských jazycích a angličtině - většinou odvozeno z latinského termínu </a:t>
            </a:r>
            <a:r>
              <a:rPr lang="cs-CZ" i="1" dirty="0" err="1"/>
              <a:t>sigillum</a:t>
            </a:r>
            <a:r>
              <a:rPr lang="cs-CZ" dirty="0"/>
              <a:t> (</a:t>
            </a:r>
            <a:r>
              <a:rPr lang="cs-CZ" dirty="0" err="1"/>
              <a:t>sigillographia</a:t>
            </a:r>
            <a:r>
              <a:rPr lang="cs-CZ" dirty="0"/>
              <a:t>, </a:t>
            </a:r>
            <a:r>
              <a:rPr lang="cs-CZ" dirty="0" err="1"/>
              <a:t>sigillographie</a:t>
            </a:r>
            <a:r>
              <a:rPr lang="cs-CZ" dirty="0"/>
              <a:t> apod.)</a:t>
            </a:r>
          </a:p>
        </p:txBody>
      </p:sp>
    </p:spTree>
    <p:extLst>
      <p:ext uri="{BB962C8B-B14F-4D97-AF65-F5344CB8AC3E}">
        <p14:creationId xmlns:p14="http://schemas.microsoft.com/office/powerpoint/2010/main" val="201873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AA3817-AA2E-471A-9D40-056458EB4AEA}"/>
              </a:ext>
            </a:extLst>
          </p:cNvPr>
          <p:cNvSpPr>
            <a:spLocks noGrp="1"/>
          </p:cNvSpPr>
          <p:nvPr>
            <p:ph type="title"/>
          </p:nvPr>
        </p:nvSpPr>
        <p:spPr/>
        <p:txBody>
          <a:bodyPr/>
          <a:lstStyle/>
          <a:p>
            <a:r>
              <a:rPr lang="cs-CZ" dirty="0"/>
              <a:t>Typy pečetí</a:t>
            </a:r>
          </a:p>
        </p:txBody>
      </p:sp>
      <p:pic>
        <p:nvPicPr>
          <p:cNvPr id="7170" name="Picture 2" descr="Großes siegel von charles, der kühne herzog von burgunder, jahrgangsgravur. Großes  siegel von charles die kühne, burgundische | CanStock">
            <a:extLst>
              <a:ext uri="{FF2B5EF4-FFF2-40B4-BE49-F238E27FC236}">
                <a16:creationId xmlns:a16="http://schemas.microsoft.com/office/drawing/2014/main" id="{5C9B40AC-90B1-4F41-B709-DFB46AA9B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2"/>
          <a:stretch/>
        </p:blipFill>
        <p:spPr bwMode="auto">
          <a:xfrm>
            <a:off x="646111" y="1341428"/>
            <a:ext cx="4829175" cy="477926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text&#10;&#10;Popis byl vytvořen automaticky">
            <a:extLst>
              <a:ext uri="{FF2B5EF4-FFF2-40B4-BE49-F238E27FC236}">
                <a16:creationId xmlns:a16="http://schemas.microsoft.com/office/drawing/2014/main" id="{B07393F4-8E5F-4CFD-B78F-D7A2996038D6}"/>
              </a:ext>
            </a:extLst>
          </p:cNvPr>
          <p:cNvPicPr>
            <a:picLocks noChangeAspect="1"/>
          </p:cNvPicPr>
          <p:nvPr/>
        </p:nvPicPr>
        <p:blipFill rotWithShape="1">
          <a:blip r:embed="rId3"/>
          <a:srcRect l="27231" t="67169" r="40712" b="3265"/>
          <a:stretch/>
        </p:blipFill>
        <p:spPr>
          <a:xfrm>
            <a:off x="5999635" y="1341428"/>
            <a:ext cx="4310573" cy="3952480"/>
          </a:xfrm>
          <a:prstGeom prst="rect">
            <a:avLst/>
          </a:prstGeom>
        </p:spPr>
      </p:pic>
      <p:sp>
        <p:nvSpPr>
          <p:cNvPr id="3" name="Zástupný obsah 2">
            <a:extLst>
              <a:ext uri="{FF2B5EF4-FFF2-40B4-BE49-F238E27FC236}">
                <a16:creationId xmlns:a16="http://schemas.microsoft.com/office/drawing/2014/main" id="{7992A09B-258A-463C-B7F7-7662CFFCF144}"/>
              </a:ext>
            </a:extLst>
          </p:cNvPr>
          <p:cNvSpPr>
            <a:spLocks noGrp="1"/>
          </p:cNvSpPr>
          <p:nvPr>
            <p:ph idx="1"/>
          </p:nvPr>
        </p:nvSpPr>
        <p:spPr>
          <a:xfrm>
            <a:off x="646111" y="5419288"/>
            <a:ext cx="2004810" cy="701405"/>
          </a:xfrm>
        </p:spPr>
        <p:txBody>
          <a:bodyPr>
            <a:normAutofit fontScale="92500" lnSpcReduction="20000"/>
          </a:bodyPr>
          <a:lstStyle/>
          <a:p>
            <a:pPr marL="0" indent="0">
              <a:buNone/>
            </a:pPr>
            <a:r>
              <a:rPr lang="cs-CZ" dirty="0">
                <a:solidFill>
                  <a:schemeClr val="bg1"/>
                </a:solidFill>
              </a:rPr>
              <a:t>Velká</a:t>
            </a:r>
          </a:p>
          <a:p>
            <a:pPr marL="0" indent="0">
              <a:buNone/>
            </a:pPr>
            <a:r>
              <a:rPr lang="cs-CZ" dirty="0">
                <a:solidFill>
                  <a:schemeClr val="bg1"/>
                </a:solidFill>
              </a:rPr>
              <a:t>pečeť</a:t>
            </a:r>
          </a:p>
        </p:txBody>
      </p:sp>
      <p:sp>
        <p:nvSpPr>
          <p:cNvPr id="4" name="TextovéPole 3">
            <a:extLst>
              <a:ext uri="{FF2B5EF4-FFF2-40B4-BE49-F238E27FC236}">
                <a16:creationId xmlns:a16="http://schemas.microsoft.com/office/drawing/2014/main" id="{9E7F18DF-0868-493F-B142-224912AA8386}"/>
              </a:ext>
            </a:extLst>
          </p:cNvPr>
          <p:cNvSpPr txBox="1"/>
          <p:nvPr/>
        </p:nvSpPr>
        <p:spPr>
          <a:xfrm>
            <a:off x="5999635" y="4912366"/>
            <a:ext cx="2582758" cy="369332"/>
          </a:xfrm>
          <a:prstGeom prst="rect">
            <a:avLst/>
          </a:prstGeom>
          <a:noFill/>
        </p:spPr>
        <p:txBody>
          <a:bodyPr wrap="none" rtlCol="0">
            <a:spAutoFit/>
          </a:bodyPr>
          <a:lstStyle/>
          <a:p>
            <a:r>
              <a:rPr lang="cs-CZ" dirty="0"/>
              <a:t>Malá pečeť (</a:t>
            </a:r>
            <a:r>
              <a:rPr lang="cs-CZ" dirty="0" err="1"/>
              <a:t>sekretní</a:t>
            </a:r>
            <a:r>
              <a:rPr lang="cs-CZ" dirty="0"/>
              <a:t>)</a:t>
            </a:r>
          </a:p>
        </p:txBody>
      </p:sp>
    </p:spTree>
    <p:extLst>
      <p:ext uri="{BB962C8B-B14F-4D97-AF65-F5344CB8AC3E}">
        <p14:creationId xmlns:p14="http://schemas.microsoft.com/office/powerpoint/2010/main" val="212272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81962-8F08-45A3-8D30-6C844E3439C5}"/>
              </a:ext>
            </a:extLst>
          </p:cNvPr>
          <p:cNvSpPr>
            <a:spLocks noGrp="1"/>
          </p:cNvSpPr>
          <p:nvPr>
            <p:ph type="title"/>
          </p:nvPr>
        </p:nvSpPr>
        <p:spPr/>
        <p:txBody>
          <a:bodyPr/>
          <a:lstStyle/>
          <a:p>
            <a:r>
              <a:rPr lang="cs-CZ" dirty="0"/>
              <a:t>Typy pečetí</a:t>
            </a:r>
          </a:p>
        </p:txBody>
      </p:sp>
      <p:sp>
        <p:nvSpPr>
          <p:cNvPr id="3" name="Zástupný obsah 2">
            <a:extLst>
              <a:ext uri="{FF2B5EF4-FFF2-40B4-BE49-F238E27FC236}">
                <a16:creationId xmlns:a16="http://schemas.microsoft.com/office/drawing/2014/main" id="{FC3BBC82-73D9-49A4-8EA9-E35DE07A8655}"/>
              </a:ext>
            </a:extLst>
          </p:cNvPr>
          <p:cNvSpPr>
            <a:spLocks noGrp="1"/>
          </p:cNvSpPr>
          <p:nvPr>
            <p:ph idx="1"/>
          </p:nvPr>
        </p:nvSpPr>
        <p:spPr>
          <a:xfrm>
            <a:off x="3830960" y="1573421"/>
            <a:ext cx="1792289" cy="559654"/>
          </a:xfrm>
        </p:spPr>
        <p:txBody>
          <a:bodyPr/>
          <a:lstStyle/>
          <a:p>
            <a:pPr marL="0" indent="0">
              <a:buNone/>
            </a:pPr>
            <a:r>
              <a:rPr lang="cs-CZ" dirty="0"/>
              <a:t>Rubní pečeť</a:t>
            </a:r>
          </a:p>
        </p:txBody>
      </p:sp>
      <p:pic>
        <p:nvPicPr>
          <p:cNvPr id="8194" name="Picture 2" descr="Rücksiegel als eine Form der zusätzlichen Beglaubigung bei Urkunden |  Siegelblog">
            <a:extLst>
              <a:ext uri="{FF2B5EF4-FFF2-40B4-BE49-F238E27FC236}">
                <a16:creationId xmlns:a16="http://schemas.microsoft.com/office/drawing/2014/main" id="{4BBB76C0-F449-45AF-B053-74FCCE6BE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00" r="2423" b="8889"/>
          <a:stretch/>
        </p:blipFill>
        <p:spPr bwMode="auto">
          <a:xfrm>
            <a:off x="5623249" y="609601"/>
            <a:ext cx="6568751"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8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8B07A3E-CD57-4992-AC25-06B7A41B5CF5}"/>
              </a:ext>
            </a:extLst>
          </p:cNvPr>
          <p:cNvSpPr>
            <a:spLocks noGrp="1"/>
          </p:cNvSpPr>
          <p:nvPr>
            <p:ph type="title"/>
          </p:nvPr>
        </p:nvSpPr>
        <p:spPr>
          <a:xfrm>
            <a:off x="648930" y="629266"/>
            <a:ext cx="6188190" cy="1622321"/>
          </a:xfrm>
        </p:spPr>
        <p:txBody>
          <a:bodyPr>
            <a:normAutofit/>
          </a:bodyPr>
          <a:lstStyle/>
          <a:p>
            <a:r>
              <a:rPr lang="cs-CZ" dirty="0">
                <a:solidFill>
                  <a:srgbClr val="EBEBEB"/>
                </a:solidFill>
              </a:rPr>
              <a:t>Vnější znaky pečetí</a:t>
            </a:r>
          </a:p>
        </p:txBody>
      </p:sp>
      <p:sp>
        <p:nvSpPr>
          <p:cNvPr id="3" name="Zástupný obsah 2">
            <a:extLst>
              <a:ext uri="{FF2B5EF4-FFF2-40B4-BE49-F238E27FC236}">
                <a16:creationId xmlns:a16="http://schemas.microsoft.com/office/drawing/2014/main" id="{0317BA63-9EE0-4F04-8515-D3792685EC22}"/>
              </a:ext>
            </a:extLst>
          </p:cNvPr>
          <p:cNvSpPr>
            <a:spLocks noGrp="1"/>
          </p:cNvSpPr>
          <p:nvPr>
            <p:ph idx="1"/>
          </p:nvPr>
        </p:nvSpPr>
        <p:spPr>
          <a:xfrm>
            <a:off x="648930" y="1996750"/>
            <a:ext cx="6188189" cy="4227069"/>
          </a:xfrm>
        </p:spPr>
        <p:txBody>
          <a:bodyPr>
            <a:normAutofit/>
          </a:bodyPr>
          <a:lstStyle/>
          <a:p>
            <a:pPr algn="just">
              <a:lnSpc>
                <a:spcPct val="90000"/>
              </a:lnSpc>
            </a:pPr>
            <a:r>
              <a:rPr lang="cs-CZ" sz="1400" b="1" dirty="0">
                <a:solidFill>
                  <a:srgbClr val="FFFFFF"/>
                </a:solidFill>
              </a:rPr>
              <a:t>Pečetní látka </a:t>
            </a:r>
            <a:r>
              <a:rPr lang="cs-CZ" sz="1400" dirty="0">
                <a:solidFill>
                  <a:srgbClr val="FFFFFF"/>
                </a:solidFill>
              </a:rPr>
              <a:t>– látka, do níž je otiskován pečetní </a:t>
            </a:r>
            <a:r>
              <a:rPr lang="cs-CZ" sz="1400" dirty="0" err="1">
                <a:solidFill>
                  <a:srgbClr val="FFFFFF"/>
                </a:solidFill>
              </a:rPr>
              <a:t>typář</a:t>
            </a:r>
            <a:r>
              <a:rPr lang="cs-CZ" sz="1400" dirty="0">
                <a:solidFill>
                  <a:srgbClr val="FFFFFF"/>
                </a:solidFill>
              </a:rPr>
              <a:t>:</a:t>
            </a:r>
          </a:p>
          <a:p>
            <a:pPr lvl="1" algn="just">
              <a:lnSpc>
                <a:spcPct val="90000"/>
              </a:lnSpc>
            </a:pPr>
            <a:r>
              <a:rPr lang="cs-CZ" sz="1400" dirty="0">
                <a:solidFill>
                  <a:srgbClr val="FFFFFF"/>
                </a:solidFill>
              </a:rPr>
              <a:t>Kov (zlato, stříbro nebo olovo) – buly.</a:t>
            </a:r>
          </a:p>
          <a:p>
            <a:pPr lvl="1" algn="just">
              <a:lnSpc>
                <a:spcPct val="90000"/>
              </a:lnSpc>
            </a:pPr>
            <a:r>
              <a:rPr lang="cs-CZ" sz="1400" dirty="0">
                <a:solidFill>
                  <a:srgbClr val="FFFFFF"/>
                </a:solidFill>
              </a:rPr>
              <a:t>Nekovové pečetní látky (hlína, včelí vosk, těsto, lak, papír).</a:t>
            </a:r>
          </a:p>
          <a:p>
            <a:pPr lvl="1" algn="just">
              <a:lnSpc>
                <a:spcPct val="90000"/>
              </a:lnSpc>
            </a:pPr>
            <a:endParaRPr lang="cs-CZ" sz="1400" dirty="0">
              <a:solidFill>
                <a:srgbClr val="FFFFFF"/>
              </a:solidFill>
            </a:endParaRPr>
          </a:p>
          <a:p>
            <a:pPr algn="just">
              <a:lnSpc>
                <a:spcPct val="90000"/>
              </a:lnSpc>
            </a:pPr>
            <a:r>
              <a:rPr lang="cs-CZ" sz="1400" b="1" dirty="0">
                <a:solidFill>
                  <a:srgbClr val="FFFFFF"/>
                </a:solidFill>
              </a:rPr>
              <a:t>Tvar pečeti:</a:t>
            </a:r>
          </a:p>
          <a:p>
            <a:pPr lvl="1" algn="just">
              <a:lnSpc>
                <a:spcPct val="90000"/>
              </a:lnSpc>
            </a:pPr>
            <a:r>
              <a:rPr lang="cs-CZ" sz="1400" dirty="0">
                <a:solidFill>
                  <a:srgbClr val="FFFFFF"/>
                </a:solidFill>
              </a:rPr>
              <a:t>Kulatý/okrouhlý.</a:t>
            </a:r>
          </a:p>
          <a:p>
            <a:pPr lvl="1" algn="just">
              <a:lnSpc>
                <a:spcPct val="90000"/>
              </a:lnSpc>
            </a:pPr>
            <a:r>
              <a:rPr lang="cs-CZ" sz="1400" dirty="0">
                <a:solidFill>
                  <a:srgbClr val="FFFFFF"/>
                </a:solidFill>
              </a:rPr>
              <a:t>Oválný.</a:t>
            </a:r>
          </a:p>
          <a:p>
            <a:pPr lvl="1" algn="just">
              <a:lnSpc>
                <a:spcPct val="90000"/>
              </a:lnSpc>
            </a:pPr>
            <a:r>
              <a:rPr lang="cs-CZ" sz="1400" dirty="0">
                <a:solidFill>
                  <a:srgbClr val="FFFFFF"/>
                </a:solidFill>
              </a:rPr>
              <a:t>Špičatě-oválný – často používané v církevním prostředí, tvar hodící se pro stojící postavu (např. ženy bez královského titulu).</a:t>
            </a:r>
          </a:p>
          <a:p>
            <a:pPr lvl="1" algn="just">
              <a:lnSpc>
                <a:spcPct val="90000"/>
              </a:lnSpc>
            </a:pPr>
            <a:r>
              <a:rPr lang="cs-CZ" sz="1400" dirty="0">
                <a:solidFill>
                  <a:srgbClr val="FFFFFF"/>
                </a:solidFill>
              </a:rPr>
              <a:t>Štítovitý – zobrazení erbu/znaku, jenž byl umístěn na štítu.</a:t>
            </a:r>
          </a:p>
          <a:p>
            <a:pPr lvl="1" algn="just">
              <a:lnSpc>
                <a:spcPct val="90000"/>
              </a:lnSpc>
            </a:pPr>
            <a:r>
              <a:rPr lang="cs-CZ" sz="1400" dirty="0" err="1">
                <a:solidFill>
                  <a:srgbClr val="FFFFFF"/>
                </a:solidFill>
              </a:rPr>
              <a:t>Víceboký</a:t>
            </a:r>
            <a:r>
              <a:rPr lang="cs-CZ" sz="1400" dirty="0">
                <a:solidFill>
                  <a:srgbClr val="FFFFFF"/>
                </a:solidFill>
              </a:rPr>
              <a:t>.</a:t>
            </a:r>
          </a:p>
        </p:txBody>
      </p:sp>
      <p:sp>
        <p:nvSpPr>
          <p:cNvPr id="7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220" name="Picture 4" descr="Kirchen-Petschaft aus der Stadt Reims">
            <a:extLst>
              <a:ext uri="{FF2B5EF4-FFF2-40B4-BE49-F238E27FC236}">
                <a16:creationId xmlns:a16="http://schemas.microsoft.com/office/drawing/2014/main" id="{C47E8F44-7C8F-4E40-8823-40ED69460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27" r="2" b="3424"/>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7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56A270-D55B-4667-86A8-56E508F0D262}"/>
              </a:ext>
            </a:extLst>
          </p:cNvPr>
          <p:cNvSpPr>
            <a:spLocks noGrp="1"/>
          </p:cNvSpPr>
          <p:nvPr>
            <p:ph type="title"/>
          </p:nvPr>
        </p:nvSpPr>
        <p:spPr/>
        <p:txBody>
          <a:bodyPr/>
          <a:lstStyle/>
          <a:p>
            <a:r>
              <a:rPr lang="cs-CZ" dirty="0"/>
              <a:t>Typologie pečetního obrazu</a:t>
            </a:r>
          </a:p>
        </p:txBody>
      </p:sp>
      <p:sp>
        <p:nvSpPr>
          <p:cNvPr id="3" name="Zástupný obsah 2">
            <a:extLst>
              <a:ext uri="{FF2B5EF4-FFF2-40B4-BE49-F238E27FC236}">
                <a16:creationId xmlns:a16="http://schemas.microsoft.com/office/drawing/2014/main" id="{46285559-BA03-450A-A9B8-B3AB2861F413}"/>
              </a:ext>
            </a:extLst>
          </p:cNvPr>
          <p:cNvSpPr>
            <a:spLocks noGrp="1"/>
          </p:cNvSpPr>
          <p:nvPr>
            <p:ph idx="1"/>
          </p:nvPr>
        </p:nvSpPr>
        <p:spPr/>
        <p:txBody>
          <a:bodyPr>
            <a:normAutofit fontScale="77500" lnSpcReduction="20000"/>
          </a:bodyPr>
          <a:lstStyle/>
          <a:p>
            <a:pPr algn="just"/>
            <a:r>
              <a:rPr lang="cs-CZ" dirty="0"/>
              <a:t>Pečeti </a:t>
            </a:r>
            <a:r>
              <a:rPr lang="cs-CZ" b="1" dirty="0"/>
              <a:t>nápisové</a:t>
            </a:r>
            <a:r>
              <a:rPr lang="cs-CZ" dirty="0"/>
              <a:t> – nejrozšířenější od 18. století u právnických osob (úřady, firmy, instituce, korporace).</a:t>
            </a:r>
          </a:p>
          <a:p>
            <a:pPr algn="just"/>
            <a:r>
              <a:rPr lang="cs-CZ" dirty="0"/>
              <a:t>Pečeti </a:t>
            </a:r>
            <a:r>
              <a:rPr lang="cs-CZ" b="1" dirty="0"/>
              <a:t>obrazové</a:t>
            </a:r>
            <a:r>
              <a:rPr lang="cs-CZ" dirty="0"/>
              <a:t>:</a:t>
            </a:r>
          </a:p>
          <a:p>
            <a:pPr lvl="1" algn="just"/>
            <a:r>
              <a:rPr lang="cs-CZ" dirty="0"/>
              <a:t>a) Typ topografický (budovy, hradby).</a:t>
            </a:r>
          </a:p>
          <a:p>
            <a:pPr lvl="1" algn="just"/>
            <a:r>
              <a:rPr lang="cs-CZ" dirty="0"/>
              <a:t>b) Typ věcný (předměty, nářadí, řemesla, výrobky atd.).</a:t>
            </a:r>
          </a:p>
          <a:p>
            <a:pPr lvl="1" algn="just"/>
            <a:r>
              <a:rPr lang="cs-CZ" dirty="0"/>
              <a:t>c) Typ fantastický (bazilišek, drak, fantastická zvířata …).</a:t>
            </a:r>
          </a:p>
          <a:p>
            <a:pPr lvl="1" algn="just"/>
            <a:r>
              <a:rPr lang="cs-CZ" dirty="0"/>
              <a:t>d) Typ hagiografický (světci, jejich atributy, biblické výjevy …).</a:t>
            </a:r>
          </a:p>
          <a:p>
            <a:pPr algn="just"/>
            <a:r>
              <a:rPr lang="cs-CZ" dirty="0"/>
              <a:t>Pečeti </a:t>
            </a:r>
            <a:r>
              <a:rPr lang="cs-CZ" b="1" dirty="0"/>
              <a:t>portrétní</a:t>
            </a:r>
            <a:r>
              <a:rPr lang="cs-CZ" dirty="0"/>
              <a:t>:</a:t>
            </a:r>
          </a:p>
          <a:p>
            <a:pPr lvl="1" algn="just"/>
            <a:r>
              <a:rPr lang="cs-CZ" dirty="0"/>
              <a:t>a) Typ antický (jako gema portrét římského antického vládce).</a:t>
            </a:r>
          </a:p>
          <a:p>
            <a:pPr lvl="1" algn="just"/>
            <a:r>
              <a:rPr lang="cs-CZ" dirty="0"/>
              <a:t>b) Typ majestátní (zpodobnění panovníka).</a:t>
            </a:r>
          </a:p>
          <a:p>
            <a:pPr lvl="1" algn="just"/>
            <a:r>
              <a:rPr lang="cs-CZ" dirty="0"/>
              <a:t>c) Typ jezdecký (jezdec na koni).</a:t>
            </a:r>
          </a:p>
          <a:p>
            <a:pPr lvl="1" algn="just"/>
            <a:r>
              <a:rPr lang="cs-CZ" dirty="0"/>
              <a:t>d) Typ pěší (stojící rytíř s mečem či kopím nebo žena ve dvorském oděvu).</a:t>
            </a:r>
          </a:p>
          <a:p>
            <a:pPr lvl="1" algn="just"/>
            <a:r>
              <a:rPr lang="cs-CZ" dirty="0"/>
              <a:t>e) Typ pontifikální (církevní hodnostář s kněžskými odznaky).</a:t>
            </a:r>
          </a:p>
          <a:p>
            <a:pPr algn="just"/>
            <a:r>
              <a:rPr lang="cs-CZ" dirty="0"/>
              <a:t>Pečeť </a:t>
            </a:r>
            <a:r>
              <a:rPr lang="cs-CZ" b="1" dirty="0"/>
              <a:t>erbovní</a:t>
            </a:r>
          </a:p>
        </p:txBody>
      </p:sp>
    </p:spTree>
    <p:extLst>
      <p:ext uri="{BB962C8B-B14F-4D97-AF65-F5344CB8AC3E}">
        <p14:creationId xmlns:p14="http://schemas.microsoft.com/office/powerpoint/2010/main" val="214099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D0085D-A065-43A5-9E5C-ACC14A699393}"/>
              </a:ext>
            </a:extLst>
          </p:cNvPr>
          <p:cNvSpPr>
            <a:spLocks noGrp="1"/>
          </p:cNvSpPr>
          <p:nvPr>
            <p:ph type="title"/>
          </p:nvPr>
        </p:nvSpPr>
        <p:spPr/>
        <p:txBody>
          <a:bodyPr/>
          <a:lstStyle/>
          <a:p>
            <a:r>
              <a:rPr lang="cs-CZ" dirty="0"/>
              <a:t>Bádání české sfragistiky</a:t>
            </a:r>
          </a:p>
        </p:txBody>
      </p:sp>
      <p:sp>
        <p:nvSpPr>
          <p:cNvPr id="3" name="Zástupný obsah 2">
            <a:extLst>
              <a:ext uri="{FF2B5EF4-FFF2-40B4-BE49-F238E27FC236}">
                <a16:creationId xmlns:a16="http://schemas.microsoft.com/office/drawing/2014/main" id="{E08E3844-8411-4497-A448-10FB4E9E2E75}"/>
              </a:ext>
            </a:extLst>
          </p:cNvPr>
          <p:cNvSpPr>
            <a:spLocks noGrp="1"/>
          </p:cNvSpPr>
          <p:nvPr>
            <p:ph idx="1"/>
          </p:nvPr>
        </p:nvSpPr>
        <p:spPr/>
        <p:txBody>
          <a:bodyPr>
            <a:normAutofit fontScale="70000" lnSpcReduction="20000"/>
          </a:bodyPr>
          <a:lstStyle/>
          <a:p>
            <a:pPr algn="just"/>
            <a:r>
              <a:rPr lang="cs-CZ" b="1" dirty="0"/>
              <a:t>Václav Vojtíšek </a:t>
            </a:r>
            <a:r>
              <a:rPr lang="cs-CZ" dirty="0"/>
              <a:t>(1883-1974). Označuje se za zakladatele české sfragistiky. Jeho přínos zejména ve sfragistice a heraldice komunální a státní. Jeho teorie o tom, že městské znaky vznikly až za husitství (dnes neplatí). Jeho další témata: městské knihy, dějiny Prahy, diplomatika, heraldika, dějiny Archivu hl. města Prahy.</a:t>
            </a:r>
          </a:p>
          <a:p>
            <a:pPr algn="just"/>
            <a:r>
              <a:rPr lang="cs-CZ" b="1" dirty="0"/>
              <a:t>František Beneš </a:t>
            </a:r>
            <a:r>
              <a:rPr lang="cs-CZ" dirty="0"/>
              <a:t>(1905-1971). Absolvent VII. kursu Státní archivní školy (1934-38). Začal vydávat </a:t>
            </a:r>
            <a:r>
              <a:rPr lang="cs-CZ" i="1" dirty="0"/>
              <a:t>Atlas českých pečetí</a:t>
            </a:r>
            <a:r>
              <a:rPr lang="cs-CZ" dirty="0"/>
              <a:t>, avšak vzhledem okolnostem pro krátké době vycházet přestal. Zajímal se rovněž o heraldiku (byl spoluzakladatelem </a:t>
            </a:r>
            <a:r>
              <a:rPr lang="cs-CZ" i="1" dirty="0"/>
              <a:t>Heraldického časopisu</a:t>
            </a:r>
            <a:r>
              <a:rPr lang="cs-CZ" dirty="0"/>
              <a:t>), genealogii a podílel se na řadě diplomatických podniků.</a:t>
            </a:r>
          </a:p>
          <a:p>
            <a:pPr algn="just"/>
            <a:r>
              <a:rPr lang="cs-CZ" b="1" dirty="0"/>
              <a:t>Jiří Čarek </a:t>
            </a:r>
            <a:r>
              <a:rPr lang="cs-CZ" dirty="0"/>
              <a:t>(1908-1985). Stál v čele Archivu hl. města Prahy 15 let. Ze sfragistiky věnoval pozornost cechovním pečetím, městským pečetím. Jeho práce: </a:t>
            </a:r>
            <a:r>
              <a:rPr lang="cs-CZ" i="1" dirty="0"/>
              <a:t>O </a:t>
            </a:r>
            <a:r>
              <a:rPr lang="cs-CZ" i="1" dirty="0" err="1"/>
              <a:t>pečetech</a:t>
            </a:r>
            <a:r>
              <a:rPr lang="cs-CZ" i="1" dirty="0"/>
              <a:t> českých knížat a králů z rodu Přemyslova</a:t>
            </a:r>
            <a:r>
              <a:rPr lang="cs-CZ" dirty="0"/>
              <a:t>; </a:t>
            </a:r>
            <a:r>
              <a:rPr lang="cs-CZ" i="1" dirty="0"/>
              <a:t>Poznámky k soupisu </a:t>
            </a:r>
            <a:r>
              <a:rPr lang="cs-CZ" i="1" dirty="0" err="1"/>
              <a:t>typářů</a:t>
            </a:r>
            <a:r>
              <a:rPr lang="cs-CZ" dirty="0"/>
              <a:t>; </a:t>
            </a:r>
            <a:r>
              <a:rPr lang="cs-CZ" i="1" dirty="0"/>
              <a:t>Městské znaky v českých zemích</a:t>
            </a:r>
            <a:r>
              <a:rPr lang="cs-CZ" dirty="0"/>
              <a:t>.</a:t>
            </a:r>
          </a:p>
          <a:p>
            <a:pPr algn="just"/>
            <a:r>
              <a:rPr lang="cs-CZ" b="1" dirty="0"/>
              <a:t>Rostislav Nový </a:t>
            </a:r>
            <a:r>
              <a:rPr lang="cs-CZ" dirty="0"/>
              <a:t>(1932-1996). Od r. 1958 působil na katedře československých dějin a archivního studia. Ke sfragistice publikoval monografie o pečetích pražských a olomouckých biskupů přemyslovského a lucemburského období, pečeti Koruny české. V práci o počátcích znaků českých měst bohatě využil pečeti jako jejich pramen.</a:t>
            </a:r>
          </a:p>
          <a:p>
            <a:pPr algn="just"/>
            <a:r>
              <a:rPr lang="cs-CZ" b="1" dirty="0"/>
              <a:t>Tomáš Krejčík </a:t>
            </a:r>
            <a:r>
              <a:rPr lang="cs-CZ" dirty="0"/>
              <a:t>(nar. 1951).</a:t>
            </a:r>
          </a:p>
          <a:p>
            <a:pPr algn="just"/>
            <a:r>
              <a:rPr lang="cs-CZ" b="1" dirty="0"/>
              <a:t>Karel </a:t>
            </a:r>
            <a:r>
              <a:rPr lang="cs-CZ" b="1" dirty="0" err="1"/>
              <a:t>Maráz</a:t>
            </a:r>
            <a:r>
              <a:rPr lang="cs-CZ" b="1" dirty="0"/>
              <a:t> </a:t>
            </a:r>
            <a:r>
              <a:rPr lang="cs-CZ" dirty="0"/>
              <a:t>(nar. 1971).</a:t>
            </a:r>
          </a:p>
        </p:txBody>
      </p:sp>
    </p:spTree>
    <p:extLst>
      <p:ext uri="{BB962C8B-B14F-4D97-AF65-F5344CB8AC3E}">
        <p14:creationId xmlns:p14="http://schemas.microsoft.com/office/powerpoint/2010/main" val="1032479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C07C8-30F9-42A2-A36D-D5C38C310BEE}"/>
              </a:ext>
            </a:extLst>
          </p:cNvPr>
          <p:cNvSpPr>
            <a:spLocks noGrp="1"/>
          </p:cNvSpPr>
          <p:nvPr>
            <p:ph type="title"/>
          </p:nvPr>
        </p:nvSpPr>
        <p:spPr/>
        <p:txBody>
          <a:bodyPr/>
          <a:lstStyle/>
          <a:p>
            <a:r>
              <a:rPr lang="cs-CZ" dirty="0"/>
              <a:t>Doporučená literatura</a:t>
            </a:r>
          </a:p>
        </p:txBody>
      </p:sp>
      <p:sp>
        <p:nvSpPr>
          <p:cNvPr id="3" name="Zástupný obsah 2">
            <a:extLst>
              <a:ext uri="{FF2B5EF4-FFF2-40B4-BE49-F238E27FC236}">
                <a16:creationId xmlns:a16="http://schemas.microsoft.com/office/drawing/2014/main" id="{3D9BC2F8-AA42-456A-9F54-D78F11B95E3B}"/>
              </a:ext>
            </a:extLst>
          </p:cNvPr>
          <p:cNvSpPr>
            <a:spLocks noGrp="1"/>
          </p:cNvSpPr>
          <p:nvPr>
            <p:ph idx="1"/>
          </p:nvPr>
        </p:nvSpPr>
        <p:spPr/>
        <p:txBody>
          <a:bodyPr/>
          <a:lstStyle/>
          <a:p>
            <a:pPr algn="just"/>
            <a:endParaRPr lang="cs-CZ" b="1" dirty="0"/>
          </a:p>
          <a:p>
            <a:pPr algn="just"/>
            <a:r>
              <a:rPr lang="cs-CZ" b="1" dirty="0"/>
              <a:t>Tomáš Krejčík</a:t>
            </a:r>
            <a:r>
              <a:rPr lang="cs-CZ" dirty="0"/>
              <a:t>: </a:t>
            </a:r>
            <a:r>
              <a:rPr lang="cs-CZ" i="1" dirty="0"/>
              <a:t>Pečeť v kultuře středověku </a:t>
            </a:r>
            <a:r>
              <a:rPr lang="cs-CZ" dirty="0"/>
              <a:t>(1998).</a:t>
            </a:r>
          </a:p>
          <a:p>
            <a:pPr algn="just"/>
            <a:endParaRPr lang="cs-CZ" dirty="0"/>
          </a:p>
          <a:p>
            <a:pPr algn="just"/>
            <a:r>
              <a:rPr lang="cs-CZ" b="1" dirty="0"/>
              <a:t>Karel </a:t>
            </a:r>
            <a:r>
              <a:rPr lang="cs-CZ" b="1" dirty="0" err="1"/>
              <a:t>Maráz</a:t>
            </a:r>
            <a:r>
              <a:rPr lang="cs-CZ" dirty="0"/>
              <a:t>: </a:t>
            </a:r>
            <a:r>
              <a:rPr lang="cs-CZ" i="1" dirty="0"/>
              <a:t>Sfragistika. Studijní texty pro posluchače pomocných věd historických a archivnictví</a:t>
            </a:r>
            <a:r>
              <a:rPr lang="cs-CZ" dirty="0"/>
              <a:t> (2014).</a:t>
            </a:r>
          </a:p>
        </p:txBody>
      </p:sp>
    </p:spTree>
    <p:extLst>
      <p:ext uri="{BB962C8B-B14F-4D97-AF65-F5344CB8AC3E}">
        <p14:creationId xmlns:p14="http://schemas.microsoft.com/office/powerpoint/2010/main" val="244011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F6F942-73B7-43BA-85A3-0624173F6F54}"/>
              </a:ext>
            </a:extLst>
          </p:cNvPr>
          <p:cNvSpPr>
            <a:spLocks noGrp="1"/>
          </p:cNvSpPr>
          <p:nvPr>
            <p:ph type="title"/>
          </p:nvPr>
        </p:nvSpPr>
        <p:spPr/>
        <p:txBody>
          <a:bodyPr/>
          <a:lstStyle/>
          <a:p>
            <a:r>
              <a:rPr lang="cs-CZ" dirty="0"/>
              <a:t>Předmět a cíl</a:t>
            </a:r>
          </a:p>
        </p:txBody>
      </p:sp>
      <p:sp>
        <p:nvSpPr>
          <p:cNvPr id="3" name="Zástupný obsah 2">
            <a:extLst>
              <a:ext uri="{FF2B5EF4-FFF2-40B4-BE49-F238E27FC236}">
                <a16:creationId xmlns:a16="http://schemas.microsoft.com/office/drawing/2014/main" id="{9AFB0E36-A226-40CE-A344-2107FB3DD8DE}"/>
              </a:ext>
            </a:extLst>
          </p:cNvPr>
          <p:cNvSpPr>
            <a:spLocks noGrp="1"/>
          </p:cNvSpPr>
          <p:nvPr>
            <p:ph idx="1"/>
          </p:nvPr>
        </p:nvSpPr>
        <p:spPr/>
        <p:txBody>
          <a:bodyPr/>
          <a:lstStyle/>
          <a:p>
            <a:pPr algn="just"/>
            <a:r>
              <a:rPr lang="cs-CZ" dirty="0"/>
              <a:t>Sfragistika – nauka o pečetích.</a:t>
            </a:r>
          </a:p>
          <a:p>
            <a:pPr algn="just"/>
            <a:endParaRPr lang="cs-CZ" dirty="0"/>
          </a:p>
          <a:p>
            <a:pPr algn="just"/>
            <a:r>
              <a:rPr lang="cs-CZ" dirty="0"/>
              <a:t>Věda zabývající se touto specifickou kategorií historických pramenů, zejména jejich zhotovováním, vznikem, funkcí a vývojem v nejširším slova smyslu.</a:t>
            </a:r>
          </a:p>
        </p:txBody>
      </p:sp>
    </p:spTree>
    <p:extLst>
      <p:ext uri="{BB962C8B-B14F-4D97-AF65-F5344CB8AC3E}">
        <p14:creationId xmlns:p14="http://schemas.microsoft.com/office/powerpoint/2010/main" val="426875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E7893-5909-40BE-9542-A8A2A65B1FF9}"/>
              </a:ext>
            </a:extLst>
          </p:cNvPr>
          <p:cNvSpPr>
            <a:spLocks noGrp="1"/>
          </p:cNvSpPr>
          <p:nvPr>
            <p:ph type="title"/>
          </p:nvPr>
        </p:nvSpPr>
        <p:spPr/>
        <p:txBody>
          <a:bodyPr/>
          <a:lstStyle/>
          <a:p>
            <a:r>
              <a:rPr lang="cs-CZ" dirty="0"/>
              <a:t>Pečeť - definice</a:t>
            </a:r>
          </a:p>
        </p:txBody>
      </p:sp>
      <p:sp>
        <p:nvSpPr>
          <p:cNvPr id="3" name="Zástupný obsah 2">
            <a:extLst>
              <a:ext uri="{FF2B5EF4-FFF2-40B4-BE49-F238E27FC236}">
                <a16:creationId xmlns:a16="http://schemas.microsoft.com/office/drawing/2014/main" id="{B9909A07-08AA-4033-B071-FC97F09066EF}"/>
              </a:ext>
            </a:extLst>
          </p:cNvPr>
          <p:cNvSpPr>
            <a:spLocks noGrp="1"/>
          </p:cNvSpPr>
          <p:nvPr>
            <p:ph idx="1"/>
          </p:nvPr>
        </p:nvSpPr>
        <p:spPr/>
        <p:txBody>
          <a:bodyPr/>
          <a:lstStyle/>
          <a:p>
            <a:pPr algn="just"/>
            <a:r>
              <a:rPr lang="cs-CZ" dirty="0"/>
              <a:t>Otisk tvrdého razidla opatřeného vyrytým či vyraženým obrazem, znakem či nápisem, jednoznačně charakterizujícím svého majitele, ať již osobu fyzickou nebo právnickou, ve hmotě, která je schopna tento obraz, znak či nápis přijmout a uchovat (K. </a:t>
            </a:r>
            <a:r>
              <a:rPr lang="cs-CZ" dirty="0" err="1"/>
              <a:t>Maráz</a:t>
            </a:r>
            <a:r>
              <a:rPr lang="cs-CZ" dirty="0"/>
              <a:t>).</a:t>
            </a:r>
          </a:p>
          <a:p>
            <a:pPr algn="just"/>
            <a:endParaRPr lang="cs-CZ" dirty="0"/>
          </a:p>
          <a:p>
            <a:pPr algn="just"/>
            <a:r>
              <a:rPr lang="cs-CZ" dirty="0"/>
              <a:t>Znamení nebo text či oboje současně, otištěné do hmoty schopné je uchovávat, které jednoznačně určuje konkrétní fyzickou či právní osobu a slouží především k ověřování či zajišťování právní platnosti a správnosti písemného pořízení (I. Hlaváček).</a:t>
            </a:r>
          </a:p>
        </p:txBody>
      </p:sp>
    </p:spTree>
    <p:extLst>
      <p:ext uri="{BB962C8B-B14F-4D97-AF65-F5344CB8AC3E}">
        <p14:creationId xmlns:p14="http://schemas.microsoft.com/office/powerpoint/2010/main" val="26949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DC4E9-820E-45B6-B5F6-67B6E6DC0E94}"/>
              </a:ext>
            </a:extLst>
          </p:cNvPr>
          <p:cNvSpPr>
            <a:spLocks noGrp="1"/>
          </p:cNvSpPr>
          <p:nvPr>
            <p:ph type="title"/>
          </p:nvPr>
        </p:nvSpPr>
        <p:spPr/>
        <p:txBody>
          <a:bodyPr/>
          <a:lstStyle/>
          <a:p>
            <a:r>
              <a:rPr lang="cs-CZ" dirty="0"/>
              <a:t>Funkce sfragistiky</a:t>
            </a:r>
          </a:p>
        </p:txBody>
      </p:sp>
      <p:sp>
        <p:nvSpPr>
          <p:cNvPr id="3" name="Zástupný obsah 2">
            <a:extLst>
              <a:ext uri="{FF2B5EF4-FFF2-40B4-BE49-F238E27FC236}">
                <a16:creationId xmlns:a16="http://schemas.microsoft.com/office/drawing/2014/main" id="{753D5489-4FAB-4E4A-A59E-DD3CA54DF37F}"/>
              </a:ext>
            </a:extLst>
          </p:cNvPr>
          <p:cNvSpPr>
            <a:spLocks noGrp="1"/>
          </p:cNvSpPr>
          <p:nvPr>
            <p:ph idx="1"/>
          </p:nvPr>
        </p:nvSpPr>
        <p:spPr/>
        <p:txBody>
          <a:bodyPr/>
          <a:lstStyle/>
          <a:p>
            <a:pPr algn="just"/>
            <a:endParaRPr lang="cs-CZ" dirty="0"/>
          </a:p>
          <a:p>
            <a:pPr algn="just"/>
            <a:r>
              <a:rPr lang="cs-CZ" dirty="0"/>
              <a:t>Pomocná funkce pro ostatní vědy, kde je pečeť jedním z pramenů.</a:t>
            </a:r>
          </a:p>
          <a:p>
            <a:pPr algn="just"/>
            <a:endParaRPr lang="cs-CZ" dirty="0"/>
          </a:p>
          <a:p>
            <a:pPr algn="just"/>
            <a:endParaRPr lang="cs-CZ" dirty="0"/>
          </a:p>
          <a:p>
            <a:pPr algn="just"/>
            <a:r>
              <a:rPr lang="cs-CZ" dirty="0"/>
              <a:t>Samostatná disciplína při bádání nad vlastní pečetí, </a:t>
            </a:r>
            <a:r>
              <a:rPr lang="cs-CZ" dirty="0" err="1"/>
              <a:t>typářem</a:t>
            </a:r>
            <a:r>
              <a:rPr lang="cs-CZ" dirty="0"/>
              <a:t>, odlitkem i razítkem jakožto historickými prameny (otázky vzniku a použití pečeti a jejich klasifikace).</a:t>
            </a:r>
          </a:p>
        </p:txBody>
      </p:sp>
    </p:spTree>
    <p:extLst>
      <p:ext uri="{BB962C8B-B14F-4D97-AF65-F5344CB8AC3E}">
        <p14:creationId xmlns:p14="http://schemas.microsoft.com/office/powerpoint/2010/main" val="20112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a:bodyPr>
          <a:lstStyle/>
          <a:p>
            <a:endParaRPr lang="cs-CZ" dirty="0"/>
          </a:p>
          <a:p>
            <a:r>
              <a:rPr lang="cs-CZ" dirty="0"/>
              <a:t>Sfragistika je uzavřenou disciplínou (na rozdíl od heraldiky).</a:t>
            </a:r>
          </a:p>
          <a:p>
            <a:endParaRPr lang="cs-CZ" dirty="0"/>
          </a:p>
          <a:p>
            <a:endParaRPr lang="cs-CZ" dirty="0"/>
          </a:p>
          <a:p>
            <a:r>
              <a:rPr lang="cs-CZ" dirty="0"/>
              <a:t>Souvislosti s dalšími PVH:</a:t>
            </a:r>
          </a:p>
          <a:p>
            <a:pPr lvl="1"/>
            <a:r>
              <a:rPr lang="cs-CZ" dirty="0"/>
              <a:t>heraldika (použití erbů v pečetním poli).</a:t>
            </a:r>
          </a:p>
          <a:p>
            <a:pPr lvl="1"/>
            <a:r>
              <a:rPr lang="cs-CZ" dirty="0"/>
              <a:t>genealogie (pramen pro genealogii).</a:t>
            </a:r>
          </a:p>
          <a:p>
            <a:pPr lvl="1"/>
            <a:r>
              <a:rPr lang="cs-CZ" dirty="0"/>
              <a:t>epigrafika.</a:t>
            </a:r>
          </a:p>
          <a:p>
            <a:pPr lvl="1"/>
            <a:r>
              <a:rPr lang="cs-CZ" dirty="0"/>
              <a:t>diplomatika (sfragistika byla její součástí až do 19. století).</a:t>
            </a:r>
          </a:p>
          <a:p>
            <a:endParaRPr lang="cs-CZ" dirty="0"/>
          </a:p>
        </p:txBody>
      </p:sp>
    </p:spTree>
    <p:extLst>
      <p:ext uri="{BB962C8B-B14F-4D97-AF65-F5344CB8AC3E}">
        <p14:creationId xmlns:p14="http://schemas.microsoft.com/office/powerpoint/2010/main" val="71626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lnSpcReduction="10000"/>
          </a:bodyPr>
          <a:lstStyle/>
          <a:p>
            <a:pPr algn="just"/>
            <a:r>
              <a:rPr lang="cs-CZ" dirty="0"/>
              <a:t>Dějiny umění:</a:t>
            </a:r>
          </a:p>
          <a:p>
            <a:pPr lvl="1" algn="just"/>
            <a:r>
              <a:rPr lang="cs-CZ" b="1" dirty="0" err="1"/>
              <a:t>typář</a:t>
            </a:r>
            <a:r>
              <a:rPr lang="cs-CZ" dirty="0"/>
              <a:t> náleží mezi drobnou plastiku nebo užitné umění, ryli jej zlatníci nebo jiní rytci.</a:t>
            </a:r>
          </a:p>
          <a:p>
            <a:pPr algn="just"/>
            <a:endParaRPr lang="cs-CZ" dirty="0"/>
          </a:p>
          <a:p>
            <a:pPr algn="just"/>
            <a:r>
              <a:rPr lang="cs-CZ" dirty="0"/>
              <a:t>Symbolika – dějiny ideologie a myšlení (propaganda a ideologie).</a:t>
            </a:r>
          </a:p>
          <a:p>
            <a:pPr algn="just"/>
            <a:endParaRPr lang="cs-CZ" dirty="0"/>
          </a:p>
          <a:p>
            <a:pPr algn="just"/>
            <a:r>
              <a:rPr lang="cs-CZ" dirty="0"/>
              <a:t>Právo a právní dějiny – pečeť ověřuje právoplatnost listiny (falza).</a:t>
            </a:r>
          </a:p>
          <a:p>
            <a:pPr algn="just"/>
            <a:endParaRPr lang="cs-CZ" dirty="0"/>
          </a:p>
          <a:p>
            <a:pPr algn="just"/>
            <a:r>
              <a:rPr lang="cs-CZ" dirty="0"/>
              <a:t>Funkce pečeti – nejen v souvislosti s písemným pořízením. Symbolickou hodnotou měla v některých případech i sama pečetidla jako viditelné atributy určitého důstojenství.</a:t>
            </a:r>
          </a:p>
        </p:txBody>
      </p:sp>
    </p:spTree>
    <p:extLst>
      <p:ext uri="{BB962C8B-B14F-4D97-AF65-F5344CB8AC3E}">
        <p14:creationId xmlns:p14="http://schemas.microsoft.com/office/powerpoint/2010/main" val="409437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45385-D770-4F38-98C6-A3F2A16203BD}"/>
              </a:ext>
            </a:extLst>
          </p:cNvPr>
          <p:cNvSpPr>
            <a:spLocks noGrp="1"/>
          </p:cNvSpPr>
          <p:nvPr>
            <p:ph type="title"/>
          </p:nvPr>
        </p:nvSpPr>
        <p:spPr/>
        <p:txBody>
          <a:bodyPr/>
          <a:lstStyle/>
          <a:p>
            <a:r>
              <a:rPr lang="cs-CZ" dirty="0"/>
              <a:t>Dělení sfragistiky</a:t>
            </a:r>
          </a:p>
        </p:txBody>
      </p:sp>
      <p:sp>
        <p:nvSpPr>
          <p:cNvPr id="3" name="Zástupný obsah 2">
            <a:extLst>
              <a:ext uri="{FF2B5EF4-FFF2-40B4-BE49-F238E27FC236}">
                <a16:creationId xmlns:a16="http://schemas.microsoft.com/office/drawing/2014/main" id="{CD7CB1CB-C57C-4FB3-B6D1-E72CA011FA18}"/>
              </a:ext>
            </a:extLst>
          </p:cNvPr>
          <p:cNvSpPr>
            <a:spLocks noGrp="1"/>
          </p:cNvSpPr>
          <p:nvPr>
            <p:ph idx="1"/>
          </p:nvPr>
        </p:nvSpPr>
        <p:spPr/>
        <p:txBody>
          <a:bodyPr/>
          <a:lstStyle/>
          <a:p>
            <a:r>
              <a:rPr lang="cs-CZ" dirty="0"/>
              <a:t>Sfragistika:</a:t>
            </a:r>
          </a:p>
          <a:p>
            <a:pPr lvl="1"/>
            <a:r>
              <a:rPr lang="cs-CZ" dirty="0"/>
              <a:t>panovnická (papežská a císařská) a státní.</a:t>
            </a:r>
          </a:p>
          <a:p>
            <a:pPr lvl="1"/>
            <a:r>
              <a:rPr lang="cs-CZ" dirty="0"/>
              <a:t>církevní.</a:t>
            </a:r>
          </a:p>
          <a:p>
            <a:pPr lvl="1"/>
            <a:r>
              <a:rPr lang="cs-CZ" dirty="0"/>
              <a:t>šlechtická.</a:t>
            </a:r>
          </a:p>
          <a:p>
            <a:pPr lvl="1"/>
            <a:r>
              <a:rPr lang="cs-CZ" dirty="0"/>
              <a:t>komunální.</a:t>
            </a:r>
          </a:p>
          <a:p>
            <a:pPr lvl="1"/>
            <a:r>
              <a:rPr lang="cs-CZ" dirty="0"/>
              <a:t>cechovní.</a:t>
            </a:r>
          </a:p>
          <a:p>
            <a:pPr lvl="1"/>
            <a:r>
              <a:rPr lang="cs-CZ" dirty="0"/>
              <a:t>univerzit.</a:t>
            </a:r>
          </a:p>
          <a:p>
            <a:pPr lvl="1"/>
            <a:r>
              <a:rPr lang="cs-CZ" dirty="0"/>
              <a:t>občanská. </a:t>
            </a:r>
          </a:p>
          <a:p>
            <a:pPr lvl="1"/>
            <a:r>
              <a:rPr lang="cs-CZ" dirty="0"/>
              <a:t>úřední.</a:t>
            </a:r>
          </a:p>
        </p:txBody>
      </p:sp>
    </p:spTree>
    <p:extLst>
      <p:ext uri="{BB962C8B-B14F-4D97-AF65-F5344CB8AC3E}">
        <p14:creationId xmlns:p14="http://schemas.microsoft.com/office/powerpoint/2010/main" val="20866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64B12B-FA2F-4195-BCD0-A775A1654883}"/>
              </a:ext>
            </a:extLst>
          </p:cNvPr>
          <p:cNvSpPr>
            <a:spLocks noGrp="1"/>
          </p:cNvSpPr>
          <p:nvPr>
            <p:ph type="title"/>
          </p:nvPr>
        </p:nvSpPr>
        <p:spPr>
          <a:xfrm>
            <a:off x="648930" y="629266"/>
            <a:ext cx="6188190" cy="1622321"/>
          </a:xfrm>
        </p:spPr>
        <p:txBody>
          <a:bodyPr>
            <a:normAutofit/>
          </a:bodyPr>
          <a:lstStyle/>
          <a:p>
            <a:r>
              <a:rPr lang="cs-CZ">
                <a:solidFill>
                  <a:srgbClr val="EBEBEB"/>
                </a:solidFill>
              </a:rPr>
              <a:t>Pojmy</a:t>
            </a:r>
          </a:p>
        </p:txBody>
      </p:sp>
      <p:sp>
        <p:nvSpPr>
          <p:cNvPr id="3" name="Zástupný obsah 2">
            <a:extLst>
              <a:ext uri="{FF2B5EF4-FFF2-40B4-BE49-F238E27FC236}">
                <a16:creationId xmlns:a16="http://schemas.microsoft.com/office/drawing/2014/main" id="{145143DA-8311-4D8F-BC04-B7EDABCF4C78}"/>
              </a:ext>
            </a:extLst>
          </p:cNvPr>
          <p:cNvSpPr>
            <a:spLocks noGrp="1"/>
          </p:cNvSpPr>
          <p:nvPr>
            <p:ph idx="1"/>
          </p:nvPr>
        </p:nvSpPr>
        <p:spPr>
          <a:xfrm>
            <a:off x="648930" y="2438400"/>
            <a:ext cx="6188189" cy="3785419"/>
          </a:xfrm>
        </p:spPr>
        <p:txBody>
          <a:bodyPr>
            <a:normAutofit/>
          </a:bodyPr>
          <a:lstStyle/>
          <a:p>
            <a:pPr algn="just">
              <a:lnSpc>
                <a:spcPct val="90000"/>
              </a:lnSpc>
            </a:pPr>
            <a:r>
              <a:rPr lang="cs-CZ" sz="1900" dirty="0">
                <a:solidFill>
                  <a:srgbClr val="FFFFFF"/>
                </a:solidFill>
              </a:rPr>
              <a:t>Autentická pečeť – </a:t>
            </a:r>
            <a:r>
              <a:rPr lang="cs-CZ" sz="1900" i="1" dirty="0" err="1">
                <a:solidFill>
                  <a:srgbClr val="FFFFFF"/>
                </a:solidFill>
              </a:rPr>
              <a:t>sigillum</a:t>
            </a:r>
            <a:r>
              <a:rPr lang="cs-CZ" sz="1900" i="1" dirty="0">
                <a:solidFill>
                  <a:srgbClr val="FFFFFF"/>
                </a:solidFill>
              </a:rPr>
              <a:t> </a:t>
            </a:r>
            <a:r>
              <a:rPr lang="cs-CZ" sz="1900" i="1" dirty="0" err="1">
                <a:solidFill>
                  <a:srgbClr val="FFFFFF"/>
                </a:solidFill>
              </a:rPr>
              <a:t>authenticum</a:t>
            </a:r>
            <a:r>
              <a:rPr lang="cs-CZ" sz="1900" i="1" dirty="0">
                <a:solidFill>
                  <a:srgbClr val="FFFFFF"/>
                </a:solidFill>
              </a:rPr>
              <a:t> </a:t>
            </a:r>
            <a:r>
              <a:rPr lang="cs-CZ" sz="1900" dirty="0">
                <a:solidFill>
                  <a:srgbClr val="FFFFFF"/>
                </a:solidFill>
              </a:rPr>
              <a:t>– pečeť, jež se těšila všeobecné vážnosti a platnosti i ve vztahu k třetím osobám. Jedná se o pečeti největších autorit, mezi které náležejí zejména pečeti papežů, římských císařů a králů, panovníků, kardinálů, arcibiskupů, biskupů, kapitul, velké pečeti měst.</a:t>
            </a:r>
          </a:p>
          <a:p>
            <a:pPr algn="just">
              <a:lnSpc>
                <a:spcPct val="90000"/>
              </a:lnSpc>
            </a:pPr>
            <a:r>
              <a:rPr lang="cs-CZ" sz="1900" dirty="0">
                <a:solidFill>
                  <a:srgbClr val="FFFFFF"/>
                </a:solidFill>
              </a:rPr>
              <a:t>Bula (ve smyslu sfragistickém) – pečeť, jejíž pečetní látkou je kov.</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a:extLst>
              <a:ext uri="{FF2B5EF4-FFF2-40B4-BE49-F238E27FC236}">
                <a16:creationId xmlns:a16="http://schemas.microsoft.com/office/drawing/2014/main" id="{DE208503-9511-428A-AC04-EF5899C50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27" r="17525" b="-1"/>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58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158</TotalTime>
  <Words>1588</Words>
  <Application>Microsoft Office PowerPoint</Application>
  <PresentationFormat>Širokoúhlá obrazovka</PresentationFormat>
  <Paragraphs>145</Paragraphs>
  <Slides>25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Century Gothic</vt:lpstr>
      <vt:lpstr>Wingdings 3</vt:lpstr>
      <vt:lpstr>Ion</vt:lpstr>
      <vt:lpstr>Sfragistika</vt:lpstr>
      <vt:lpstr>Název</vt:lpstr>
      <vt:lpstr>Předmět a cíl</vt:lpstr>
      <vt:lpstr>Pečeť - definice</vt:lpstr>
      <vt:lpstr>Funkce sfragistiky</vt:lpstr>
      <vt:lpstr>Vztah k jiným disciplínám</vt:lpstr>
      <vt:lpstr>Vztah k jiným disciplínám</vt:lpstr>
      <vt:lpstr>Dělení sfragistiky</vt:lpstr>
      <vt:lpstr>Pojmy</vt:lpstr>
      <vt:lpstr>Pojmy</vt:lpstr>
      <vt:lpstr>Pojmy</vt:lpstr>
      <vt:lpstr>Pojmy</vt:lpstr>
      <vt:lpstr>Pojmy</vt:lpstr>
      <vt:lpstr>Pojmy</vt:lpstr>
      <vt:lpstr>Pojmy</vt:lpstr>
      <vt:lpstr>Pojmy</vt:lpstr>
      <vt:lpstr>Pojmy</vt:lpstr>
      <vt:lpstr>Pojmy</vt:lpstr>
      <vt:lpstr>Typy pečetí</vt:lpstr>
      <vt:lpstr>Typy pečetí</vt:lpstr>
      <vt:lpstr>Typy pečetí</vt:lpstr>
      <vt:lpstr>Vnější znaky pečetí</vt:lpstr>
      <vt:lpstr>Typologie pečetního obrazu</vt:lpstr>
      <vt:lpstr>Bádání české sfragistiky</vt:lpstr>
      <vt:lpstr>Doporučená 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Sfragistika</dc:title>
  <dc:creator>Přemysl Bar</dc:creator>
  <cp:lastModifiedBy>Přemysl Bar</cp:lastModifiedBy>
  <cp:revision>1</cp:revision>
  <dcterms:created xsi:type="dcterms:W3CDTF">2021-11-01T07:58:00Z</dcterms:created>
  <dcterms:modified xsi:type="dcterms:W3CDTF">2021-12-09T11:00:25Z</dcterms:modified>
</cp:coreProperties>
</file>