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58" r:id="rId4"/>
    <p:sldId id="271" r:id="rId5"/>
    <p:sldId id="270" r:id="rId6"/>
    <p:sldId id="263" r:id="rId7"/>
    <p:sldId id="272" r:id="rId8"/>
    <p:sldId id="268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98C20E-62D7-4699-B0FD-AF47CF8EBD67}" v="3" dt="2021-10-01T08:00:11.9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idas Šeferis" userId="0c9cd00a-df69-4a92-b8a7-13a2645860c9" providerId="ADAL" clId="{5598C20E-62D7-4699-B0FD-AF47CF8EBD67}"/>
    <pc:docChg chg="custSel delSld modSld">
      <pc:chgData name="Vaidas Šeferis" userId="0c9cd00a-df69-4a92-b8a7-13a2645860c9" providerId="ADAL" clId="{5598C20E-62D7-4699-B0FD-AF47CF8EBD67}" dt="2021-10-01T08:09:35.536" v="470" actId="47"/>
      <pc:docMkLst>
        <pc:docMk/>
      </pc:docMkLst>
      <pc:sldChg chg="addSp modSp del mod">
        <pc:chgData name="Vaidas Šeferis" userId="0c9cd00a-df69-4a92-b8a7-13a2645860c9" providerId="ADAL" clId="{5598C20E-62D7-4699-B0FD-AF47CF8EBD67}" dt="2021-10-01T08:09:35.536" v="470" actId="47"/>
        <pc:sldMkLst>
          <pc:docMk/>
          <pc:sldMk cId="2232163090" sldId="264"/>
        </pc:sldMkLst>
        <pc:spChg chg="add mod">
          <ac:chgData name="Vaidas Šeferis" userId="0c9cd00a-df69-4a92-b8a7-13a2645860c9" providerId="ADAL" clId="{5598C20E-62D7-4699-B0FD-AF47CF8EBD67}" dt="2021-10-01T08:00:02.205" v="443" actId="20577"/>
          <ac:spMkLst>
            <pc:docMk/>
            <pc:sldMk cId="2232163090" sldId="264"/>
            <ac:spMk id="4" creationId="{9B55163D-9C46-4D0C-8302-DB85D15D6104}"/>
          </ac:spMkLst>
        </pc:spChg>
        <pc:spChg chg="add mod">
          <ac:chgData name="Vaidas Šeferis" userId="0c9cd00a-df69-4a92-b8a7-13a2645860c9" providerId="ADAL" clId="{5598C20E-62D7-4699-B0FD-AF47CF8EBD67}" dt="2021-10-01T08:00:38.121" v="469" actId="1076"/>
          <ac:spMkLst>
            <pc:docMk/>
            <pc:sldMk cId="2232163090" sldId="264"/>
            <ac:spMk id="5" creationId="{2EAFE1FD-286A-410E-BF3E-AAE140A878F7}"/>
          </ac:spMkLst>
        </pc:spChg>
        <pc:picChg chg="add mod">
          <ac:chgData name="Vaidas Šeferis" userId="0c9cd00a-df69-4a92-b8a7-13a2645860c9" providerId="ADAL" clId="{5598C20E-62D7-4699-B0FD-AF47CF8EBD67}" dt="2021-10-01T07:58:15.076" v="417" actId="14100"/>
          <ac:picMkLst>
            <pc:docMk/>
            <pc:sldMk cId="2232163090" sldId="264"/>
            <ac:picMk id="2" creationId="{B3EA138F-0E95-44A9-A01A-24F1958FD2FF}"/>
          </ac:picMkLst>
        </pc:picChg>
        <pc:picChg chg="mod modCrop">
          <ac:chgData name="Vaidas Šeferis" userId="0c9cd00a-df69-4a92-b8a7-13a2645860c9" providerId="ADAL" clId="{5598C20E-62D7-4699-B0FD-AF47CF8EBD67}" dt="2021-10-01T07:58:39.633" v="424" actId="1076"/>
          <ac:picMkLst>
            <pc:docMk/>
            <pc:sldMk cId="2232163090" sldId="264"/>
            <ac:picMk id="3" creationId="{00000000-0000-0000-0000-000000000000}"/>
          </ac:picMkLst>
        </pc:picChg>
      </pc:sldChg>
      <pc:sldChg chg="del">
        <pc:chgData name="Vaidas Šeferis" userId="0c9cd00a-df69-4a92-b8a7-13a2645860c9" providerId="ADAL" clId="{5598C20E-62D7-4699-B0FD-AF47CF8EBD67}" dt="2021-10-01T08:09:35.536" v="470" actId="47"/>
        <pc:sldMkLst>
          <pc:docMk/>
          <pc:sldMk cId="82608680" sldId="265"/>
        </pc:sldMkLst>
      </pc:sldChg>
      <pc:sldChg chg="del">
        <pc:chgData name="Vaidas Šeferis" userId="0c9cd00a-df69-4a92-b8a7-13a2645860c9" providerId="ADAL" clId="{5598C20E-62D7-4699-B0FD-AF47CF8EBD67}" dt="2021-10-01T08:09:35.536" v="470" actId="47"/>
        <pc:sldMkLst>
          <pc:docMk/>
          <pc:sldMk cId="2676413099" sldId="266"/>
        </pc:sldMkLst>
      </pc:sldChg>
      <pc:sldChg chg="del">
        <pc:chgData name="Vaidas Šeferis" userId="0c9cd00a-df69-4a92-b8a7-13a2645860c9" providerId="ADAL" clId="{5598C20E-62D7-4699-B0FD-AF47CF8EBD67}" dt="2021-10-01T08:09:35.536" v="470" actId="47"/>
        <pc:sldMkLst>
          <pc:docMk/>
          <pc:sldMk cId="1235965637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A00A-87A0-45E5-AA16-EAFC2496F43C}" type="datetimeFigureOut">
              <a:rPr lang="cs-CZ" smtClean="0"/>
              <a:t>01.10.2021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3CA4-F912-4B47-A5A7-E8709DD16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24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A00A-87A0-45E5-AA16-EAFC2496F43C}" type="datetimeFigureOut">
              <a:rPr lang="cs-CZ" smtClean="0"/>
              <a:t>01.10.2021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3CA4-F912-4B47-A5A7-E8709DD16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3322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A00A-87A0-45E5-AA16-EAFC2496F43C}" type="datetimeFigureOut">
              <a:rPr lang="cs-CZ" smtClean="0"/>
              <a:t>01.10.2021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3CA4-F912-4B47-A5A7-E8709DD16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2503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A00A-87A0-45E5-AA16-EAFC2496F43C}" type="datetimeFigureOut">
              <a:rPr lang="cs-CZ" smtClean="0"/>
              <a:t>01.10.2021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3CA4-F912-4B47-A5A7-E8709DD16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9526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A00A-87A0-45E5-AA16-EAFC2496F43C}" type="datetimeFigureOut">
              <a:rPr lang="cs-CZ" smtClean="0"/>
              <a:t>01.10.2021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3CA4-F912-4B47-A5A7-E8709DD16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35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A00A-87A0-45E5-AA16-EAFC2496F43C}" type="datetimeFigureOut">
              <a:rPr lang="cs-CZ" smtClean="0"/>
              <a:t>01.10.2021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3CA4-F912-4B47-A5A7-E8709DD16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89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A00A-87A0-45E5-AA16-EAFC2496F43C}" type="datetimeFigureOut">
              <a:rPr lang="cs-CZ" smtClean="0"/>
              <a:t>01.10.2021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3CA4-F912-4B47-A5A7-E8709DD16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3663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A00A-87A0-45E5-AA16-EAFC2496F43C}" type="datetimeFigureOut">
              <a:rPr lang="cs-CZ" smtClean="0"/>
              <a:t>01.10.2021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3CA4-F912-4B47-A5A7-E8709DD16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15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A00A-87A0-45E5-AA16-EAFC2496F43C}" type="datetimeFigureOut">
              <a:rPr lang="cs-CZ" smtClean="0"/>
              <a:t>01.10.2021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3CA4-F912-4B47-A5A7-E8709DD16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58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A00A-87A0-45E5-AA16-EAFC2496F43C}" type="datetimeFigureOut">
              <a:rPr lang="cs-CZ" smtClean="0"/>
              <a:t>01.10.2021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3CA4-F912-4B47-A5A7-E8709DD16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800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A00A-87A0-45E5-AA16-EAFC2496F43C}" type="datetimeFigureOut">
              <a:rPr lang="cs-CZ" smtClean="0"/>
              <a:t>01.10.2021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3CA4-F912-4B47-A5A7-E8709DD16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94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AA00A-87A0-45E5-AA16-EAFC2496F43C}" type="datetimeFigureOut">
              <a:rPr lang="cs-CZ" smtClean="0"/>
              <a:t>01.10.2021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23CA4-F912-4B47-A5A7-E8709DD16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70" y="0"/>
            <a:ext cx="8908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097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09" y="0"/>
            <a:ext cx="10058400" cy="636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53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2540332"/>
            <a:ext cx="3463304" cy="211607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689" y="325553"/>
            <a:ext cx="3162300" cy="189738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176" y="4875393"/>
            <a:ext cx="3414714" cy="170735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518" y="4741921"/>
            <a:ext cx="3324556" cy="211607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622513" y="241626"/>
            <a:ext cx="3240564" cy="198130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437826" y="2691759"/>
            <a:ext cx="3113725" cy="187036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8898564" y="2609254"/>
            <a:ext cx="3019425" cy="192429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830" y="310647"/>
            <a:ext cx="3598596" cy="175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97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vilniustransport.com/wp-content/uploads/2015/07/vilniaus-panorama-vilnius-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801" y="1085805"/>
            <a:ext cx="8344481" cy="557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50016" y="283335"/>
            <a:ext cx="7263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VILNIUS</a:t>
            </a:r>
          </a:p>
        </p:txBody>
      </p:sp>
    </p:spTree>
    <p:extLst>
      <p:ext uri="{BB962C8B-B14F-4D97-AF65-F5344CB8AC3E}">
        <p14:creationId xmlns:p14="http://schemas.microsoft.com/office/powerpoint/2010/main" val="2213812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uia-initiative.eu/sites/default/files/styles/full_page/public/2015-12/Riga.jpg?itok=DP5w6o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671" y="1017431"/>
            <a:ext cx="9982123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923504" y="193183"/>
            <a:ext cx="7199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RĪGA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4014760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796156"/>
              </p:ext>
            </p:extLst>
          </p:nvPr>
        </p:nvGraphicFramePr>
        <p:xfrm>
          <a:off x="2328863" y="957264"/>
          <a:ext cx="8201025" cy="5057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3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2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0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24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11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EU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NATO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Schengenská sm.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Euro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Litva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Ano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Ano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Ano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Ano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1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Lotyšsko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Ano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Ano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Ano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Ano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1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Estonsko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Ano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Ano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Ano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Ano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1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Finsko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Ano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B050"/>
                          </a:solidFill>
                          <a:effectLst/>
                        </a:rPr>
                        <a:t>Ne</a:t>
                      </a:r>
                      <a:endParaRPr lang="cs-CZ" sz="20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Ano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Ano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87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ork.letectvi.cz/foto/army/2012/08/airpolic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745" y="2214831"/>
            <a:ext cx="57150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653245" y="669701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 flipH="1">
            <a:off x="2980476" y="386366"/>
            <a:ext cx="5262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BALTIC</a:t>
            </a:r>
            <a:r>
              <a:rPr lang="cs-CZ" sz="3200" b="1" dirty="0"/>
              <a:t> AIR </a:t>
            </a:r>
            <a:r>
              <a:rPr lang="cs-CZ" sz="3200" b="1" dirty="0" err="1"/>
              <a:t>POLICING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584113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388" y="0"/>
            <a:ext cx="60752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4975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Širokoúhlá obrazovka</PresentationFormat>
  <Paragraphs>28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Vaidas Šeferis</dc:creator>
  <cp:lastModifiedBy>Vaidas Šeferis</cp:lastModifiedBy>
  <cp:revision>16</cp:revision>
  <dcterms:created xsi:type="dcterms:W3CDTF">2016-03-16T11:16:50Z</dcterms:created>
  <dcterms:modified xsi:type="dcterms:W3CDTF">2021-10-01T08:09:49Z</dcterms:modified>
</cp:coreProperties>
</file>