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186BBB8A-7397-4345-93E0-752EF533078D}"/>
    <pc:docChg chg="modSld">
      <pc:chgData name="Vaidas Šeferis" userId="0c9cd00a-df69-4a92-b8a7-13a2645860c9" providerId="ADAL" clId="{186BBB8A-7397-4345-93E0-752EF533078D}" dt="2021-09-24T09:00:28.999" v="6" actId="20577"/>
      <pc:docMkLst>
        <pc:docMk/>
      </pc:docMkLst>
      <pc:sldChg chg="modSp mod">
        <pc:chgData name="Vaidas Šeferis" userId="0c9cd00a-df69-4a92-b8a7-13a2645860c9" providerId="ADAL" clId="{186BBB8A-7397-4345-93E0-752EF533078D}" dt="2021-09-24T09:00:28.999" v="6" actId="20577"/>
        <pc:sldMkLst>
          <pc:docMk/>
          <pc:sldMk cId="641968273" sldId="260"/>
        </pc:sldMkLst>
        <pc:spChg chg="mod">
          <ac:chgData name="Vaidas Šeferis" userId="0c9cd00a-df69-4a92-b8a7-13a2645860c9" providerId="ADAL" clId="{186BBB8A-7397-4345-93E0-752EF533078D}" dt="2021-09-24T09:00:28.999" v="6" actId="20577"/>
          <ac:spMkLst>
            <pc:docMk/>
            <pc:sldMk cId="641968273" sldId="260"/>
            <ac:spMk id="2" creationId="{101D50F7-0BA2-43A1-87B2-C9E9D03497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D5957-3E9E-425F-9340-D43127054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D87227-A57D-466E-92E5-057F9BBE2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054A9-706F-4BA1-9D83-A51AE016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41F4F-5602-488C-83D5-CEC7EDAE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3300E-E57D-4148-AD24-8FA8D80C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49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86AE9-D677-4E63-B9D0-E0F3D227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E95D0D-38BC-46D9-9006-D83105CF9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B16AE-3A83-4C6F-8D44-23547D3B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60A748-BB65-4B40-B1A5-9D74F36B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03CEAD-7596-443C-BD14-88E22865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18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0C6BB1-12BE-40D0-A0DE-020F32EAD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95A88E-DCAF-4804-B3D6-CB3DD16C4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46CDC-EE2A-445E-9D39-7896A9F2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D97CAF-1608-465D-95C1-5CA65F69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BF1B5-B457-4133-9409-AA00A7FE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8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A12CA-DB37-4A9A-83AD-B94413C24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19281-4BE6-4967-88B8-E97054670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9BAC1B-7D26-4252-9933-B5E09DB8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6E3A06-B95D-436E-8952-06C022C4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56BAE-0F63-4847-BAE7-A143A16F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11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7A2BE-E931-419F-9CBA-02C8A693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3629ED-31FF-499A-B34C-39FE219B6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A8890-4A08-45E6-9E47-C697369B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E377BC-FDEA-4AE6-9291-258F725B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FFFBD7-787F-4B4C-8517-13466174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53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C3E63-4020-4459-BDD8-C9EC572A9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609CE-83A6-415F-82D0-306CDE6B4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15F696-95BD-4AC7-81CD-465CBC5C3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00A198-1224-42C7-9335-8EED81B1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A5D00A-F783-4363-B104-601FD47F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223DB-DCE0-4FCF-B097-4FE84F22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4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0E6AF-0C6D-4746-A776-0D82B529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2C0E63-63F1-4755-BA69-238EFF3AF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EB11EE-184D-4FD2-84E0-DB1EF2CE8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7B3A2B-2C33-4C51-8E08-6CB903F0E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2F2803-EE6F-4263-922C-FF3468AB3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F22048-F94D-4934-84CC-EF3CD3A8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50745B-A106-48C7-89B3-EB95AED0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AC5B16-3C47-4C32-B7D2-4E0F0E84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96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3A346-D7C6-46AE-A57E-12648672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A72156-4A58-4E6C-8E01-F72ACF00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92C3F7-4844-4B4A-A07E-E488F96D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A2DE97-513E-4154-90C6-E9AEDD2F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FCA823-DABF-49D8-9867-F7C81839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06BCA8-1072-4B9A-80A5-B7A0E253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66F045-0316-42FB-BBEF-E09B5B01A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8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DF8D2-CED4-4F6F-8301-120E8F5E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71FCC-869A-4CAB-9535-EF0DF4B34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BAA5C-71B7-470F-9B62-002014904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BBB0EB-F587-495D-B832-EB0E93DC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8B7430-2E4B-4C5D-AF9F-D7B570ED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78D-8F2B-4508-9A2A-B043D56B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01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E2A2A-92D7-461C-AB15-FA71BC96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EA35FA-70DB-4D13-BBAD-31CC1C373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E56CD1-1E70-4546-913F-181ED1626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D664EF-A1D0-4D55-AEC1-47DE6878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40A2EB-41A1-4C93-9156-569A537C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345E18-D60E-461D-94A1-BA1BE3BB0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15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264731-5DB6-4FC7-A763-190AB0A3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2676D9-1A23-41C0-A758-735F1C644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FB929-648F-4096-BD07-6B410C470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87C4-F7DF-4489-A8C0-82C5CB35BB34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15C3CC-6617-4CD3-8B9C-3134A3F01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FCFC70-C0C4-4FBD-9CA1-2F6F6014F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17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mapa&#10;&#10;Popis byl vytvořen automaticky">
            <a:extLst>
              <a:ext uri="{FF2B5EF4-FFF2-40B4-BE49-F238E27FC236}">
                <a16:creationId xmlns:a16="http://schemas.microsoft.com/office/drawing/2014/main" id="{B6E2DBB7-A0F2-4EB9-B2A2-0A89FE6FB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8636" y="66362"/>
            <a:ext cx="9407595" cy="974944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101E6CE-C57B-4BC1-A46B-A57ABC8433FE}"/>
              </a:ext>
            </a:extLst>
          </p:cNvPr>
          <p:cNvSpPr txBox="1"/>
          <p:nvPr/>
        </p:nvSpPr>
        <p:spPr>
          <a:xfrm>
            <a:off x="7417837" y="485192"/>
            <a:ext cx="451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NAKRESLETE LITVU A LOTYŠSKO</a:t>
            </a:r>
          </a:p>
        </p:txBody>
      </p:sp>
    </p:spTree>
    <p:extLst>
      <p:ext uri="{BB962C8B-B14F-4D97-AF65-F5344CB8AC3E}">
        <p14:creationId xmlns:p14="http://schemas.microsoft.com/office/powerpoint/2010/main" val="67313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mapa&#10;&#10;Popis byl vytvořen automaticky">
            <a:extLst>
              <a:ext uri="{FF2B5EF4-FFF2-40B4-BE49-F238E27FC236}">
                <a16:creationId xmlns:a16="http://schemas.microsoft.com/office/drawing/2014/main" id="{48784E4C-855D-4AE9-B5F3-44068067D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43" y="704850"/>
            <a:ext cx="9906000" cy="6153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B256D48-5CDA-4678-9A65-A6B14768932A}"/>
              </a:ext>
            </a:extLst>
          </p:cNvPr>
          <p:cNvSpPr txBox="1"/>
          <p:nvPr/>
        </p:nvSpPr>
        <p:spPr>
          <a:xfrm>
            <a:off x="65314" y="102637"/>
            <a:ext cx="120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Uveďte název státu, polohu a název hlavního města, názvy sousedních států a moří</a:t>
            </a:r>
          </a:p>
        </p:txBody>
      </p:sp>
    </p:spTree>
    <p:extLst>
      <p:ext uri="{BB962C8B-B14F-4D97-AF65-F5344CB8AC3E}">
        <p14:creationId xmlns:p14="http://schemas.microsoft.com/office/powerpoint/2010/main" val="299091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B256D48-5CDA-4678-9A65-A6B14768932A}"/>
              </a:ext>
            </a:extLst>
          </p:cNvPr>
          <p:cNvSpPr txBox="1"/>
          <p:nvPr/>
        </p:nvSpPr>
        <p:spPr>
          <a:xfrm>
            <a:off x="65314" y="102637"/>
            <a:ext cx="120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Uveďte název státu, polohu a název hlavního města, názvy sousedních států a moří</a:t>
            </a:r>
          </a:p>
        </p:txBody>
      </p: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17B5AE8F-2F74-46D9-B4D3-19BDD3953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5" y="471968"/>
            <a:ext cx="9124950" cy="632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2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01D50F7-0BA2-43A1-87B2-C9E9D03497A1}"/>
              </a:ext>
            </a:extLst>
          </p:cNvPr>
          <p:cNvSpPr txBox="1"/>
          <p:nvPr/>
        </p:nvSpPr>
        <p:spPr>
          <a:xfrm>
            <a:off x="111967" y="121298"/>
            <a:ext cx="119058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400" dirty="0"/>
              <a:t>Uveďte přibližný počet obyvatelů Litvy.</a:t>
            </a:r>
          </a:p>
          <a:p>
            <a:pPr marL="342900" indent="-342900"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Uveďte přibližný počet obyvatelů Lotyšska.</a:t>
            </a:r>
          </a:p>
          <a:p>
            <a:endParaRPr lang="cs-CZ" sz="1400" dirty="0"/>
          </a:p>
          <a:p>
            <a:r>
              <a:rPr lang="cs-CZ" sz="1400" dirty="0"/>
              <a:t>3. Seřaďte uvedené státy dle jejich rozlohy od </a:t>
            </a:r>
            <a:r>
              <a:rPr lang="cs-CZ" sz="1400" b="1" dirty="0"/>
              <a:t>nejmenšího</a:t>
            </a:r>
            <a:r>
              <a:rPr lang="cs-CZ" sz="1400" dirty="0"/>
              <a:t> po </a:t>
            </a:r>
            <a:r>
              <a:rPr lang="cs-CZ" sz="1400" b="1" dirty="0"/>
              <a:t>největší </a:t>
            </a:r>
            <a:r>
              <a:rPr lang="cs-CZ" sz="1400" dirty="0"/>
              <a:t>– Česko, Lotyšsko, Slovensko, Litva:</a:t>
            </a:r>
          </a:p>
          <a:p>
            <a:r>
              <a:rPr lang="cs-CZ" sz="1400" dirty="0"/>
              <a:t>a)</a:t>
            </a:r>
          </a:p>
          <a:p>
            <a:r>
              <a:rPr lang="cs-CZ" sz="1400" dirty="0"/>
              <a:t>b)</a:t>
            </a:r>
          </a:p>
          <a:p>
            <a:r>
              <a:rPr lang="cs-CZ" sz="1400" dirty="0"/>
              <a:t>c)</a:t>
            </a:r>
          </a:p>
          <a:p>
            <a:r>
              <a:rPr lang="cs-CZ" sz="1400" dirty="0"/>
              <a:t>d)</a:t>
            </a:r>
          </a:p>
          <a:p>
            <a:endParaRPr lang="cs-CZ" sz="1400" dirty="0"/>
          </a:p>
          <a:p>
            <a:r>
              <a:rPr lang="cs-CZ" sz="1400" dirty="0"/>
              <a:t>4. Vyberte správnou odpověď: Litevština je a) slovanský jazyk; b) ugrofinský jazyk; c) baltský jazyk; d) germánský jazyk</a:t>
            </a:r>
          </a:p>
          <a:p>
            <a:endParaRPr lang="cs-CZ" sz="1400" dirty="0"/>
          </a:p>
          <a:p>
            <a:r>
              <a:rPr lang="cs-CZ" sz="1400" dirty="0"/>
              <a:t>5. Vyberte správnou odpověď: Lotyština je a) slovanský jazyk; b) ugrofinský jazyk; c) baltský jazyk; d) germánský jazyk</a:t>
            </a:r>
          </a:p>
          <a:p>
            <a:endParaRPr lang="cs-CZ" sz="1400" dirty="0"/>
          </a:p>
          <a:p>
            <a:r>
              <a:rPr lang="cs-CZ" sz="1400" dirty="0"/>
              <a:t>6. Uveďte odpověď „ano / ne“: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NATO?</a:t>
            </a:r>
          </a:p>
          <a:p>
            <a:pPr marL="342900" indent="-342900">
              <a:buFontTx/>
              <a:buAutoNum type="alphaLcParenR"/>
            </a:pPr>
            <a:r>
              <a:rPr lang="cs-CZ" sz="1400" dirty="0"/>
              <a:t>Je Lotyšsko členem NATO?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EU?</a:t>
            </a:r>
          </a:p>
          <a:p>
            <a:pPr marL="342900" indent="-342900">
              <a:buAutoNum type="alphaLcParenR"/>
            </a:pPr>
            <a:r>
              <a:rPr lang="cs-CZ" sz="1400" dirty="0"/>
              <a:t>Je Lotyšsko členem EU?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Schengenské dohody?</a:t>
            </a:r>
          </a:p>
          <a:p>
            <a:pPr marL="342900" indent="-342900">
              <a:buAutoNum type="alphaLcParenR"/>
            </a:pPr>
            <a:r>
              <a:rPr lang="cs-CZ" sz="1400" dirty="0"/>
              <a:t>Je Lotyšsko členem Schengenské dohody?</a:t>
            </a:r>
          </a:p>
          <a:p>
            <a:pPr marL="342900" indent="-342900">
              <a:buAutoNum type="alphaLcParenR"/>
            </a:pPr>
            <a:r>
              <a:rPr lang="cs-CZ" sz="1400" dirty="0"/>
              <a:t>Oficiální měna Litvy je </a:t>
            </a:r>
            <a:r>
              <a:rPr lang="cs-CZ" sz="1400" i="1" dirty="0" err="1"/>
              <a:t>litas</a:t>
            </a:r>
            <a:r>
              <a:rPr lang="cs-CZ" sz="1400" dirty="0"/>
              <a:t>.</a:t>
            </a:r>
          </a:p>
          <a:p>
            <a:pPr marL="342900" indent="-342900">
              <a:buAutoNum type="alphaLcParenR"/>
            </a:pPr>
            <a:r>
              <a:rPr lang="cs-CZ" sz="1400" dirty="0"/>
              <a:t>Oficiální měna Lotyšska je </a:t>
            </a:r>
            <a:r>
              <a:rPr lang="cs-CZ" sz="1400" i="1" dirty="0" err="1"/>
              <a:t>lats</a:t>
            </a:r>
            <a:r>
              <a:rPr lang="cs-CZ" sz="1400" dirty="0"/>
              <a:t>.</a:t>
            </a:r>
          </a:p>
          <a:p>
            <a:pPr marL="342900" indent="-342900">
              <a:buAutoNum type="alphaLcParenR"/>
            </a:pPr>
            <a:endParaRPr lang="cs-CZ" sz="1400" dirty="0"/>
          </a:p>
          <a:p>
            <a:r>
              <a:rPr lang="cs-CZ" sz="1400" dirty="0"/>
              <a:t>7. Existoval samostatný Lotyšský stát někdy jindy </a:t>
            </a:r>
            <a:r>
              <a:rPr lang="cs-CZ" sz="1400"/>
              <a:t>než po </a:t>
            </a:r>
            <a:r>
              <a:rPr lang="cs-CZ" sz="1400" dirty="0"/>
              <a:t>rozpadu Sovětského svazu?</a:t>
            </a:r>
          </a:p>
          <a:p>
            <a:endParaRPr lang="cs-CZ" sz="1400" dirty="0"/>
          </a:p>
          <a:p>
            <a:r>
              <a:rPr lang="cs-CZ" sz="1400" dirty="0"/>
              <a:t>8. Existoval samostatný Litevský stát někdy jindy než po rozpadu Sovětského svazu?</a:t>
            </a:r>
          </a:p>
          <a:p>
            <a:endParaRPr lang="cs-CZ" sz="1400" dirty="0"/>
          </a:p>
          <a:p>
            <a:r>
              <a:rPr lang="cs-CZ" sz="1400" dirty="0"/>
              <a:t>9. Heslovitě uveďte, co víte o Litvě a Lotyšsku (cokoliv, např. ze sportu, kultury, politiky, </a:t>
            </a:r>
            <a:r>
              <a:rPr lang="cs-CZ" sz="1400" dirty="0" err="1"/>
              <a:t>kulinárie</a:t>
            </a:r>
            <a:r>
              <a:rPr lang="cs-CZ" sz="1400" dirty="0"/>
              <a:t> atd.)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41968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</cp:revision>
  <cp:lastPrinted>2021-09-24T08:50:17Z</cp:lastPrinted>
  <dcterms:created xsi:type="dcterms:W3CDTF">2021-09-24T08:13:49Z</dcterms:created>
  <dcterms:modified xsi:type="dcterms:W3CDTF">2021-09-24T09:00:30Z</dcterms:modified>
</cp:coreProperties>
</file>