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28D70D-861B-482A-82CD-C7BD5777E616}" v="18" dt="2021-09-24T09:12:20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F328D70D-861B-482A-82CD-C7BD5777E616}"/>
    <pc:docChg chg="undo custSel modSld">
      <pc:chgData name="Vaidas Šeferis" userId="0c9cd00a-df69-4a92-b8a7-13a2645860c9" providerId="ADAL" clId="{F328D70D-861B-482A-82CD-C7BD5777E616}" dt="2021-10-01T07:24:58.823" v="436" actId="20577"/>
      <pc:docMkLst>
        <pc:docMk/>
      </pc:docMkLst>
      <pc:sldChg chg="addSp delSp modSp mod">
        <pc:chgData name="Vaidas Šeferis" userId="0c9cd00a-df69-4a92-b8a7-13a2645860c9" providerId="ADAL" clId="{F328D70D-861B-482A-82CD-C7BD5777E616}" dt="2021-09-24T09:02:18.558" v="6" actId="1076"/>
        <pc:sldMkLst>
          <pc:docMk/>
          <pc:sldMk cId="673133787" sldId="257"/>
        </pc:sldMkLst>
        <pc:picChg chg="del">
          <ac:chgData name="Vaidas Šeferis" userId="0c9cd00a-df69-4a92-b8a7-13a2645860c9" providerId="ADAL" clId="{F328D70D-861B-482A-82CD-C7BD5777E616}" dt="2021-09-24T09:02:04.335" v="0" actId="478"/>
          <ac:picMkLst>
            <pc:docMk/>
            <pc:sldMk cId="673133787" sldId="257"/>
            <ac:picMk id="3" creationId="{B6E2DBB7-A0F2-4EB9-B2A2-0A89FE6FBFDF}"/>
          </ac:picMkLst>
        </pc:picChg>
        <pc:picChg chg="add mod">
          <ac:chgData name="Vaidas Šeferis" userId="0c9cd00a-df69-4a92-b8a7-13a2645860c9" providerId="ADAL" clId="{F328D70D-861B-482A-82CD-C7BD5777E616}" dt="2021-09-24T09:02:18.558" v="6" actId="1076"/>
          <ac:picMkLst>
            <pc:docMk/>
            <pc:sldMk cId="673133787" sldId="257"/>
            <ac:picMk id="6" creationId="{27902A36-733E-44B1-81CC-E053A41FBCFF}"/>
          </ac:picMkLst>
        </pc:picChg>
      </pc:sldChg>
      <pc:sldChg chg="addSp modSp mod">
        <pc:chgData name="Vaidas Šeferis" userId="0c9cd00a-df69-4a92-b8a7-13a2645860c9" providerId="ADAL" clId="{F328D70D-861B-482A-82CD-C7BD5777E616}" dt="2021-09-24T09:07:00.518" v="95" actId="1076"/>
        <pc:sldMkLst>
          <pc:docMk/>
          <pc:sldMk cId="2990917015" sldId="258"/>
        </pc:sldMkLst>
        <pc:spChg chg="add mod">
          <ac:chgData name="Vaidas Šeferis" userId="0c9cd00a-df69-4a92-b8a7-13a2645860c9" providerId="ADAL" clId="{F328D70D-861B-482A-82CD-C7BD5777E616}" dt="2021-09-24T09:04:17.523" v="24" actId="255"/>
          <ac:spMkLst>
            <pc:docMk/>
            <pc:sldMk cId="2990917015" sldId="258"/>
            <ac:spMk id="5" creationId="{E41C0A0D-7518-47E7-AAB0-CB24F5BB8FB1}"/>
          </ac:spMkLst>
        </pc:spChg>
        <pc:spChg chg="add mod">
          <ac:chgData name="Vaidas Šeferis" userId="0c9cd00a-df69-4a92-b8a7-13a2645860c9" providerId="ADAL" clId="{F328D70D-861B-482A-82CD-C7BD5777E616}" dt="2021-09-24T09:06:28.461" v="93" actId="1076"/>
          <ac:spMkLst>
            <pc:docMk/>
            <pc:sldMk cId="2990917015" sldId="258"/>
            <ac:spMk id="6" creationId="{AC064638-7072-4867-902A-B203DB1E3E47}"/>
          </ac:spMkLst>
        </pc:spChg>
        <pc:spChg chg="add mod">
          <ac:chgData name="Vaidas Šeferis" userId="0c9cd00a-df69-4a92-b8a7-13a2645860c9" providerId="ADAL" clId="{F328D70D-861B-482A-82CD-C7BD5777E616}" dt="2021-09-24T09:06:34.582" v="94" actId="1076"/>
          <ac:spMkLst>
            <pc:docMk/>
            <pc:sldMk cId="2990917015" sldId="258"/>
            <ac:spMk id="7" creationId="{5C6ABD12-7129-481F-BC12-416483A32A0D}"/>
          </ac:spMkLst>
        </pc:spChg>
        <pc:spChg chg="add mod">
          <ac:chgData name="Vaidas Šeferis" userId="0c9cd00a-df69-4a92-b8a7-13a2645860c9" providerId="ADAL" clId="{F328D70D-861B-482A-82CD-C7BD5777E616}" dt="2021-09-24T09:04:32.968" v="33" actId="20577"/>
          <ac:spMkLst>
            <pc:docMk/>
            <pc:sldMk cId="2990917015" sldId="258"/>
            <ac:spMk id="8" creationId="{4672CDDF-FF7B-4823-9543-39C4A3EC68F2}"/>
          </ac:spMkLst>
        </pc:spChg>
        <pc:spChg chg="add mod">
          <ac:chgData name="Vaidas Šeferis" userId="0c9cd00a-df69-4a92-b8a7-13a2645860c9" providerId="ADAL" clId="{F328D70D-861B-482A-82CD-C7BD5777E616}" dt="2021-09-24T09:05:07.759" v="44" actId="20577"/>
          <ac:spMkLst>
            <pc:docMk/>
            <pc:sldMk cId="2990917015" sldId="258"/>
            <ac:spMk id="9" creationId="{CE6BAA00-E9EC-4CB4-8D0F-EAB78600F15C}"/>
          </ac:spMkLst>
        </pc:spChg>
        <pc:spChg chg="add mod">
          <ac:chgData name="Vaidas Šeferis" userId="0c9cd00a-df69-4a92-b8a7-13a2645860c9" providerId="ADAL" clId="{F328D70D-861B-482A-82CD-C7BD5777E616}" dt="2021-09-24T09:05:27.958" v="55" actId="20577"/>
          <ac:spMkLst>
            <pc:docMk/>
            <pc:sldMk cId="2990917015" sldId="258"/>
            <ac:spMk id="10" creationId="{C274916C-9F67-4C0E-ACF8-99C3DE03FC2F}"/>
          </ac:spMkLst>
        </pc:spChg>
        <pc:spChg chg="add mod">
          <ac:chgData name="Vaidas Šeferis" userId="0c9cd00a-df69-4a92-b8a7-13a2645860c9" providerId="ADAL" clId="{F328D70D-861B-482A-82CD-C7BD5777E616}" dt="2021-09-24T09:07:00.518" v="95" actId="1076"/>
          <ac:spMkLst>
            <pc:docMk/>
            <pc:sldMk cId="2990917015" sldId="258"/>
            <ac:spMk id="11" creationId="{A0FA5E64-F132-454B-829B-1FB1840B5EE6}"/>
          </ac:spMkLst>
        </pc:spChg>
        <pc:spChg chg="add mod">
          <ac:chgData name="Vaidas Šeferis" userId="0c9cd00a-df69-4a92-b8a7-13a2645860c9" providerId="ADAL" clId="{F328D70D-861B-482A-82CD-C7BD5777E616}" dt="2021-09-24T09:06:03.063" v="78" actId="20577"/>
          <ac:spMkLst>
            <pc:docMk/>
            <pc:sldMk cId="2990917015" sldId="258"/>
            <ac:spMk id="12" creationId="{98FC8FA9-CBE2-4178-9424-341505E847CF}"/>
          </ac:spMkLst>
        </pc:spChg>
        <pc:spChg chg="add mod">
          <ac:chgData name="Vaidas Šeferis" userId="0c9cd00a-df69-4a92-b8a7-13a2645860c9" providerId="ADAL" clId="{F328D70D-861B-482A-82CD-C7BD5777E616}" dt="2021-09-24T09:06:17.104" v="92" actId="20577"/>
          <ac:spMkLst>
            <pc:docMk/>
            <pc:sldMk cId="2990917015" sldId="258"/>
            <ac:spMk id="13" creationId="{274E461D-811F-405F-9F7A-E5FF2C5D78E1}"/>
          </ac:spMkLst>
        </pc:spChg>
        <pc:picChg chg="mod">
          <ac:chgData name="Vaidas Šeferis" userId="0c9cd00a-df69-4a92-b8a7-13a2645860c9" providerId="ADAL" clId="{F328D70D-861B-482A-82CD-C7BD5777E616}" dt="2021-09-24T09:05:40.094" v="62" actId="1076"/>
          <ac:picMkLst>
            <pc:docMk/>
            <pc:sldMk cId="2990917015" sldId="258"/>
            <ac:picMk id="3" creationId="{48784E4C-855D-4AE9-B5F3-44068067D407}"/>
          </ac:picMkLst>
        </pc:picChg>
      </pc:sldChg>
      <pc:sldChg chg="addSp delSp modSp mod">
        <pc:chgData name="Vaidas Šeferis" userId="0c9cd00a-df69-4a92-b8a7-13a2645860c9" providerId="ADAL" clId="{F328D70D-861B-482A-82CD-C7BD5777E616}" dt="2021-09-24T09:13:23.959" v="251" actId="1076"/>
        <pc:sldMkLst>
          <pc:docMk/>
          <pc:sldMk cId="2317322790" sldId="259"/>
        </pc:sldMkLst>
        <pc:spChg chg="add mod">
          <ac:chgData name="Vaidas Šeferis" userId="0c9cd00a-df69-4a92-b8a7-13a2645860c9" providerId="ADAL" clId="{F328D70D-861B-482A-82CD-C7BD5777E616}" dt="2021-09-24T09:07:46.230" v="114" actId="1076"/>
          <ac:spMkLst>
            <pc:docMk/>
            <pc:sldMk cId="2317322790" sldId="259"/>
            <ac:spMk id="6" creationId="{84AA923F-FAB5-469F-BD6A-0812311E67C2}"/>
          </ac:spMkLst>
        </pc:spChg>
        <pc:spChg chg="add mod">
          <ac:chgData name="Vaidas Šeferis" userId="0c9cd00a-df69-4a92-b8a7-13a2645860c9" providerId="ADAL" clId="{F328D70D-861B-482A-82CD-C7BD5777E616}" dt="2021-09-24T09:08:02.085" v="116" actId="1076"/>
          <ac:spMkLst>
            <pc:docMk/>
            <pc:sldMk cId="2317322790" sldId="259"/>
            <ac:spMk id="7" creationId="{A66D8486-9F2E-4CB9-B4D5-9F87ED5B29A6}"/>
          </ac:spMkLst>
        </pc:spChg>
        <pc:spChg chg="add mod">
          <ac:chgData name="Vaidas Šeferis" userId="0c9cd00a-df69-4a92-b8a7-13a2645860c9" providerId="ADAL" clId="{F328D70D-861B-482A-82CD-C7BD5777E616}" dt="2021-09-24T09:08:20.071" v="130" actId="20577"/>
          <ac:spMkLst>
            <pc:docMk/>
            <pc:sldMk cId="2317322790" sldId="259"/>
            <ac:spMk id="8" creationId="{6F3A0DB8-3207-4BA7-92DE-E612F2C3B03F}"/>
          </ac:spMkLst>
        </pc:spChg>
        <pc:spChg chg="add mod">
          <ac:chgData name="Vaidas Šeferis" userId="0c9cd00a-df69-4a92-b8a7-13a2645860c9" providerId="ADAL" clId="{F328D70D-861B-482A-82CD-C7BD5777E616}" dt="2021-09-24T09:08:39.671" v="139" actId="20577"/>
          <ac:spMkLst>
            <pc:docMk/>
            <pc:sldMk cId="2317322790" sldId="259"/>
            <ac:spMk id="9" creationId="{FC586076-C45C-4D9E-9F1E-0E3CDC1017E7}"/>
          </ac:spMkLst>
        </pc:spChg>
        <pc:spChg chg="add mod">
          <ac:chgData name="Vaidas Šeferis" userId="0c9cd00a-df69-4a92-b8a7-13a2645860c9" providerId="ADAL" clId="{F328D70D-861B-482A-82CD-C7BD5777E616}" dt="2021-09-24T09:08:56.175" v="151" actId="20577"/>
          <ac:spMkLst>
            <pc:docMk/>
            <pc:sldMk cId="2317322790" sldId="259"/>
            <ac:spMk id="10" creationId="{3E6FD46A-42A2-4CAE-866E-F2AE16EB81DC}"/>
          </ac:spMkLst>
        </pc:spChg>
        <pc:spChg chg="add mod">
          <ac:chgData name="Vaidas Šeferis" userId="0c9cd00a-df69-4a92-b8a7-13a2645860c9" providerId="ADAL" clId="{F328D70D-861B-482A-82CD-C7BD5777E616}" dt="2021-09-24T09:09:12.933" v="160" actId="1076"/>
          <ac:spMkLst>
            <pc:docMk/>
            <pc:sldMk cId="2317322790" sldId="259"/>
            <ac:spMk id="11" creationId="{06A71926-B28B-4D6D-97EE-2A97ABF97CD4}"/>
          </ac:spMkLst>
        </pc:spChg>
        <pc:spChg chg="add mod">
          <ac:chgData name="Vaidas Šeferis" userId="0c9cd00a-df69-4a92-b8a7-13a2645860c9" providerId="ADAL" clId="{F328D70D-861B-482A-82CD-C7BD5777E616}" dt="2021-09-24T09:09:31.518" v="168" actId="1076"/>
          <ac:spMkLst>
            <pc:docMk/>
            <pc:sldMk cId="2317322790" sldId="259"/>
            <ac:spMk id="12" creationId="{EE093F0D-2D9D-49A7-9719-C1C2FDAA70D9}"/>
          </ac:spMkLst>
        </pc:spChg>
        <pc:spChg chg="add mod">
          <ac:chgData name="Vaidas Šeferis" userId="0c9cd00a-df69-4a92-b8a7-13a2645860c9" providerId="ADAL" clId="{F328D70D-861B-482A-82CD-C7BD5777E616}" dt="2021-09-24T09:11:29.926" v="204" actId="14100"/>
          <ac:spMkLst>
            <pc:docMk/>
            <pc:sldMk cId="2317322790" sldId="259"/>
            <ac:spMk id="13" creationId="{5C8EEAFC-A55A-4B5B-A551-26E8D2410037}"/>
          </ac:spMkLst>
        </pc:spChg>
        <pc:spChg chg="add del mod">
          <ac:chgData name="Vaidas Šeferis" userId="0c9cd00a-df69-4a92-b8a7-13a2645860c9" providerId="ADAL" clId="{F328D70D-861B-482A-82CD-C7BD5777E616}" dt="2021-09-24T09:12:11.464" v="208" actId="11529"/>
          <ac:spMkLst>
            <pc:docMk/>
            <pc:sldMk cId="2317322790" sldId="259"/>
            <ac:spMk id="14" creationId="{4906633B-07A9-4FCB-AB37-F40DCF6DDEF9}"/>
          </ac:spMkLst>
        </pc:spChg>
        <pc:spChg chg="add mod">
          <ac:chgData name="Vaidas Šeferis" userId="0c9cd00a-df69-4a92-b8a7-13a2645860c9" providerId="ADAL" clId="{F328D70D-861B-482A-82CD-C7BD5777E616}" dt="2021-09-24T09:13:23.959" v="251" actId="1076"/>
          <ac:spMkLst>
            <pc:docMk/>
            <pc:sldMk cId="2317322790" sldId="259"/>
            <ac:spMk id="15" creationId="{E948911F-3365-4AB1-8B6A-AA6CB457E184}"/>
          </ac:spMkLst>
        </pc:spChg>
        <pc:picChg chg="mod">
          <ac:chgData name="Vaidas Šeferis" userId="0c9cd00a-df69-4a92-b8a7-13a2645860c9" providerId="ADAL" clId="{F328D70D-861B-482A-82CD-C7BD5777E616}" dt="2021-09-24T09:13:00.239" v="248" actId="1076"/>
          <ac:picMkLst>
            <pc:docMk/>
            <pc:sldMk cId="2317322790" sldId="259"/>
            <ac:picMk id="5" creationId="{17B5AE8F-2F74-46D9-B4D3-19BDD395355A}"/>
          </ac:picMkLst>
        </pc:picChg>
      </pc:sldChg>
      <pc:sldChg chg="modSp mod">
        <pc:chgData name="Vaidas Šeferis" userId="0c9cd00a-df69-4a92-b8a7-13a2645860c9" providerId="ADAL" clId="{F328D70D-861B-482A-82CD-C7BD5777E616}" dt="2021-10-01T07:24:58.823" v="436" actId="20577"/>
        <pc:sldMkLst>
          <pc:docMk/>
          <pc:sldMk cId="641968273" sldId="260"/>
        </pc:sldMkLst>
        <pc:spChg chg="mod">
          <ac:chgData name="Vaidas Šeferis" userId="0c9cd00a-df69-4a92-b8a7-13a2645860c9" providerId="ADAL" clId="{F328D70D-861B-482A-82CD-C7BD5777E616}" dt="2021-10-01T07:24:58.823" v="436" actId="20577"/>
          <ac:spMkLst>
            <pc:docMk/>
            <pc:sldMk cId="641968273" sldId="260"/>
            <ac:spMk id="2" creationId="{101D50F7-0BA2-43A1-87B2-C9E9D03497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D5957-3E9E-425F-9340-D43127054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D87227-A57D-466E-92E5-057F9BBE2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9054A9-706F-4BA1-9D83-A51AE016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341F4F-5602-488C-83D5-CEC7EDAE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63300E-E57D-4148-AD24-8FA8D80C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49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86AE9-D677-4E63-B9D0-E0F3D2276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E95D0D-38BC-46D9-9006-D83105CF9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BB16AE-3A83-4C6F-8D44-23547D3B5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60A748-BB65-4B40-B1A5-9D74F36B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03CEAD-7596-443C-BD14-88E22865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18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0C6BB1-12BE-40D0-A0DE-020F32EAD5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95A88E-DCAF-4804-B3D6-CB3DD16C4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046CDC-EE2A-445E-9D39-7896A9F2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D97CAF-1608-465D-95C1-5CA65F69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0BF1B5-B457-4133-9409-AA00A7FE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78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A12CA-DB37-4A9A-83AD-B94413C24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319281-4BE6-4967-88B8-E97054670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9BAC1B-7D26-4252-9933-B5E09DB8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6E3A06-B95D-436E-8952-06C022C4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956BAE-0F63-4847-BAE7-A143A16F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11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7A2BE-E931-419F-9CBA-02C8A6934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3629ED-31FF-499A-B34C-39FE219B6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CA8890-4A08-45E6-9E47-C697369B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E377BC-FDEA-4AE6-9291-258F725B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FFFBD7-787F-4B4C-8517-13466174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53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C3E63-4020-4459-BDD8-C9EC572A9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609CE-83A6-415F-82D0-306CDE6B4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15F696-95BD-4AC7-81CD-465CBC5C3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00A198-1224-42C7-9335-8EED81B1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A5D00A-F783-4363-B104-601FD47F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C223DB-DCE0-4FCF-B097-4FE84F22B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4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0E6AF-0C6D-4746-A776-0D82B529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2C0E63-63F1-4755-BA69-238EFF3AF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EB11EE-184D-4FD2-84E0-DB1EF2CE8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97B3A2B-2C33-4C51-8E08-6CB903F0E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2F2803-EE6F-4263-922C-FF3468AB3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F22048-F94D-4934-84CC-EF3CD3A85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50745B-A106-48C7-89B3-EB95AED0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AAC5B16-3C47-4C32-B7D2-4E0F0E84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96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3A346-D7C6-46AE-A57E-12648672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4A72156-4A58-4E6C-8E01-F72ACF00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92C3F7-4844-4B4A-A07E-E488F96D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A2DE97-513E-4154-90C6-E9AEDD2F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7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FCA823-DABF-49D8-9867-F7C81839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C06BCA8-1072-4B9A-80A5-B7A0E253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66F045-0316-42FB-BBEF-E09B5B01A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8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DF8D2-CED4-4F6F-8301-120E8F5ED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71FCC-869A-4CAB-9535-EF0DF4B34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BAA5C-71B7-470F-9B62-002014904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BBB0EB-F587-495D-B832-EB0E93DC6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8B7430-2E4B-4C5D-AF9F-D7B570ED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80978D-8F2B-4508-9A2A-B043D56B6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01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E2A2A-92D7-461C-AB15-FA71BC96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EA35FA-70DB-4D13-BBAD-31CC1C3732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E56CD1-1E70-4546-913F-181ED1626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D664EF-A1D0-4D55-AEC1-47DE6878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40A2EB-41A1-4C93-9156-569A537C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345E18-D60E-461D-94A1-BA1BE3BB0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15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264731-5DB6-4FC7-A763-190AB0A30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2676D9-1A23-41C0-A758-735F1C644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FFB929-648F-4096-BD07-6B410C470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E87C4-F7DF-4489-A8C0-82C5CB35BB34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15C3CC-6617-4CD3-8B9C-3134A3F01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FCFC70-C0C4-4FBD-9CA1-2F6F6014F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2E95-BDB9-4135-A7D7-50EE3388F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17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101E6CE-C57B-4BC1-A46B-A57ABC8433FE}"/>
              </a:ext>
            </a:extLst>
          </p:cNvPr>
          <p:cNvSpPr txBox="1"/>
          <p:nvPr/>
        </p:nvSpPr>
        <p:spPr>
          <a:xfrm>
            <a:off x="7417837" y="485192"/>
            <a:ext cx="451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NAKRESLETE LITVU A LOTYŠSKO</a:t>
            </a:r>
          </a:p>
        </p:txBody>
      </p:sp>
      <p:pic>
        <p:nvPicPr>
          <p:cNvPr id="6" name="Obrázek 5" descr="Obsah obrázku mapa&#10;&#10;Popis byl vytvořen automaticky">
            <a:extLst>
              <a:ext uri="{FF2B5EF4-FFF2-40B4-BE49-F238E27FC236}">
                <a16:creationId xmlns:a16="http://schemas.microsoft.com/office/drawing/2014/main" id="{27902A36-733E-44B1-81CC-E053A41FB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6482" y="-414533"/>
            <a:ext cx="8160974" cy="845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3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mapa&#10;&#10;Popis byl vytvořen automaticky">
            <a:extLst>
              <a:ext uri="{FF2B5EF4-FFF2-40B4-BE49-F238E27FC236}">
                <a16:creationId xmlns:a16="http://schemas.microsoft.com/office/drawing/2014/main" id="{48784E4C-855D-4AE9-B5F3-44068067D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9" y="532082"/>
            <a:ext cx="9906000" cy="615315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B256D48-5CDA-4678-9A65-A6B14768932A}"/>
              </a:ext>
            </a:extLst>
          </p:cNvPr>
          <p:cNvSpPr txBox="1"/>
          <p:nvPr/>
        </p:nvSpPr>
        <p:spPr>
          <a:xfrm>
            <a:off x="65314" y="102637"/>
            <a:ext cx="12045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Uveďte název státu, polohu a název hlavního města, názvy sousedních států a moří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41C0A0D-7518-47E7-AAB0-CB24F5BB8FB1}"/>
              </a:ext>
            </a:extLst>
          </p:cNvPr>
          <p:cNvSpPr txBox="1"/>
          <p:nvPr/>
        </p:nvSpPr>
        <p:spPr>
          <a:xfrm>
            <a:off x="5603846" y="3715042"/>
            <a:ext cx="263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LOTYŠSKO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C064638-7072-4867-902A-B203DB1E3E47}"/>
              </a:ext>
            </a:extLst>
          </p:cNvPr>
          <p:cNvSpPr/>
          <p:nvPr/>
        </p:nvSpPr>
        <p:spPr>
          <a:xfrm>
            <a:off x="5142451" y="3078500"/>
            <a:ext cx="201336" cy="146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C6ABD12-7129-481F-BC12-416483A32A0D}"/>
              </a:ext>
            </a:extLst>
          </p:cNvPr>
          <p:cNvSpPr txBox="1"/>
          <p:nvPr/>
        </p:nvSpPr>
        <p:spPr>
          <a:xfrm>
            <a:off x="5343787" y="2995298"/>
            <a:ext cx="13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Rīga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672CDDF-FF7B-4823-9543-39C4A3EC68F2}"/>
              </a:ext>
            </a:extLst>
          </p:cNvPr>
          <p:cNvSpPr txBox="1"/>
          <p:nvPr/>
        </p:nvSpPr>
        <p:spPr>
          <a:xfrm>
            <a:off x="7239699" y="847288"/>
            <a:ext cx="2256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ESTONSKO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E6BAA00-E9EC-4CB4-8D0F-EAB78600F15C}"/>
              </a:ext>
            </a:extLst>
          </p:cNvPr>
          <p:cNvSpPr txBox="1"/>
          <p:nvPr/>
        </p:nvSpPr>
        <p:spPr>
          <a:xfrm>
            <a:off x="9580229" y="1879134"/>
            <a:ext cx="115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RUSKO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274916C-9F67-4C0E-ACF8-99C3DE03FC2F}"/>
              </a:ext>
            </a:extLst>
          </p:cNvPr>
          <p:cNvSpPr txBox="1"/>
          <p:nvPr/>
        </p:nvSpPr>
        <p:spPr>
          <a:xfrm>
            <a:off x="8665828" y="6258187"/>
            <a:ext cx="1979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BĚLORUSKO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0FA5E64-F132-454B-829B-1FB1840B5EE6}"/>
              </a:ext>
            </a:extLst>
          </p:cNvPr>
          <p:cNvSpPr txBox="1"/>
          <p:nvPr/>
        </p:nvSpPr>
        <p:spPr>
          <a:xfrm>
            <a:off x="4370664" y="5541716"/>
            <a:ext cx="2608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LITVA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8FC8FA9-CBE2-4178-9424-341505E847CF}"/>
              </a:ext>
            </a:extLst>
          </p:cNvPr>
          <p:cNvSpPr txBox="1"/>
          <p:nvPr/>
        </p:nvSpPr>
        <p:spPr>
          <a:xfrm>
            <a:off x="3775046" y="1669409"/>
            <a:ext cx="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Rižský záliv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74E461D-811F-405F-9F7A-E5FF2C5D78E1}"/>
              </a:ext>
            </a:extLst>
          </p:cNvPr>
          <p:cNvSpPr txBox="1"/>
          <p:nvPr/>
        </p:nvSpPr>
        <p:spPr>
          <a:xfrm>
            <a:off x="1015068" y="1434517"/>
            <a:ext cx="16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Baltské moře</a:t>
            </a:r>
          </a:p>
        </p:txBody>
      </p:sp>
    </p:spTree>
    <p:extLst>
      <p:ext uri="{BB962C8B-B14F-4D97-AF65-F5344CB8AC3E}">
        <p14:creationId xmlns:p14="http://schemas.microsoft.com/office/powerpoint/2010/main" val="299091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B256D48-5CDA-4678-9A65-A6B14768932A}"/>
              </a:ext>
            </a:extLst>
          </p:cNvPr>
          <p:cNvSpPr txBox="1"/>
          <p:nvPr/>
        </p:nvSpPr>
        <p:spPr>
          <a:xfrm>
            <a:off x="65314" y="102637"/>
            <a:ext cx="12045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Uveďte název státu, polohu a název hlavního města, názvy sousedních států a moří</a:t>
            </a:r>
          </a:p>
        </p:txBody>
      </p:sp>
      <p:pic>
        <p:nvPicPr>
          <p:cNvPr id="5" name="Obrázek 4" descr="Obsah obrázku mapa&#10;&#10;Popis byl vytvořen automaticky">
            <a:extLst>
              <a:ext uri="{FF2B5EF4-FFF2-40B4-BE49-F238E27FC236}">
                <a16:creationId xmlns:a16="http://schemas.microsoft.com/office/drawing/2014/main" id="{17B5AE8F-2F74-46D9-B4D3-19BDD39535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459" y="471967"/>
            <a:ext cx="9124950" cy="632888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4AA923F-FAB5-469F-BD6A-0812311E67C2}"/>
              </a:ext>
            </a:extLst>
          </p:cNvPr>
          <p:cNvSpPr txBox="1"/>
          <p:nvPr/>
        </p:nvSpPr>
        <p:spPr>
          <a:xfrm>
            <a:off x="5670959" y="2851579"/>
            <a:ext cx="1221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LITVA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66D8486-9F2E-4CB9-B4D5-9F87ED5B29A6}"/>
              </a:ext>
            </a:extLst>
          </p:cNvPr>
          <p:cNvSpPr/>
          <p:nvPr/>
        </p:nvSpPr>
        <p:spPr>
          <a:xfrm>
            <a:off x="7873067" y="4681056"/>
            <a:ext cx="125835" cy="1929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F3A0DB8-3207-4BA7-92DE-E612F2C3B03F}"/>
              </a:ext>
            </a:extLst>
          </p:cNvPr>
          <p:cNvSpPr txBox="1"/>
          <p:nvPr/>
        </p:nvSpPr>
        <p:spPr>
          <a:xfrm>
            <a:off x="7466202" y="4337108"/>
            <a:ext cx="102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Vilnius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C586076-C45C-4D9E-9F1E-0E3CDC1017E7}"/>
              </a:ext>
            </a:extLst>
          </p:cNvPr>
          <p:cNvSpPr txBox="1"/>
          <p:nvPr/>
        </p:nvSpPr>
        <p:spPr>
          <a:xfrm>
            <a:off x="4530055" y="471967"/>
            <a:ext cx="223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LOTYŠSKO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E6FD46A-42A2-4CAE-866E-F2AE16EB81DC}"/>
              </a:ext>
            </a:extLst>
          </p:cNvPr>
          <p:cNvSpPr txBox="1"/>
          <p:nvPr/>
        </p:nvSpPr>
        <p:spPr>
          <a:xfrm>
            <a:off x="8976220" y="4420998"/>
            <a:ext cx="156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BĚLORUSKO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6A71926-B28B-4D6D-97EE-2A97ABF97CD4}"/>
              </a:ext>
            </a:extLst>
          </p:cNvPr>
          <p:cNvSpPr txBox="1"/>
          <p:nvPr/>
        </p:nvSpPr>
        <p:spPr>
          <a:xfrm>
            <a:off x="3657602" y="6016700"/>
            <a:ext cx="110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POLSKO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E093F0D-2D9D-49A7-9719-C1C2FDAA70D9}"/>
              </a:ext>
            </a:extLst>
          </p:cNvPr>
          <p:cNvSpPr txBox="1"/>
          <p:nvPr/>
        </p:nvSpPr>
        <p:spPr>
          <a:xfrm>
            <a:off x="2743202" y="449639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RUSKO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C8EEAFC-A55A-4B5B-A551-26E8D2410037}"/>
              </a:ext>
            </a:extLst>
          </p:cNvPr>
          <p:cNvSpPr txBox="1"/>
          <p:nvPr/>
        </p:nvSpPr>
        <p:spPr>
          <a:xfrm>
            <a:off x="1557459" y="656634"/>
            <a:ext cx="695960" cy="194395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cs-CZ" sz="1400" dirty="0"/>
              <a:t>BALTSKÉ MOŘE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948911F-3365-4AB1-8B6A-AA6CB457E184}"/>
              </a:ext>
            </a:extLst>
          </p:cNvPr>
          <p:cNvSpPr txBox="1"/>
          <p:nvPr/>
        </p:nvSpPr>
        <p:spPr>
          <a:xfrm>
            <a:off x="1905439" y="3636407"/>
            <a:ext cx="1555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Kurský záliv</a:t>
            </a:r>
          </a:p>
        </p:txBody>
      </p:sp>
    </p:spTree>
    <p:extLst>
      <p:ext uri="{BB962C8B-B14F-4D97-AF65-F5344CB8AC3E}">
        <p14:creationId xmlns:p14="http://schemas.microsoft.com/office/powerpoint/2010/main" val="231732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01D50F7-0BA2-43A1-87B2-C9E9D03497A1}"/>
              </a:ext>
            </a:extLst>
          </p:cNvPr>
          <p:cNvSpPr txBox="1"/>
          <p:nvPr/>
        </p:nvSpPr>
        <p:spPr>
          <a:xfrm>
            <a:off x="111967" y="121298"/>
            <a:ext cx="119058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400" dirty="0"/>
              <a:t>Uveďte přibližný počet obyvatelů Litvy. 2 700 000</a:t>
            </a:r>
          </a:p>
          <a:p>
            <a:pPr marL="342900" indent="-342900"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dirty="0"/>
              <a:t>Uveďte přibližný počet obyvatelů Lotyšska. 1 900 000</a:t>
            </a:r>
          </a:p>
          <a:p>
            <a:endParaRPr lang="cs-CZ" sz="1400" dirty="0"/>
          </a:p>
          <a:p>
            <a:r>
              <a:rPr lang="cs-CZ" sz="1400" dirty="0"/>
              <a:t>3. Seřaďte uvedené státy dle jejich rozlohy od </a:t>
            </a:r>
            <a:r>
              <a:rPr lang="cs-CZ" sz="1400" b="1" dirty="0"/>
              <a:t>nejmenšího</a:t>
            </a:r>
            <a:r>
              <a:rPr lang="cs-CZ" sz="1400" dirty="0"/>
              <a:t> po </a:t>
            </a:r>
            <a:r>
              <a:rPr lang="cs-CZ" sz="1400" b="1" dirty="0"/>
              <a:t>největší </a:t>
            </a:r>
            <a:r>
              <a:rPr lang="cs-CZ" sz="1400" dirty="0"/>
              <a:t>– Česko, Lotyšsko, Slovensko, Litva:</a:t>
            </a:r>
          </a:p>
          <a:p>
            <a:r>
              <a:rPr lang="cs-CZ" sz="1400" dirty="0"/>
              <a:t>a) Slovensko</a:t>
            </a:r>
          </a:p>
          <a:p>
            <a:r>
              <a:rPr lang="cs-CZ" sz="1400" dirty="0"/>
              <a:t>b) Lotyšsko</a:t>
            </a:r>
          </a:p>
          <a:p>
            <a:r>
              <a:rPr lang="cs-CZ" sz="1400" dirty="0"/>
              <a:t>c</a:t>
            </a:r>
            <a:r>
              <a:rPr lang="cs-CZ" sz="1400"/>
              <a:t>) Litva</a:t>
            </a:r>
            <a:endParaRPr lang="cs-CZ" sz="1400" dirty="0"/>
          </a:p>
          <a:p>
            <a:r>
              <a:rPr lang="cs-CZ" sz="1400" dirty="0"/>
              <a:t>d) Česko</a:t>
            </a:r>
          </a:p>
          <a:p>
            <a:endParaRPr lang="cs-CZ" sz="1400" dirty="0"/>
          </a:p>
          <a:p>
            <a:r>
              <a:rPr lang="cs-CZ" sz="1400" dirty="0"/>
              <a:t>4. Vyberte správnou odpověď: Litevština je a) slovanský jazyk; b) ugrofinský jazyk; </a:t>
            </a:r>
            <a:r>
              <a:rPr lang="cs-CZ" sz="1400" b="1" u="sng" dirty="0"/>
              <a:t>c) baltský jazyk</a:t>
            </a:r>
            <a:r>
              <a:rPr lang="cs-CZ" sz="1400" dirty="0"/>
              <a:t>; d) germánský jazyk</a:t>
            </a:r>
          </a:p>
          <a:p>
            <a:endParaRPr lang="cs-CZ" sz="1400" dirty="0"/>
          </a:p>
          <a:p>
            <a:r>
              <a:rPr lang="cs-CZ" sz="1400" dirty="0"/>
              <a:t>5. Vyberte správnou odpověď: Lotyština je a) slovanský jazyk; b) ugrofinský jazyk; </a:t>
            </a:r>
            <a:r>
              <a:rPr lang="cs-CZ" sz="1400" b="1" u="sng" dirty="0"/>
              <a:t>c) baltský jazyk</a:t>
            </a:r>
            <a:r>
              <a:rPr lang="cs-CZ" sz="1400" dirty="0"/>
              <a:t>; d) germánský jazyk</a:t>
            </a:r>
          </a:p>
          <a:p>
            <a:endParaRPr lang="cs-CZ" sz="1400" dirty="0"/>
          </a:p>
          <a:p>
            <a:r>
              <a:rPr lang="cs-CZ" sz="1400" dirty="0"/>
              <a:t>6. Uveďte odpověď „ano / ne“:</a:t>
            </a:r>
          </a:p>
          <a:p>
            <a:pPr marL="342900" indent="-342900">
              <a:buAutoNum type="alphaLcParenR"/>
            </a:pPr>
            <a:r>
              <a:rPr lang="cs-CZ" sz="1400" dirty="0"/>
              <a:t>Je Litva členem NATO? 	ANO</a:t>
            </a:r>
          </a:p>
          <a:p>
            <a:pPr marL="342900" indent="-342900">
              <a:buFontTx/>
              <a:buAutoNum type="alphaLcParenR"/>
            </a:pPr>
            <a:r>
              <a:rPr lang="cs-CZ" sz="1400" dirty="0"/>
              <a:t>Je Lotyšsko členem NATO?	ANO</a:t>
            </a:r>
          </a:p>
          <a:p>
            <a:pPr marL="342900" indent="-342900">
              <a:buAutoNum type="alphaLcParenR"/>
            </a:pPr>
            <a:r>
              <a:rPr lang="cs-CZ" sz="1400" dirty="0"/>
              <a:t>Je Litva členem EU?		ANO</a:t>
            </a:r>
          </a:p>
          <a:p>
            <a:pPr marL="342900" indent="-342900">
              <a:buAutoNum type="alphaLcParenR"/>
            </a:pPr>
            <a:r>
              <a:rPr lang="cs-CZ" sz="1400" dirty="0"/>
              <a:t>Je Lotyšsko členem EU?	ANO</a:t>
            </a:r>
          </a:p>
          <a:p>
            <a:pPr marL="342900" indent="-342900">
              <a:buAutoNum type="alphaLcParenR"/>
            </a:pPr>
            <a:r>
              <a:rPr lang="cs-CZ" sz="1400" dirty="0"/>
              <a:t>Je Litva členem Schengenské dohody?	ANO</a:t>
            </a:r>
          </a:p>
          <a:p>
            <a:pPr marL="342900" indent="-342900">
              <a:buAutoNum type="alphaLcParenR"/>
            </a:pPr>
            <a:r>
              <a:rPr lang="cs-CZ" sz="1400" dirty="0"/>
              <a:t>Je Lotyšsko členem Schengenské dohody?	ANO</a:t>
            </a:r>
          </a:p>
          <a:p>
            <a:pPr marL="342900" indent="-342900">
              <a:buAutoNum type="alphaLcParenR"/>
            </a:pPr>
            <a:r>
              <a:rPr lang="cs-CZ" sz="1400" dirty="0"/>
              <a:t>Oficiální měna Litvy je </a:t>
            </a:r>
            <a:r>
              <a:rPr lang="cs-CZ" sz="1400" i="1" dirty="0" err="1"/>
              <a:t>litas</a:t>
            </a:r>
            <a:r>
              <a:rPr lang="cs-CZ" sz="1400" dirty="0"/>
              <a:t>.	NE. Je to euro.</a:t>
            </a:r>
          </a:p>
          <a:p>
            <a:pPr marL="342900" indent="-342900">
              <a:buAutoNum type="alphaLcParenR"/>
            </a:pPr>
            <a:r>
              <a:rPr lang="cs-CZ" sz="1400" dirty="0"/>
              <a:t>Oficiální měna Lotyšska je </a:t>
            </a:r>
            <a:r>
              <a:rPr lang="cs-CZ" sz="1400" i="1" dirty="0" err="1"/>
              <a:t>lats</a:t>
            </a:r>
            <a:r>
              <a:rPr lang="cs-CZ" sz="1400" dirty="0"/>
              <a:t>.	NE. Je to euro.</a:t>
            </a:r>
          </a:p>
          <a:p>
            <a:pPr marL="342900" indent="-342900">
              <a:buAutoNum type="alphaLcParenR"/>
            </a:pPr>
            <a:endParaRPr lang="cs-CZ" sz="1400" dirty="0"/>
          </a:p>
          <a:p>
            <a:r>
              <a:rPr lang="cs-CZ" sz="1400" dirty="0"/>
              <a:t>7. Existoval samostatný Lotyšský stát někdy jindy než po rozpadu Sovětského svazu? ANO. 1918-1939.</a:t>
            </a:r>
          </a:p>
          <a:p>
            <a:endParaRPr lang="cs-CZ" sz="1400" dirty="0"/>
          </a:p>
          <a:p>
            <a:r>
              <a:rPr lang="cs-CZ" sz="1400" dirty="0"/>
              <a:t>8. Existoval samostatný Litevský stát někdy jindy než po rozpadu Sovětského svazu? Ano, 1263-1795 a 1918-1939. </a:t>
            </a:r>
          </a:p>
          <a:p>
            <a:endParaRPr lang="cs-CZ" sz="1400" dirty="0"/>
          </a:p>
          <a:p>
            <a:r>
              <a:rPr lang="cs-CZ" sz="1400" dirty="0"/>
              <a:t>9. Heslovitě uveďte, co víte o Litvě a Lotyšsku (cokoliv, např. ze sportu, kultury, politiky, </a:t>
            </a:r>
            <a:r>
              <a:rPr lang="cs-CZ" sz="1400" dirty="0" err="1"/>
              <a:t>kulinárie</a:t>
            </a:r>
            <a:r>
              <a:rPr lang="cs-CZ" sz="1400" dirty="0"/>
              <a:t> atd.)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419682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Širokoúhlá obrazovka</PresentationFormat>
  <Paragraphs>48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2</cp:revision>
  <cp:lastPrinted>2021-09-24T08:50:17Z</cp:lastPrinted>
  <dcterms:created xsi:type="dcterms:W3CDTF">2021-09-24T08:13:49Z</dcterms:created>
  <dcterms:modified xsi:type="dcterms:W3CDTF">2021-10-01T07:25:00Z</dcterms:modified>
</cp:coreProperties>
</file>