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F6CA5-CC2A-42BA-B162-8D5BBDBCEAC0}" v="9" dt="2021-09-23T07:21:40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7C6F6CA5-CC2A-42BA-B162-8D5BBDBCEAC0}"/>
    <pc:docChg chg="custSel addSld delSld modSld">
      <pc:chgData name="Vaidas Šeferis" userId="0c9cd00a-df69-4a92-b8a7-13a2645860c9" providerId="ADAL" clId="{7C6F6CA5-CC2A-42BA-B162-8D5BBDBCEAC0}" dt="2021-09-30T08:19:11.480" v="580" actId="20577"/>
      <pc:docMkLst>
        <pc:docMk/>
      </pc:docMkLst>
      <pc:sldChg chg="modSp mod">
        <pc:chgData name="Vaidas Šeferis" userId="0c9cd00a-df69-4a92-b8a7-13a2645860c9" providerId="ADAL" clId="{7C6F6CA5-CC2A-42BA-B162-8D5BBDBCEAC0}" dt="2021-09-23T06:45:24.758" v="103" actId="1076"/>
        <pc:sldMkLst>
          <pc:docMk/>
          <pc:sldMk cId="1079112945" sldId="257"/>
        </pc:sldMkLst>
        <pc:spChg chg="mod">
          <ac:chgData name="Vaidas Šeferis" userId="0c9cd00a-df69-4a92-b8a7-13a2645860c9" providerId="ADAL" clId="{7C6F6CA5-CC2A-42BA-B162-8D5BBDBCEAC0}" dt="2021-09-23T06:45:24.758" v="103" actId="1076"/>
          <ac:spMkLst>
            <pc:docMk/>
            <pc:sldMk cId="1079112945" sldId="257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23T07:22:23.340" v="382" actId="20577"/>
        <pc:sldMkLst>
          <pc:docMk/>
          <pc:sldMk cId="3509226287" sldId="259"/>
        </pc:sldMkLst>
        <pc:spChg chg="mod">
          <ac:chgData name="Vaidas Šeferis" userId="0c9cd00a-df69-4a92-b8a7-13a2645860c9" providerId="ADAL" clId="{7C6F6CA5-CC2A-42BA-B162-8D5BBDBCEAC0}" dt="2021-09-23T07:22:23.340" v="382" actId="20577"/>
          <ac:spMkLst>
            <pc:docMk/>
            <pc:sldMk cId="3509226287" sldId="259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23T07:06:20.823" v="319" actId="1076"/>
        <pc:sldMkLst>
          <pc:docMk/>
          <pc:sldMk cId="567582471" sldId="261"/>
        </pc:sldMkLst>
        <pc:spChg chg="mod">
          <ac:chgData name="Vaidas Šeferis" userId="0c9cd00a-df69-4a92-b8a7-13a2645860c9" providerId="ADAL" clId="{7C6F6CA5-CC2A-42BA-B162-8D5BBDBCEAC0}" dt="2021-09-23T07:06:20.823" v="319" actId="1076"/>
          <ac:spMkLst>
            <pc:docMk/>
            <pc:sldMk cId="567582471" sldId="261"/>
            <ac:spMk id="3" creationId="{00000000-0000-0000-0000-000000000000}"/>
          </ac:spMkLst>
        </pc:spChg>
      </pc:sldChg>
      <pc:sldChg chg="modSp mod">
        <pc:chgData name="Vaidas Šeferis" userId="0c9cd00a-df69-4a92-b8a7-13a2645860c9" providerId="ADAL" clId="{7C6F6CA5-CC2A-42BA-B162-8D5BBDBCEAC0}" dt="2021-09-30T08:19:11.480" v="580" actId="20577"/>
        <pc:sldMkLst>
          <pc:docMk/>
          <pc:sldMk cId="3866100933" sldId="263"/>
        </pc:sldMkLst>
        <pc:spChg chg="mod">
          <ac:chgData name="Vaidas Šeferis" userId="0c9cd00a-df69-4a92-b8a7-13a2645860c9" providerId="ADAL" clId="{7C6F6CA5-CC2A-42BA-B162-8D5BBDBCEAC0}" dt="2021-09-30T08:19:11.480" v="580" actId="20577"/>
          <ac:spMkLst>
            <pc:docMk/>
            <pc:sldMk cId="3866100933" sldId="263"/>
            <ac:spMk id="4" creationId="{00000000-0000-0000-0000-000000000000}"/>
          </ac:spMkLst>
        </pc:spChg>
      </pc:sldChg>
      <pc:sldChg chg="new del">
        <pc:chgData name="Vaidas Šeferis" userId="0c9cd00a-df69-4a92-b8a7-13a2645860c9" providerId="ADAL" clId="{7C6F6CA5-CC2A-42BA-B162-8D5BBDBCEAC0}" dt="2021-09-23T06:45:13.970" v="101" actId="47"/>
        <pc:sldMkLst>
          <pc:docMk/>
          <pc:sldMk cId="283457696" sldId="268"/>
        </pc:sldMkLst>
      </pc:sldChg>
      <pc:sldChg chg="modSp add mod">
        <pc:chgData name="Vaidas Šeferis" userId="0c9cd00a-df69-4a92-b8a7-13a2645860c9" providerId="ADAL" clId="{7C6F6CA5-CC2A-42BA-B162-8D5BBDBCEAC0}" dt="2021-09-23T06:54:38.379" v="302" actId="20577"/>
        <pc:sldMkLst>
          <pc:docMk/>
          <pc:sldMk cId="3595737923" sldId="269"/>
        </pc:sldMkLst>
        <pc:spChg chg="mod">
          <ac:chgData name="Vaidas Šeferis" userId="0c9cd00a-df69-4a92-b8a7-13a2645860c9" providerId="ADAL" clId="{7C6F6CA5-CC2A-42BA-B162-8D5BBDBCEAC0}" dt="2021-09-23T06:54:38.379" v="302" actId="20577"/>
          <ac:spMkLst>
            <pc:docMk/>
            <pc:sldMk cId="3595737923" sldId="269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3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72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51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504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8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81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71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85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49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0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E275F-CFFF-49C4-A85B-D658F00C1DF4}" type="datetimeFigureOut">
              <a:rPr lang="cs-CZ" smtClean="0"/>
              <a:t>30.09.2021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0861F-17BD-4FA9-A9A7-68E5764DEF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66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cold-tear-records/giriu-dvasios-nuslaida-saulala" TargetMode="External"/><Relationship Id="rId2" Type="http://schemas.openxmlformats.org/officeDocument/2006/relationships/hyperlink" Target="https://soundcloud.com/tamsaule/jau-vakaras-ruta-zalioj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undcloud.com/zalvarinis_music/sets/album-alio-vari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.lt/e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-Io-9V-6YU&amp;ab_channel=Lietuvosmiuziklai" TargetMode="External"/><Relationship Id="rId2" Type="http://schemas.openxmlformats.org/officeDocument/2006/relationships/hyperlink" Target="https://www.youtube.com/watch?v=uHNqU7vdqUw&amp;ab_channel=SenojiAnimacij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ah377NUa1U&amp;ab_channel=Lietuvosmiuzikla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_H5yBIQZxc&amp;ab_channel=Udu-Topic" TargetMode="External"/><Relationship Id="rId2" Type="http://schemas.openxmlformats.org/officeDocument/2006/relationships/hyperlink" Target="https://www.youtube.com/watch?v=9kVqipJbsg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oundcloud.com/search?q=tetervins%20subilda" TargetMode="External"/><Relationship Id="rId4" Type="http://schemas.openxmlformats.org/officeDocument/2006/relationships/hyperlink" Target="https://www.youtube.com/watch?v=SG0MclxyMTo&amp;ab_channel=PogonL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undcloud.com/tamsaule/jau-vakaras-ruta-zalioj" TargetMode="External"/><Relationship Id="rId2" Type="http://schemas.openxmlformats.org/officeDocument/2006/relationships/hyperlink" Target="https://soundcloud.com/prigimtis/21-ruta-zalio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04CdfO1aQE&amp;list=RDRjRVaPSwt8g&amp;index=9&amp;ab_channel=SauliusPetreikis" TargetMode="External"/><Relationship Id="rId4" Type="http://schemas.openxmlformats.org/officeDocument/2006/relationships/hyperlink" Target="https://www.youtube.com/watch?v=uSCM7lLy6vA&amp;ab_channel=BelCantoChoirVilniu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DQNwF1vgU" TargetMode="External"/><Relationship Id="rId2" Type="http://schemas.openxmlformats.org/officeDocument/2006/relationships/hyperlink" Target="https://www.youtube.com/watch?v=zIKiZVwTZjk&amp;list=PLrLh0Vet5pcKX9EN5hXH4IYtQrOI-Mfgd&amp;index=5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oundcloud.com/ramun-steponavi-i-t/ei-kilo-kil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67177" y="920621"/>
            <a:ext cx="104576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Pohádka </a:t>
            </a:r>
            <a:r>
              <a:rPr lang="lt-LT" sz="3200" i="1" dirty="0"/>
              <a:t>Eglė žalčių karalienė</a:t>
            </a:r>
            <a:r>
              <a:rPr lang="cs-CZ" sz="3200" i="1" dirty="0"/>
              <a:t> (Jedle královna užovek)</a:t>
            </a:r>
          </a:p>
          <a:p>
            <a:endParaRPr lang="cs-CZ" sz="3200" i="1" dirty="0"/>
          </a:p>
          <a:p>
            <a:r>
              <a:rPr lang="cs-CZ" sz="3200" dirty="0"/>
              <a:t>	Etiologická pohádka </a:t>
            </a:r>
          </a:p>
          <a:p>
            <a:endParaRPr lang="cs-CZ" sz="3200" dirty="0"/>
          </a:p>
          <a:p>
            <a:r>
              <a:rPr lang="cs-CZ" sz="3200" dirty="0"/>
              <a:t>	Pravděpodobně původní Baltský námět</a:t>
            </a:r>
            <a:endParaRPr lang="lt-LT" sz="3200" dirty="0"/>
          </a:p>
          <a:p>
            <a:r>
              <a:rPr lang="cs-CZ" sz="3200" dirty="0"/>
              <a:t>Filmová</a:t>
            </a:r>
            <a:r>
              <a:rPr lang="lt-LT" sz="3200" dirty="0"/>
              <a:t> adaptace</a:t>
            </a:r>
            <a:r>
              <a:rPr lang="cs-CZ" sz="3200" dirty="0"/>
              <a:t>: https://www.youtube.com/watch?v=uHNqU7vdqUw&amp;ab_channel=SenojiAnimacija</a:t>
            </a:r>
          </a:p>
          <a:p>
            <a:endParaRPr lang="cs-CZ" sz="32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79112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Příklady přesahu folkloru do dnešní hudby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u="sng" dirty="0">
                <a:hlinkClick r:id="rId2"/>
              </a:rPr>
              <a:t>https://soundcloud.com/tamsaule/jau-vakaras-ruta-zalioj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https://www.youtube.com/watch?v=GdrWPFMoksY</a:t>
            </a:r>
          </a:p>
          <a:p>
            <a:pPr marL="0" indent="0">
              <a:buNone/>
            </a:pPr>
            <a:endParaRPr lang="lt-LT" u="sng" dirty="0">
              <a:hlinkClick r:id="rId3"/>
            </a:endParaRPr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https://soundcloud.com/cold-tear-records/giriu-dvasios-nuslaida-saulala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https://soundcloud.com/zalvarinis_music/sets/album-alio-vario</a:t>
            </a: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04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Port</a:t>
            </a:r>
            <a:r>
              <a:rPr lang="cs-CZ" dirty="0"/>
              <a:t>á</a:t>
            </a:r>
            <a:r>
              <a:rPr lang="lt-LT" dirty="0"/>
              <a:t>l </a:t>
            </a:r>
            <a:r>
              <a:rPr lang="cs-CZ" dirty="0"/>
              <a:t>litevské hudby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Music </a:t>
            </a:r>
            <a:r>
              <a:rPr lang="cs-CZ" dirty="0" err="1"/>
              <a:t>Information</a:t>
            </a:r>
            <a:r>
              <a:rPr lang="cs-CZ" dirty="0"/>
              <a:t> Centre </a:t>
            </a:r>
            <a:r>
              <a:rPr lang="cs-CZ" dirty="0" err="1"/>
              <a:t>Lithuania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http://www.mic.lt/en/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72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01999" y="270930"/>
            <a:ext cx="1045764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Pohádka </a:t>
            </a:r>
            <a:r>
              <a:rPr lang="lt-LT" sz="3200" i="1" dirty="0"/>
              <a:t>Eglė žalčių karalienė</a:t>
            </a:r>
            <a:r>
              <a:rPr lang="cs-CZ" sz="3200" i="1" dirty="0"/>
              <a:t> (Jedle královna užovek)</a:t>
            </a:r>
          </a:p>
          <a:p>
            <a:r>
              <a:rPr lang="cs-CZ" sz="3200" dirty="0"/>
              <a:t>	Filmová</a:t>
            </a:r>
            <a:r>
              <a:rPr lang="lt-LT" sz="3200" dirty="0"/>
              <a:t> adaptace</a:t>
            </a:r>
            <a:r>
              <a:rPr lang="cs-CZ" sz="3200" dirty="0"/>
              <a:t>: </a:t>
            </a:r>
            <a:r>
              <a:rPr lang="cs-CZ" sz="2400" dirty="0">
                <a:hlinkClick r:id="rId2"/>
              </a:rPr>
              <a:t>https://www.youtube.com/watch?v=uHNqU7vdqUw&amp;ab_channel=SenojiAnimacija</a:t>
            </a:r>
            <a:endParaRPr lang="cs-CZ" sz="2400" dirty="0"/>
          </a:p>
          <a:p>
            <a:endParaRPr lang="cs-CZ" sz="3200" dirty="0"/>
          </a:p>
          <a:p>
            <a:r>
              <a:rPr lang="cs-CZ" sz="3200" dirty="0"/>
              <a:t>	Ukázky z muzikálu (skladatel </a:t>
            </a:r>
            <a:r>
              <a:rPr lang="cs-CZ" sz="3200" dirty="0" err="1"/>
              <a:t>Rokas</a:t>
            </a:r>
            <a:r>
              <a:rPr lang="cs-CZ" sz="3200" dirty="0"/>
              <a:t> </a:t>
            </a:r>
            <a:r>
              <a:rPr lang="cs-CZ" sz="3200" dirty="0" err="1"/>
              <a:t>Radzevičius</a:t>
            </a:r>
            <a:r>
              <a:rPr lang="cs-CZ" sz="3200" dirty="0"/>
              <a:t>):</a:t>
            </a:r>
          </a:p>
          <a:p>
            <a:r>
              <a:rPr lang="cs-CZ" sz="3200" dirty="0" err="1"/>
              <a:t>Svardba</a:t>
            </a:r>
            <a:r>
              <a:rPr lang="cs-CZ" sz="3200" dirty="0"/>
              <a:t> </a:t>
            </a:r>
            <a:r>
              <a:rPr lang="lt-LT" sz="3200" dirty="0"/>
              <a:t>Eglė</a:t>
            </a:r>
            <a:r>
              <a:rPr lang="cs-CZ" sz="3200" dirty="0"/>
              <a:t> a </a:t>
            </a:r>
            <a:r>
              <a:rPr lang="lt-LT" sz="3200" dirty="0"/>
              <a:t>Ž</a:t>
            </a:r>
            <a:r>
              <a:rPr lang="cs-CZ" sz="3200" dirty="0" err="1"/>
              <a:t>ilvinase</a:t>
            </a:r>
            <a:r>
              <a:rPr lang="cs-CZ" sz="3200" dirty="0"/>
              <a:t>:</a:t>
            </a:r>
          </a:p>
          <a:p>
            <a:r>
              <a:rPr lang="cs-CZ" sz="2400" dirty="0">
                <a:hlinkClick r:id="rId3"/>
              </a:rPr>
              <a:t>https://www.youtube.com/watch?v=w-Io-9V-6YU&amp;ab_channel=Lietuvosmiuziklai</a:t>
            </a:r>
            <a:endParaRPr lang="cs-CZ" sz="2400" dirty="0"/>
          </a:p>
          <a:p>
            <a:endParaRPr lang="cs-CZ" sz="3200" dirty="0"/>
          </a:p>
          <a:p>
            <a:r>
              <a:rPr lang="cs-CZ" sz="3200" dirty="0" err="1"/>
              <a:t>Egl</a:t>
            </a:r>
            <a:r>
              <a:rPr lang="lt-LT" sz="3200" dirty="0"/>
              <a:t>ė v podmo</a:t>
            </a:r>
            <a:r>
              <a:rPr lang="cs-CZ" sz="3200" dirty="0" err="1"/>
              <a:t>řské</a:t>
            </a:r>
            <a:r>
              <a:rPr lang="cs-CZ" sz="3200" dirty="0"/>
              <a:t> říši: </a:t>
            </a:r>
            <a:r>
              <a:rPr lang="cs-CZ" sz="2400" dirty="0">
                <a:hlinkClick r:id="rId4"/>
              </a:rPr>
              <a:t>https://www.youtube.com/watch?v=zah377NUa1U&amp;ab_channel=Lietuvosmiuziklai</a:t>
            </a:r>
            <a:endParaRPr lang="cs-CZ" sz="2400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59573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431" y="140676"/>
            <a:ext cx="9637137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cs-CZ" dirty="0" err="1"/>
              <a:t>Aukštaitii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err="1"/>
              <a:t>Sutartin</a:t>
            </a:r>
            <a:r>
              <a:rPr lang="lt-LT" b="1" dirty="0"/>
              <a:t>ės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lt-LT" i="1" dirty="0" err="1"/>
              <a:t>Dūno</a:t>
            </a:r>
            <a:r>
              <a:rPr lang="lt-LT" i="1" dirty="0"/>
              <a:t> upė </a:t>
            </a:r>
            <a:r>
              <a:rPr lang="lt-LT" i="1" dirty="0" err="1"/>
              <a:t>lylio</a:t>
            </a:r>
            <a:r>
              <a:rPr lang="lt-LT" i="1" dirty="0"/>
              <a:t>: </a:t>
            </a:r>
            <a:r>
              <a:rPr lang="lt-LT" u="sng" dirty="0">
                <a:hlinkClick r:id="rId2"/>
              </a:rPr>
              <a:t>https://www.youtube.com/watch?v=9kVqipJbsgU</a:t>
            </a:r>
            <a:endParaRPr lang="lt-LT" u="sng" dirty="0"/>
          </a:p>
          <a:p>
            <a:pPr marL="0" indent="0">
              <a:buNone/>
            </a:pPr>
            <a:r>
              <a:rPr lang="cs-CZ" dirty="0"/>
              <a:t>	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sz="2200" dirty="0"/>
              <a:t>	</a:t>
            </a:r>
            <a:r>
              <a:rPr lang="lt-LT" sz="2200" dirty="0"/>
              <a:t>Nefolklorn</a:t>
            </a:r>
            <a:r>
              <a:rPr lang="cs-CZ" sz="2200" dirty="0"/>
              <a:t>í remix stejné písně:</a:t>
            </a:r>
          </a:p>
          <a:p>
            <a:pPr marL="0" indent="0">
              <a:buNone/>
            </a:pPr>
            <a:r>
              <a:rPr lang="cs-CZ" sz="2200" dirty="0">
                <a:hlinkClick r:id="rId3"/>
              </a:rPr>
              <a:t>https://www.youtube.com/watch?v=g_H5yBIQZxc&amp;ab_channel=Udu-Topic</a:t>
            </a:r>
            <a:endParaRPr lang="cs-CZ" sz="22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	Koncert s ukázkou různých druhů </a:t>
            </a:r>
            <a:r>
              <a:rPr lang="cs-CZ" sz="2000" dirty="0" err="1"/>
              <a:t>sutartin</a:t>
            </a:r>
            <a:r>
              <a:rPr lang="lt-LT" sz="2000" dirty="0"/>
              <a:t>ės:</a:t>
            </a:r>
            <a:endParaRPr lang="cs-CZ" sz="2000" dirty="0"/>
          </a:p>
          <a:p>
            <a:pPr marL="0" indent="0">
              <a:buNone/>
            </a:pPr>
            <a:r>
              <a:rPr lang="cs-CZ" sz="200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://www.youtube.com/watch?v=SG0MclxyMTo&amp;ab_channel=PogonLt</a:t>
            </a:r>
            <a:endParaRPr lang="lt-LT" sz="2000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cs-CZ" b="1" dirty="0"/>
              <a:t>Válečná píseň </a:t>
            </a:r>
            <a:r>
              <a:rPr lang="cs-CZ" dirty="0"/>
              <a:t>„</a:t>
            </a:r>
            <a:r>
              <a:rPr lang="cs-CZ" dirty="0" err="1"/>
              <a:t>Vilniuj</a:t>
            </a:r>
            <a:r>
              <a:rPr lang="cs-CZ" dirty="0"/>
              <a:t> </a:t>
            </a:r>
            <a:r>
              <a:rPr lang="cs-CZ" dirty="0" err="1"/>
              <a:t>buvo</a:t>
            </a:r>
            <a:r>
              <a:rPr lang="cs-CZ" dirty="0"/>
              <a:t> žali </a:t>
            </a:r>
            <a:r>
              <a:rPr lang="cs-CZ" dirty="0" err="1"/>
              <a:t>bromai</a:t>
            </a:r>
            <a:r>
              <a:rPr lang="cs-CZ" dirty="0"/>
              <a:t>“ (</a:t>
            </a:r>
            <a:r>
              <a:rPr lang="lt-LT" dirty="0" err="1"/>
              <a:t>Ve</a:t>
            </a:r>
            <a:r>
              <a:rPr lang="lt-LT" dirty="0"/>
              <a:t> </a:t>
            </a:r>
            <a:r>
              <a:rPr lang="lt-LT" dirty="0" err="1"/>
              <a:t>Vilniusu</a:t>
            </a:r>
            <a:r>
              <a:rPr lang="lt-LT" dirty="0"/>
              <a:t> </a:t>
            </a:r>
            <a:r>
              <a:rPr lang="lt-LT" dirty="0" err="1"/>
              <a:t>byly</a:t>
            </a:r>
            <a:r>
              <a:rPr lang="lt-LT" dirty="0"/>
              <a:t> </a:t>
            </a:r>
            <a:r>
              <a:rPr lang="cs-CZ" dirty="0"/>
              <a:t>zelené brány)</a:t>
            </a:r>
          </a:p>
          <a:p>
            <a:pPr marL="0" indent="0">
              <a:buNone/>
            </a:pPr>
            <a:r>
              <a:rPr lang="lt-LT" u="sng" dirty="0">
                <a:hlinkClick r:id="rId5"/>
              </a:rPr>
              <a:t>https://soundcloud.com/search?q=tetervins%20subilda</a:t>
            </a:r>
            <a:r>
              <a:rPr lang="cs-CZ" b="1" dirty="0"/>
              <a:t> </a:t>
            </a:r>
            <a:endParaRPr lang="lt-LT" b="1" dirty="0"/>
          </a:p>
          <a:p>
            <a:pPr marL="0" indent="0">
              <a:buNone/>
            </a:pPr>
            <a:r>
              <a:rPr lang="cs-CZ" dirty="0"/>
              <a:t>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092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cs-CZ" dirty="0" err="1"/>
              <a:t>Dz</a:t>
            </a:r>
            <a:r>
              <a:rPr lang="lt-LT" dirty="0"/>
              <a:t>ūk</a:t>
            </a:r>
            <a:r>
              <a:rPr lang="cs-CZ" dirty="0" err="1"/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039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Pracovní píseň </a:t>
            </a:r>
            <a:r>
              <a:rPr lang="lt-LT" i="1" dirty="0"/>
              <a:t>Rūta žalioj</a:t>
            </a:r>
            <a:r>
              <a:rPr lang="cs-CZ" i="1" dirty="0"/>
              <a:t> </a:t>
            </a:r>
            <a:r>
              <a:rPr lang="cs-CZ" dirty="0"/>
              <a:t>(R</a:t>
            </a:r>
            <a:r>
              <a:rPr lang="lt-LT" dirty="0" err="1"/>
              <a:t>outo</a:t>
            </a:r>
            <a:r>
              <a:rPr lang="lt-LT" dirty="0"/>
              <a:t> </a:t>
            </a:r>
            <a:r>
              <a:rPr lang="lt-LT" dirty="0" err="1"/>
              <a:t>zelen</a:t>
            </a:r>
            <a:r>
              <a:rPr lang="cs-CZ" dirty="0"/>
              <a:t>á)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dirty="0" err="1"/>
              <a:t>Autenti</a:t>
            </a:r>
            <a:r>
              <a:rPr lang="cs-CZ" dirty="0" err="1"/>
              <a:t>cká</a:t>
            </a:r>
            <a:r>
              <a:rPr lang="cs-CZ" dirty="0"/>
              <a:t> verze</a:t>
            </a:r>
            <a:r>
              <a:rPr lang="lt-LT" dirty="0"/>
              <a:t>: </a:t>
            </a:r>
            <a:r>
              <a:rPr lang="lt-LT" u="sng" dirty="0">
                <a:hlinkClick r:id="rId2"/>
              </a:rPr>
              <a:t>https://soundcloud.com/prigimtis/21-ruta-zalioj</a:t>
            </a:r>
            <a:endParaRPr lang="lt-LT" u="sng" dirty="0"/>
          </a:p>
          <a:p>
            <a:pPr marL="0" indent="0">
              <a:buNone/>
            </a:pPr>
            <a:r>
              <a:rPr lang="cs-CZ" dirty="0"/>
              <a:t>	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Moderní </a:t>
            </a:r>
            <a:r>
              <a:rPr lang="lt-LT" dirty="0"/>
              <a:t>adaptace</a:t>
            </a:r>
            <a:r>
              <a:rPr lang="cs-CZ" dirty="0"/>
              <a:t>:</a:t>
            </a:r>
            <a:endParaRPr lang="lt-LT" dirty="0"/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https://soundcloud.com/tamsaule/jau-vakaras-ruta-zalioj</a:t>
            </a:r>
            <a:endParaRPr lang="lt-LT" u="sng" dirty="0"/>
          </a:p>
          <a:p>
            <a:pPr marL="0" indent="0">
              <a:buNone/>
            </a:pPr>
            <a:r>
              <a:rPr lang="cs-CZ" u="sng" dirty="0">
                <a:hlinkClick r:id="rId4"/>
              </a:rPr>
              <a:t>https://www.youtube.com/watch?v=uSCM7lLy6vA&amp;ab_channel=BelCantoChoirVilnius</a:t>
            </a:r>
            <a:endParaRPr lang="lt-LT" u="sng" dirty="0"/>
          </a:p>
          <a:p>
            <a:pPr marL="0" indent="0">
              <a:buNone/>
            </a:pPr>
            <a:r>
              <a:rPr lang="cs-CZ" u="sng" dirty="0">
                <a:hlinkClick r:id="rId5"/>
              </a:rPr>
              <a:t>https://www.youtube.com/watch?v=J04CdfO1aQE&amp;list=RDRjRVaPSwt8g&amp;index=9&amp;ab_channel=SauliusPetreikis</a:t>
            </a:r>
            <a:endParaRPr lang="lt-LT" u="sng" dirty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58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Rūta (</a:t>
            </a:r>
            <a:r>
              <a:rPr lang="lt-LT" dirty="0" err="1"/>
              <a:t>Routa</a:t>
            </a:r>
            <a:r>
              <a:rPr lang="lt-LT" dirty="0"/>
              <a:t> </a:t>
            </a:r>
            <a:r>
              <a:rPr lang="cs-CZ" dirty="0"/>
              <a:t>vonná)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17926"/>
            <a:ext cx="85725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4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Rūta (</a:t>
            </a:r>
            <a:r>
              <a:rPr lang="lt-LT" dirty="0" err="1"/>
              <a:t>Routa</a:t>
            </a:r>
            <a:r>
              <a:rPr lang="lt-LT" dirty="0"/>
              <a:t> </a:t>
            </a:r>
            <a:r>
              <a:rPr lang="lt-LT" dirty="0" err="1"/>
              <a:t>vonn</a:t>
            </a:r>
            <a:r>
              <a:rPr lang="cs-CZ" dirty="0"/>
              <a:t>á)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444" y="2071797"/>
            <a:ext cx="5785597" cy="3858993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lt-LT" i="1" dirty="0"/>
              <a:t>Rūta </a:t>
            </a:r>
            <a:r>
              <a:rPr lang="lt-LT" dirty="0"/>
              <a:t>je </a:t>
            </a:r>
            <a:r>
              <a:rPr lang="cs-CZ" dirty="0"/>
              <a:t>nejčastěji zmiňovanou rostlinou v litevském folkloru.</a:t>
            </a:r>
          </a:p>
          <a:p>
            <a:r>
              <a:rPr lang="cs-CZ" dirty="0"/>
              <a:t>Symbol panenství, čistoty a vitality.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Typické folklorní metafory:</a:t>
            </a:r>
          </a:p>
          <a:p>
            <a:pPr marL="0" indent="0">
              <a:buNone/>
            </a:pPr>
            <a:r>
              <a:rPr lang="cs-CZ" dirty="0"/>
              <a:t>Routová zahrada – </a:t>
            </a:r>
            <a:r>
              <a:rPr lang="lt-LT" i="1" dirty="0"/>
              <a:t>Rūtų darželis</a:t>
            </a:r>
            <a:r>
              <a:rPr lang="lt-LT" dirty="0"/>
              <a:t>: </a:t>
            </a:r>
            <a:r>
              <a:rPr lang="cs-CZ" dirty="0"/>
              <a:t>největší poklad dívky, reprezentace její pracovitosti, krásy a nevinnosti.</a:t>
            </a:r>
          </a:p>
          <a:p>
            <a:pPr marL="0" indent="0">
              <a:buNone/>
            </a:pPr>
            <a:r>
              <a:rPr lang="cs-CZ" dirty="0"/>
              <a:t>Routový věneček </a:t>
            </a:r>
            <a:r>
              <a:rPr lang="lt-LT" dirty="0"/>
              <a:t>- </a:t>
            </a:r>
            <a:r>
              <a:rPr lang="lt-LT" i="1" dirty="0"/>
              <a:t>Rūtų vainikėlis</a:t>
            </a:r>
            <a:r>
              <a:rPr lang="lt-LT" dirty="0"/>
              <a:t>:</a:t>
            </a:r>
            <a:r>
              <a:rPr lang="lt-LT" i="1" dirty="0"/>
              <a:t> </a:t>
            </a:r>
            <a:r>
              <a:rPr lang="cs-CZ"/>
              <a:t>symbol panenství.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10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</a:t>
            </a:r>
            <a:r>
              <a:rPr lang="lt-LT" dirty="0" err="1"/>
              <a:t>Žemaitii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Námluvní písně</a:t>
            </a:r>
          </a:p>
          <a:p>
            <a:pPr marL="0" indent="0">
              <a:buNone/>
            </a:pPr>
            <a:r>
              <a:rPr lang="lt-LT" i="1" dirty="0"/>
              <a:t>Ko nuliūdai, sesele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Proč jsi smutná sestřičko</a:t>
            </a:r>
            <a:r>
              <a:rPr lang="cs-CZ" dirty="0"/>
              <a:t>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https://www.youtube.com/watch?v=zIKiZVwTZjk&amp;list=PLrLh0Vet5pcKX9EN5hXH4IYtQrOI-Mfgd&amp;index=57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lt-LT" i="1" dirty="0" err="1"/>
              <a:t>Žaliuojuo</a:t>
            </a:r>
            <a:r>
              <a:rPr lang="lt-LT" i="1" dirty="0"/>
              <a:t> </a:t>
            </a:r>
            <a:r>
              <a:rPr lang="lt-LT" i="1" dirty="0" err="1"/>
              <a:t>girelie</a:t>
            </a:r>
            <a:r>
              <a:rPr lang="cs-CZ" i="1" dirty="0"/>
              <a:t> </a:t>
            </a:r>
            <a:r>
              <a:rPr lang="cs-CZ" dirty="0"/>
              <a:t>(V zeleném lese)</a:t>
            </a:r>
            <a:r>
              <a:rPr lang="lt-LT" dirty="0"/>
              <a:t>:</a:t>
            </a:r>
          </a:p>
          <a:p>
            <a:pPr marL="0" indent="0">
              <a:buNone/>
            </a:pPr>
            <a:r>
              <a:rPr lang="lt-LT" u="sng" dirty="0">
                <a:hlinkClick r:id="rId3"/>
              </a:rPr>
              <a:t>https://www.youtube.com/watch?v=MuDQNwF1vgU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(Texty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927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Písně z Malé Litvy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První sbírka litevských písní: </a:t>
            </a:r>
            <a:r>
              <a:rPr lang="cs-CZ" b="1" i="1" dirty="0" err="1"/>
              <a:t>Dainos</a:t>
            </a:r>
            <a:r>
              <a:rPr lang="cs-CZ" b="1" i="1" dirty="0"/>
              <a:t> oder </a:t>
            </a:r>
            <a:r>
              <a:rPr lang="cs-CZ" b="1" i="1" dirty="0" err="1"/>
              <a:t>litauische</a:t>
            </a:r>
            <a:r>
              <a:rPr lang="cs-CZ" b="1" i="1" dirty="0"/>
              <a:t> </a:t>
            </a:r>
            <a:r>
              <a:rPr lang="cs-CZ" b="1" i="1" dirty="0" err="1"/>
              <a:t>Volkslieder</a:t>
            </a:r>
            <a:r>
              <a:rPr lang="cs-CZ" b="1" i="1" dirty="0"/>
              <a:t> </a:t>
            </a:r>
            <a:r>
              <a:rPr lang="cs-CZ" dirty="0"/>
              <a:t>– Královec, 1825, Ludwig </a:t>
            </a:r>
            <a:r>
              <a:rPr lang="cs-CZ" dirty="0" err="1"/>
              <a:t>Rhesa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Námluvní píseň </a:t>
            </a:r>
            <a:r>
              <a:rPr lang="cs-CZ" i="1" dirty="0" err="1"/>
              <a:t>Ei</a:t>
            </a:r>
            <a:r>
              <a:rPr lang="cs-CZ" i="1" dirty="0"/>
              <a:t> kilo, kilo</a:t>
            </a:r>
            <a:r>
              <a:rPr lang="cs-CZ" dirty="0"/>
              <a:t> (Hej plula, plula)</a:t>
            </a:r>
          </a:p>
          <a:p>
            <a:pPr marL="0" indent="0">
              <a:buNone/>
            </a:pPr>
            <a:r>
              <a:rPr lang="lt-LT" u="sng" dirty="0">
                <a:hlinkClick r:id="rId2"/>
              </a:rPr>
              <a:t>https://soundcloud.com/ramun-steponavi-i-t/ei-kilo-kilo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(Text v studijních materiálech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6838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Širokoúhlá obrazovka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Písně z Aukštaitii</vt:lpstr>
      <vt:lpstr>Písně z Dzūkii</vt:lpstr>
      <vt:lpstr>Rūta (Routa vonná)</vt:lpstr>
      <vt:lpstr>Rūta (Routa vonná)</vt:lpstr>
      <vt:lpstr>Písně z Žemaitii</vt:lpstr>
      <vt:lpstr>Písně z Malé Litvy</vt:lpstr>
      <vt:lpstr>Příklady přesahu folkloru do dnešní hudby</vt:lpstr>
      <vt:lpstr>Portál litevské hudby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18</cp:revision>
  <dcterms:created xsi:type="dcterms:W3CDTF">2017-09-20T12:43:59Z</dcterms:created>
  <dcterms:modified xsi:type="dcterms:W3CDTF">2021-09-30T08:19:31Z</dcterms:modified>
</cp:coreProperties>
</file>