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1" r:id="rId3"/>
    <p:sldId id="286" r:id="rId4"/>
    <p:sldId id="280" r:id="rId5"/>
    <p:sldId id="272" r:id="rId6"/>
    <p:sldId id="261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5" r:id="rId16"/>
    <p:sldId id="282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36402-1B8F-4A5E-89B2-A274C7724173}" v="3" dt="2021-10-21T08:22:41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00F36402-1B8F-4A5E-89B2-A274C7724173}"/>
    <pc:docChg chg="custSel addSld modSld">
      <pc:chgData name="Vaidas Šeferis" userId="0c9cd00a-df69-4a92-b8a7-13a2645860c9" providerId="ADAL" clId="{00F36402-1B8F-4A5E-89B2-A274C7724173}" dt="2021-10-21T08:24:58.469" v="226" actId="20577"/>
      <pc:docMkLst>
        <pc:docMk/>
      </pc:docMkLst>
      <pc:sldChg chg="modSp mod">
        <pc:chgData name="Vaidas Šeferis" userId="0c9cd00a-df69-4a92-b8a7-13a2645860c9" providerId="ADAL" clId="{00F36402-1B8F-4A5E-89B2-A274C7724173}" dt="2021-10-21T07:50:54.192" v="5" actId="20577"/>
        <pc:sldMkLst>
          <pc:docMk/>
          <pc:sldMk cId="3685419636" sldId="261"/>
        </pc:sldMkLst>
        <pc:spChg chg="mod">
          <ac:chgData name="Vaidas Šeferis" userId="0c9cd00a-df69-4a92-b8a7-13a2645860c9" providerId="ADAL" clId="{00F36402-1B8F-4A5E-89B2-A274C7724173}" dt="2021-10-21T07:50:54.192" v="5" actId="20577"/>
          <ac:spMkLst>
            <pc:docMk/>
            <pc:sldMk cId="3685419636" sldId="261"/>
            <ac:spMk id="7" creationId="{00000000-0000-0000-0000-000000000000}"/>
          </ac:spMkLst>
        </pc:spChg>
      </pc:sldChg>
      <pc:sldChg chg="modSp mod">
        <pc:chgData name="Vaidas Šeferis" userId="0c9cd00a-df69-4a92-b8a7-13a2645860c9" providerId="ADAL" clId="{00F36402-1B8F-4A5E-89B2-A274C7724173}" dt="2021-10-21T08:01:19.058" v="14" actId="14100"/>
        <pc:sldMkLst>
          <pc:docMk/>
          <pc:sldMk cId="1775076829" sldId="279"/>
        </pc:sldMkLst>
        <pc:picChg chg="mod">
          <ac:chgData name="Vaidas Šeferis" userId="0c9cd00a-df69-4a92-b8a7-13a2645860c9" providerId="ADAL" clId="{00F36402-1B8F-4A5E-89B2-A274C7724173}" dt="2021-10-21T08:01:19.058" v="14" actId="14100"/>
          <ac:picMkLst>
            <pc:docMk/>
            <pc:sldMk cId="1775076829" sldId="279"/>
            <ac:picMk id="4" creationId="{00000000-0000-0000-0000-000000000000}"/>
          </ac:picMkLst>
        </pc:picChg>
      </pc:sldChg>
      <pc:sldChg chg="addSp delSp modSp mod setBg">
        <pc:chgData name="Vaidas Šeferis" userId="0c9cd00a-df69-4a92-b8a7-13a2645860c9" providerId="ADAL" clId="{00F36402-1B8F-4A5E-89B2-A274C7724173}" dt="2021-10-21T08:24:58.469" v="226" actId="20577"/>
        <pc:sldMkLst>
          <pc:docMk/>
          <pc:sldMk cId="107580985" sldId="281"/>
        </pc:sldMkLst>
        <pc:spChg chg="mod">
          <ac:chgData name="Vaidas Šeferis" userId="0c9cd00a-df69-4a92-b8a7-13a2645860c9" providerId="ADAL" clId="{00F36402-1B8F-4A5E-89B2-A274C7724173}" dt="2021-10-21T08:21:46.689" v="118" actId="26606"/>
          <ac:spMkLst>
            <pc:docMk/>
            <pc:sldMk cId="107580985" sldId="281"/>
            <ac:spMk id="2" creationId="{00000000-0000-0000-0000-000000000000}"/>
          </ac:spMkLst>
        </pc:spChg>
        <pc:spChg chg="add del mod">
          <ac:chgData name="Vaidas Šeferis" userId="0c9cd00a-df69-4a92-b8a7-13a2645860c9" providerId="ADAL" clId="{00F36402-1B8F-4A5E-89B2-A274C7724173}" dt="2021-10-21T08:22:41.971" v="124"/>
          <ac:spMkLst>
            <pc:docMk/>
            <pc:sldMk cId="107580985" sldId="281"/>
            <ac:spMk id="5" creationId="{C34B1D89-DE93-4210-BBB3-22228C4A14C7}"/>
          </ac:spMkLst>
        </pc:spChg>
        <pc:spChg chg="mod ord">
          <ac:chgData name="Vaidas Šeferis" userId="0c9cd00a-df69-4a92-b8a7-13a2645860c9" providerId="ADAL" clId="{00F36402-1B8F-4A5E-89B2-A274C7724173}" dt="2021-10-21T08:24:58.469" v="226" actId="20577"/>
          <ac:spMkLst>
            <pc:docMk/>
            <pc:sldMk cId="107580985" sldId="281"/>
            <ac:spMk id="7" creationId="{00000000-0000-0000-0000-000000000000}"/>
          </ac:spMkLst>
        </pc:spChg>
        <pc:spChg chg="add del">
          <ac:chgData name="Vaidas Šeferis" userId="0c9cd00a-df69-4a92-b8a7-13a2645860c9" providerId="ADAL" clId="{00F36402-1B8F-4A5E-89B2-A274C7724173}" dt="2021-10-21T08:22:46.596" v="127" actId="26606"/>
          <ac:spMkLst>
            <pc:docMk/>
            <pc:sldMk cId="107580985" sldId="281"/>
            <ac:spMk id="13" creationId="{5E52985E-2553-471E-82AA-5ED7A329890A}"/>
          </ac:spMkLst>
        </pc:spChg>
        <pc:spChg chg="add">
          <ac:chgData name="Vaidas Šeferis" userId="0c9cd00a-df69-4a92-b8a7-13a2645860c9" providerId="ADAL" clId="{00F36402-1B8F-4A5E-89B2-A274C7724173}" dt="2021-10-21T08:22:46.596" v="127" actId="26606"/>
          <ac:spMkLst>
            <pc:docMk/>
            <pc:sldMk cId="107580985" sldId="281"/>
            <ac:spMk id="20" creationId="{5E52985E-2553-471E-82AA-5ED7A329890A}"/>
          </ac:spMkLst>
        </pc:spChg>
        <pc:picChg chg="add mod">
          <ac:chgData name="Vaidas Šeferis" userId="0c9cd00a-df69-4a92-b8a7-13a2645860c9" providerId="ADAL" clId="{00F36402-1B8F-4A5E-89B2-A274C7724173}" dt="2021-10-21T08:22:46.596" v="127" actId="26606"/>
          <ac:picMkLst>
            <pc:docMk/>
            <pc:sldMk cId="107580985" sldId="281"/>
            <ac:picMk id="3" creationId="{5DEB9A8D-0A92-47BC-8F44-E5151FE7C3DD}"/>
          </ac:picMkLst>
        </pc:picChg>
        <pc:picChg chg="del mod ord">
          <ac:chgData name="Vaidas Šeferis" userId="0c9cd00a-df69-4a92-b8a7-13a2645860c9" providerId="ADAL" clId="{00F36402-1B8F-4A5E-89B2-A274C7724173}" dt="2021-10-21T08:22:40.370" v="123" actId="478"/>
          <ac:picMkLst>
            <pc:docMk/>
            <pc:sldMk cId="107580985" sldId="281"/>
            <ac:picMk id="8" creationId="{00000000-0000-0000-0000-000000000000}"/>
          </ac:picMkLst>
        </pc:picChg>
        <pc:picChg chg="add mod ord">
          <ac:chgData name="Vaidas Šeferis" userId="0c9cd00a-df69-4a92-b8a7-13a2645860c9" providerId="ADAL" clId="{00F36402-1B8F-4A5E-89B2-A274C7724173}" dt="2021-10-21T08:22:46.596" v="127" actId="26606"/>
          <ac:picMkLst>
            <pc:docMk/>
            <pc:sldMk cId="107580985" sldId="281"/>
            <ac:picMk id="9" creationId="{ED975493-E2B9-43F5-995C-F708ED351DFD}"/>
          </ac:picMkLst>
        </pc:picChg>
        <pc:cxnChg chg="add del">
          <ac:chgData name="Vaidas Šeferis" userId="0c9cd00a-df69-4a92-b8a7-13a2645860c9" providerId="ADAL" clId="{00F36402-1B8F-4A5E-89B2-A274C7724173}" dt="2021-10-21T08:22:46.596" v="127" actId="26606"/>
          <ac:cxnSpMkLst>
            <pc:docMk/>
            <pc:sldMk cId="107580985" sldId="281"/>
            <ac:cxnSpMk id="15" creationId="{DAE3ABC6-4042-4293-A7DF-F01181363B7E}"/>
          </ac:cxnSpMkLst>
        </pc:cxnChg>
        <pc:cxnChg chg="add">
          <ac:chgData name="Vaidas Šeferis" userId="0c9cd00a-df69-4a92-b8a7-13a2645860c9" providerId="ADAL" clId="{00F36402-1B8F-4A5E-89B2-A274C7724173}" dt="2021-10-21T08:22:46.596" v="127" actId="26606"/>
          <ac:cxnSpMkLst>
            <pc:docMk/>
            <pc:sldMk cId="107580985" sldId="281"/>
            <ac:cxnSpMk id="22" creationId="{DAE3ABC6-4042-4293-A7DF-F01181363B7E}"/>
          </ac:cxnSpMkLst>
        </pc:cxnChg>
      </pc:sldChg>
      <pc:sldChg chg="add">
        <pc:chgData name="Vaidas Šeferis" userId="0c9cd00a-df69-4a92-b8a7-13a2645860c9" providerId="ADAL" clId="{00F36402-1B8F-4A5E-89B2-A274C7724173}" dt="2021-10-21T08:09:59.472" v="15"/>
        <pc:sldMkLst>
          <pc:docMk/>
          <pc:sldMk cId="2307475227" sldId="28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Luteránský</a:t>
            </a:r>
            <a:r>
              <a:rPr lang="cs-CZ" sz="2400" i="1" dirty="0"/>
              <a:t> </a:t>
            </a:r>
            <a:r>
              <a:rPr lang="cs-CZ" sz="2400" b="1" i="1" dirty="0" err="1"/>
              <a:t>Catechismus</a:t>
            </a:r>
            <a:r>
              <a:rPr lang="cs-CZ" sz="2400" b="1" dirty="0"/>
              <a:t>, 1547, Královec </a:t>
            </a:r>
          </a:p>
          <a:p>
            <a:endParaRPr lang="cs-CZ" sz="2400" dirty="0"/>
          </a:p>
          <a:p>
            <a:r>
              <a:rPr lang="cs-CZ" sz="2400" dirty="0"/>
              <a:t>Editor: </a:t>
            </a:r>
            <a:r>
              <a:rPr lang="cs-CZ" sz="2400" b="1" dirty="0" err="1"/>
              <a:t>Martynas</a:t>
            </a:r>
            <a:r>
              <a:rPr lang="cs-CZ" sz="2400" b="1" dirty="0"/>
              <a:t> </a:t>
            </a:r>
            <a:r>
              <a:rPr lang="cs-CZ" sz="2400" b="1" dirty="0" err="1"/>
              <a:t>Mažvydas</a:t>
            </a:r>
            <a:endParaRPr lang="en-GB" sz="2400" b="1" dirty="0"/>
          </a:p>
          <a:p>
            <a:endParaRPr lang="en-GB" sz="2400" b="1" dirty="0"/>
          </a:p>
          <a:p>
            <a:r>
              <a:rPr lang="cs-CZ" sz="2400" dirty="0"/>
              <a:t>Kniha vznikla na zakázku </a:t>
            </a:r>
            <a:r>
              <a:rPr lang="cs-CZ" sz="2400" i="1" dirty="0"/>
              <a:t>Albrechta Braniborského</a:t>
            </a:r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cs-CZ" sz="2400" dirty="0"/>
              <a:t>PŘÍMÁ souvislost s reformací.</a:t>
            </a:r>
          </a:p>
          <a:p>
            <a:endParaRPr lang="cs-CZ" sz="2400" dirty="0"/>
          </a:p>
          <a:p>
            <a:r>
              <a:rPr lang="cs-CZ" sz="2400" dirty="0"/>
              <a:t>Konkurence Malé a Velké Litvy</a:t>
            </a:r>
          </a:p>
          <a:p>
            <a:endParaRPr lang="cs-CZ" sz="2400" dirty="0"/>
          </a:p>
          <a:p>
            <a:r>
              <a:rPr lang="cs-CZ" sz="2400" dirty="0"/>
              <a:t>Počátek SOUVISLÉ litevské literární tradice. 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4106696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Katechismus – druhá část</a:t>
            </a:r>
          </a:p>
          <a:p>
            <a:endParaRPr lang="cs-CZ" sz="2800" dirty="0"/>
          </a:p>
          <a:p>
            <a:r>
              <a:rPr lang="cs-CZ" sz="2800" dirty="0"/>
              <a:t>Dvanáct bodů křesťanské víry</a:t>
            </a:r>
          </a:p>
          <a:p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365"/>
            <a:ext cx="4833417" cy="7455143"/>
          </a:xfrm>
        </p:spPr>
      </p:pic>
    </p:spTree>
    <p:extLst>
      <p:ext uri="{BB962C8B-B14F-4D97-AF65-F5344CB8AC3E}">
        <p14:creationId xmlns:p14="http://schemas.microsoft.com/office/powerpoint/2010/main" val="172345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Katechismus – třetí část</a:t>
            </a:r>
          </a:p>
          <a:p>
            <a:endParaRPr lang="cs-CZ" sz="2800" dirty="0"/>
          </a:p>
          <a:p>
            <a:r>
              <a:rPr lang="cs-CZ" sz="2800" dirty="0"/>
              <a:t>Otčenáš</a:t>
            </a:r>
          </a:p>
          <a:p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5" y="596598"/>
            <a:ext cx="4653141" cy="6958404"/>
          </a:xfrm>
        </p:spPr>
      </p:pic>
    </p:spTree>
    <p:extLst>
      <p:ext uri="{BB962C8B-B14F-4D97-AF65-F5344CB8AC3E}">
        <p14:creationId xmlns:p14="http://schemas.microsoft.com/office/powerpoint/2010/main" val="4239883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Katechismus – čtvrtá část</a:t>
            </a:r>
          </a:p>
          <a:p>
            <a:endParaRPr lang="cs-CZ" sz="2800" dirty="0"/>
          </a:p>
          <a:p>
            <a:r>
              <a:rPr lang="cs-CZ" sz="2800" dirty="0"/>
              <a:t>O svatostech</a:t>
            </a:r>
          </a:p>
          <a:p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66" y="727365"/>
            <a:ext cx="5035638" cy="7815999"/>
          </a:xfrm>
        </p:spPr>
      </p:pic>
    </p:spTree>
    <p:extLst>
      <p:ext uri="{BB962C8B-B14F-4D97-AF65-F5344CB8AC3E}">
        <p14:creationId xmlns:p14="http://schemas.microsoft.com/office/powerpoint/2010/main" val="459619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85645" y="703129"/>
            <a:ext cx="553572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Katechismus – pátá část</a:t>
            </a:r>
          </a:p>
          <a:p>
            <a:r>
              <a:rPr lang="cs-CZ" sz="2800" dirty="0"/>
              <a:t>O povinnostech stavů:</a:t>
            </a:r>
          </a:p>
          <a:p>
            <a:r>
              <a:rPr lang="cs-CZ" sz="2400" dirty="0"/>
              <a:t>Biskupové</a:t>
            </a:r>
          </a:p>
          <a:p>
            <a:r>
              <a:rPr lang="cs-CZ" sz="2400" dirty="0"/>
              <a:t>Kněží</a:t>
            </a:r>
          </a:p>
          <a:p>
            <a:r>
              <a:rPr lang="cs-CZ" sz="2400" dirty="0"/>
              <a:t>Věřící</a:t>
            </a:r>
          </a:p>
          <a:p>
            <a:r>
              <a:rPr lang="cs-CZ" sz="2400" dirty="0"/>
              <a:t>Páni</a:t>
            </a:r>
          </a:p>
          <a:p>
            <a:r>
              <a:rPr lang="cs-CZ" sz="2400" dirty="0"/>
              <a:t>Podřízení</a:t>
            </a:r>
          </a:p>
          <a:p>
            <a:r>
              <a:rPr lang="cs-CZ" sz="2400" dirty="0"/>
              <a:t>Muži</a:t>
            </a:r>
          </a:p>
          <a:p>
            <a:r>
              <a:rPr lang="cs-CZ" sz="2400" dirty="0"/>
              <a:t>Ženy</a:t>
            </a:r>
          </a:p>
          <a:p>
            <a:r>
              <a:rPr lang="cs-CZ" sz="2400" dirty="0"/>
              <a:t>Rodiče</a:t>
            </a:r>
          </a:p>
          <a:p>
            <a:r>
              <a:rPr lang="cs-CZ" sz="2400" dirty="0"/>
              <a:t>Děti</a:t>
            </a:r>
          </a:p>
          <a:p>
            <a:r>
              <a:rPr lang="cs-CZ" sz="2400" dirty="0"/>
              <a:t>Sluhové, služky, chasa</a:t>
            </a:r>
          </a:p>
          <a:p>
            <a:r>
              <a:rPr lang="cs-CZ" sz="2400" dirty="0"/>
              <a:t>Dospělí muži a mladí muži</a:t>
            </a:r>
          </a:p>
          <a:p>
            <a:r>
              <a:rPr lang="cs-CZ" sz="2400" dirty="0"/>
              <a:t>Dospělé ženy a dívky</a:t>
            </a:r>
          </a:p>
          <a:p>
            <a:r>
              <a:rPr lang="cs-CZ" sz="2400" dirty="0"/>
              <a:t>Vdovy</a:t>
            </a:r>
          </a:p>
          <a:p>
            <a:r>
              <a:rPr lang="cs-CZ" sz="2400" dirty="0"/>
              <a:t>Všichni lidé </a:t>
            </a:r>
          </a:p>
          <a:p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129"/>
            <a:ext cx="5241701" cy="7829927"/>
          </a:xfrm>
        </p:spPr>
      </p:pic>
    </p:spTree>
    <p:extLst>
      <p:ext uri="{BB962C8B-B14F-4D97-AF65-F5344CB8AC3E}">
        <p14:creationId xmlns:p14="http://schemas.microsoft.com/office/powerpoint/2010/main" val="2301737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Zpěvník</a:t>
            </a:r>
          </a:p>
          <a:p>
            <a:endParaRPr lang="cs-CZ" sz="2800" dirty="0"/>
          </a:p>
          <a:p>
            <a:r>
              <a:rPr lang="cs-CZ" sz="2800" dirty="0"/>
              <a:t>11 zpěvů </a:t>
            </a:r>
          </a:p>
          <a:p>
            <a:endParaRPr lang="cs-CZ" sz="2800" dirty="0"/>
          </a:p>
          <a:p>
            <a:r>
              <a:rPr lang="cs-CZ" sz="2800" dirty="0"/>
              <a:t>Poprvé v litevštině je zaznamenána melodie.</a:t>
            </a:r>
          </a:p>
          <a:p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85" y="757659"/>
            <a:ext cx="3837547" cy="5958558"/>
          </a:xfrm>
        </p:spPr>
      </p:pic>
    </p:spTree>
    <p:extLst>
      <p:ext uri="{BB962C8B-B14F-4D97-AF65-F5344CB8AC3E}">
        <p14:creationId xmlns:p14="http://schemas.microsoft.com/office/powerpoint/2010/main" val="1775076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672033" y="1387977"/>
            <a:ext cx="24223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Zpěvník</a:t>
            </a:r>
          </a:p>
          <a:p>
            <a:endParaRPr lang="cs-CZ" sz="2800" dirty="0"/>
          </a:p>
          <a:p>
            <a:r>
              <a:rPr lang="cs-CZ" sz="2800" dirty="0"/>
              <a:t>Ukázka: poslední zpěv z Katechismu</a:t>
            </a:r>
          </a:p>
          <a:p>
            <a:endParaRPr lang="cs-CZ" sz="2800" dirty="0"/>
          </a:p>
        </p:txBody>
      </p:sp>
      <p:pic>
        <p:nvPicPr>
          <p:cNvPr id="3" name="M._Mažvydas._Kristau_diena_esi_ir_šviesybė._D._Sadauskas.LD21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3085" y="5344732"/>
            <a:ext cx="609600" cy="60960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50" y="680459"/>
            <a:ext cx="4049139" cy="606865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" y="681675"/>
            <a:ext cx="4082601" cy="60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Luteránský</a:t>
            </a:r>
            <a:r>
              <a:rPr lang="cs-CZ" sz="2400" i="1" dirty="0"/>
              <a:t> </a:t>
            </a:r>
            <a:r>
              <a:rPr lang="cs-CZ" sz="2400" b="1" i="1" dirty="0" err="1"/>
              <a:t>Catechismus</a:t>
            </a:r>
            <a:r>
              <a:rPr lang="cs-CZ" sz="2400" b="1" dirty="0"/>
              <a:t>, 1547, Královec </a:t>
            </a:r>
          </a:p>
          <a:p>
            <a:endParaRPr lang="en-GB" sz="2400" b="1" dirty="0"/>
          </a:p>
          <a:p>
            <a:r>
              <a:rPr lang="cs-CZ" sz="2400" dirty="0"/>
              <a:t>Kniha byla kolektivním dílem. </a:t>
            </a:r>
          </a:p>
          <a:p>
            <a:endParaRPr lang="cs-CZ" sz="2400" dirty="0"/>
          </a:p>
          <a:p>
            <a:r>
              <a:rPr lang="cs-CZ" sz="2400" dirty="0"/>
              <a:t>Kromě </a:t>
            </a:r>
            <a:r>
              <a:rPr lang="cs-CZ" sz="2400" dirty="0" err="1"/>
              <a:t>Mažvydase</a:t>
            </a:r>
            <a:r>
              <a:rPr lang="cs-CZ" sz="2400" dirty="0"/>
              <a:t> spolupracovali</a:t>
            </a:r>
          </a:p>
          <a:p>
            <a:r>
              <a:rPr lang="cs-CZ" sz="2400" dirty="0" err="1"/>
              <a:t>Stanislovas</a:t>
            </a:r>
            <a:r>
              <a:rPr lang="cs-CZ" sz="2400" dirty="0"/>
              <a:t> </a:t>
            </a:r>
            <a:r>
              <a:rPr lang="cs-CZ" sz="2400" dirty="0" err="1"/>
              <a:t>Rapolionis</a:t>
            </a:r>
            <a:r>
              <a:rPr lang="cs-CZ" sz="2400" dirty="0"/>
              <a:t> a </a:t>
            </a:r>
            <a:r>
              <a:rPr lang="cs-CZ" sz="2400" dirty="0" err="1"/>
              <a:t>Abraomas</a:t>
            </a:r>
            <a:r>
              <a:rPr lang="cs-CZ" sz="2400" dirty="0"/>
              <a:t> </a:t>
            </a:r>
            <a:r>
              <a:rPr lang="cs-CZ" sz="2400" dirty="0" err="1"/>
              <a:t>Kulvietis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Mažvydas</a:t>
            </a:r>
            <a:r>
              <a:rPr lang="cs-CZ" sz="2400" dirty="0"/>
              <a:t> vycházel z celé řady starších katechismů německých a polských (viz povinnou sekundární četbu)</a:t>
            </a:r>
          </a:p>
          <a:p>
            <a:endParaRPr lang="cs-CZ" sz="24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2583787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První litevská KNIHA</a:t>
            </a:r>
          </a:p>
        </p:txBody>
      </p:sp>
      <p:pic>
        <p:nvPicPr>
          <p:cNvPr id="9" name="Zástupný obsah 8" descr="Obsah obrázku text, interiér, plaketa, rámeček obrázku&#10;&#10;Popis byl vytvořen automaticky">
            <a:extLst>
              <a:ext uri="{FF2B5EF4-FFF2-40B4-BE49-F238E27FC236}">
                <a16:creationId xmlns:a16="http://schemas.microsoft.com/office/drawing/2014/main" id="{ED975493-E2B9-43F5-995C-F708ED351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r="6258" b="2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3" name="Obrázek 2" descr="Obsah obrázku text, účtenka&#10;&#10;Popis byl vytvořen automaticky">
            <a:extLst>
              <a:ext uri="{FF2B5EF4-FFF2-40B4-BE49-F238E27FC236}">
                <a16:creationId xmlns:a16="http://schemas.microsoft.com/office/drawing/2014/main" id="{5DEB9A8D-0A92-47BC-8F44-E5151FE7C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" r="-2" b="-2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4945336" y="4615840"/>
            <a:ext cx="6609921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79 </a:t>
            </a:r>
            <a:r>
              <a:rPr lang="en-US" sz="2400" dirty="0" err="1">
                <a:solidFill>
                  <a:schemeClr val="bg1"/>
                </a:solidFill>
              </a:rPr>
              <a:t>stran</a:t>
            </a: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Vnější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formát</a:t>
            </a:r>
            <a:r>
              <a:rPr lang="en-US" sz="2400" dirty="0">
                <a:solidFill>
                  <a:schemeClr val="bg1"/>
                </a:solidFill>
              </a:rPr>
              <a:t> 18 x 11 cm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Sazební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plocha</a:t>
            </a:r>
            <a:r>
              <a:rPr lang="en-US" sz="2400" dirty="0">
                <a:solidFill>
                  <a:schemeClr val="bg1"/>
                </a:solidFill>
              </a:rPr>
              <a:t> 12,5 x 7 cm</a:t>
            </a:r>
            <a:endParaRPr lang="cs-CZ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Zachovaly se dva výtisky: ve Vilniuské univerzitě a v Toruňské univerzitě (</a:t>
            </a:r>
            <a:r>
              <a:rPr lang="cs-CZ" sz="2400">
                <a:solidFill>
                  <a:schemeClr val="bg1"/>
                </a:solidFill>
              </a:rPr>
              <a:t>Polsko)</a:t>
            </a: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0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STRUKTURA</a:t>
            </a:r>
          </a:p>
          <a:p>
            <a:r>
              <a:rPr lang="cs-CZ" sz="2800" dirty="0"/>
              <a:t>Titulní strana</a:t>
            </a:r>
          </a:p>
          <a:p>
            <a:r>
              <a:rPr lang="cs-CZ" sz="2800" dirty="0"/>
              <a:t>Latinské čtyřverší</a:t>
            </a:r>
          </a:p>
          <a:p>
            <a:r>
              <a:rPr lang="cs-CZ" sz="2800" dirty="0"/>
              <a:t>Latinská předmluva</a:t>
            </a:r>
          </a:p>
          <a:p>
            <a:r>
              <a:rPr lang="cs-CZ" sz="2800" dirty="0"/>
              <a:t>Litevská předmluva</a:t>
            </a:r>
          </a:p>
          <a:p>
            <a:r>
              <a:rPr lang="cs-CZ" sz="2800" dirty="0"/>
              <a:t>Slabikář</a:t>
            </a:r>
          </a:p>
          <a:p>
            <a:r>
              <a:rPr lang="cs-CZ" sz="2800" dirty="0"/>
              <a:t>Katechismus, 5 částí:</a:t>
            </a:r>
          </a:p>
          <a:p>
            <a:r>
              <a:rPr lang="cs-CZ" sz="2800" dirty="0"/>
              <a:t>     Desatero</a:t>
            </a:r>
          </a:p>
          <a:p>
            <a:r>
              <a:rPr lang="cs-CZ" sz="2800" dirty="0"/>
              <a:t>     Vyznání víry (krédo)</a:t>
            </a:r>
          </a:p>
          <a:p>
            <a:r>
              <a:rPr lang="cs-CZ" sz="2800" dirty="0"/>
              <a:t>     Otčenáš</a:t>
            </a:r>
          </a:p>
          <a:p>
            <a:r>
              <a:rPr lang="cs-CZ" sz="2800" dirty="0"/>
              <a:t>     Svatosti</a:t>
            </a:r>
          </a:p>
          <a:p>
            <a:r>
              <a:rPr lang="cs-CZ" sz="2800" dirty="0"/>
              <a:t>     Povinnosti stavů</a:t>
            </a:r>
          </a:p>
          <a:p>
            <a:r>
              <a:rPr lang="cs-CZ" sz="2800" dirty="0"/>
              <a:t>Zpěvník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2307475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75042" y="727365"/>
            <a:ext cx="5638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 err="1"/>
              <a:t>Lati</a:t>
            </a:r>
            <a:r>
              <a:rPr lang="cs-CZ" sz="2400" dirty="0"/>
              <a:t>n</a:t>
            </a:r>
            <a:r>
              <a:rPr lang="lt-LT" sz="2400" dirty="0" err="1"/>
              <a:t>sk</a:t>
            </a:r>
            <a:r>
              <a:rPr lang="cs-CZ" sz="2400" dirty="0"/>
              <a:t>é věnování </a:t>
            </a:r>
            <a:r>
              <a:rPr lang="cs-CZ" sz="2400" i="1" dirty="0"/>
              <a:t>Katechismu</a:t>
            </a:r>
          </a:p>
          <a:p>
            <a:r>
              <a:rPr lang="cs-CZ" sz="2400" dirty="0"/>
              <a:t>Velkému Litevskému Knížectví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39" y="1136176"/>
            <a:ext cx="6143224" cy="9797988"/>
          </a:xfrm>
        </p:spPr>
      </p:pic>
      <p:sp>
        <p:nvSpPr>
          <p:cNvPr id="5" name="TextovéPole 4"/>
          <p:cNvSpPr txBox="1"/>
          <p:nvPr/>
        </p:nvSpPr>
        <p:spPr>
          <a:xfrm>
            <a:off x="6004885" y="1738648"/>
            <a:ext cx="61871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AD </a:t>
            </a:r>
            <a:r>
              <a:rPr lang="cs-CZ" sz="2400" dirty="0" err="1"/>
              <a:t>MAGNVM</a:t>
            </a:r>
            <a:endParaRPr lang="cs-CZ" sz="2400" dirty="0"/>
          </a:p>
          <a:p>
            <a:pPr algn="ctr"/>
            <a:r>
              <a:rPr lang="cs-CZ" sz="2400" dirty="0" err="1"/>
              <a:t>DVCATVM</a:t>
            </a:r>
            <a:r>
              <a:rPr lang="cs-CZ" sz="2400" dirty="0"/>
              <a:t> </a:t>
            </a:r>
            <a:r>
              <a:rPr lang="cs-CZ" sz="2400" dirty="0" err="1"/>
              <a:t>LITVANIAE</a:t>
            </a:r>
            <a:endParaRPr lang="cs-CZ" sz="2400" dirty="0"/>
          </a:p>
          <a:p>
            <a:pPr algn="ctr"/>
            <a:endParaRPr lang="cs-CZ" sz="2400" dirty="0"/>
          </a:p>
          <a:p>
            <a:pPr algn="ctr"/>
            <a:r>
              <a:rPr lang="cs-CZ" sz="2400" b="1" dirty="0"/>
              <a:t>Fau</a:t>
            </a:r>
            <a:r>
              <a:rPr lang="cs-CZ" sz="2400" dirty="0"/>
              <a:t>sta </a:t>
            </a:r>
            <a:r>
              <a:rPr lang="cs-CZ" sz="2400" b="1" dirty="0" err="1"/>
              <a:t>du</a:t>
            </a:r>
            <a:r>
              <a:rPr lang="cs-CZ" sz="2400" dirty="0" err="1"/>
              <a:t>cum</a:t>
            </a:r>
            <a:r>
              <a:rPr lang="cs-CZ" sz="2400" dirty="0"/>
              <a:t> </a:t>
            </a:r>
            <a:r>
              <a:rPr lang="cs-CZ" sz="2400" dirty="0" err="1"/>
              <a:t>mag</a:t>
            </a:r>
            <a:r>
              <a:rPr lang="cs-CZ" sz="2400" b="1" dirty="0" err="1"/>
              <a:t>no</a:t>
            </a:r>
            <a:r>
              <a:rPr lang="cs-CZ" sz="2400" dirty="0" err="1"/>
              <a:t>rum</a:t>
            </a:r>
            <a:r>
              <a:rPr lang="cs-CZ" sz="2400" dirty="0"/>
              <a:t> </a:t>
            </a:r>
            <a:r>
              <a:rPr lang="cs-CZ" sz="2400" b="1" dirty="0" err="1"/>
              <a:t>alt</a:t>
            </a:r>
            <a:r>
              <a:rPr lang="cs-CZ" sz="2400" dirty="0" err="1"/>
              <a:t>rix</a:t>
            </a:r>
            <a:r>
              <a:rPr lang="cs-CZ" sz="2400" dirty="0"/>
              <a:t>, </a:t>
            </a:r>
            <a:r>
              <a:rPr lang="cs-CZ" sz="2400" dirty="0" err="1"/>
              <a:t>Lit</a:t>
            </a:r>
            <a:r>
              <a:rPr lang="cs-CZ" sz="2400" b="1" dirty="0" err="1"/>
              <a:t>ua</a:t>
            </a:r>
            <a:r>
              <a:rPr lang="cs-CZ" sz="2400" dirty="0" err="1"/>
              <a:t>nia</a:t>
            </a:r>
            <a:r>
              <a:rPr lang="cs-CZ" sz="2400" dirty="0"/>
              <a:t> </a:t>
            </a:r>
            <a:r>
              <a:rPr lang="cs-CZ" sz="2400" b="1" dirty="0" err="1"/>
              <a:t>cla</a:t>
            </a:r>
            <a:r>
              <a:rPr lang="cs-CZ" sz="2400" dirty="0" err="1"/>
              <a:t>ra</a:t>
            </a:r>
            <a:r>
              <a:rPr lang="cs-CZ" sz="2400" dirty="0"/>
              <a:t>,</a:t>
            </a:r>
          </a:p>
          <a:p>
            <a:pPr algn="ctr"/>
            <a:r>
              <a:rPr lang="cs-CZ" sz="2400" dirty="0"/>
              <a:t>      </a:t>
            </a:r>
            <a:r>
              <a:rPr lang="cs-CZ" sz="2400" b="1" dirty="0" err="1"/>
              <a:t>Haec</a:t>
            </a:r>
            <a:r>
              <a:rPr lang="cs-CZ" sz="2400" dirty="0"/>
              <a:t> </a:t>
            </a:r>
            <a:r>
              <a:rPr lang="cs-CZ" sz="2400" dirty="0" err="1"/>
              <a:t>man</a:t>
            </a:r>
            <a:r>
              <a:rPr lang="cs-CZ" sz="2400" b="1" dirty="0" err="1"/>
              <a:t>da</a:t>
            </a:r>
            <a:r>
              <a:rPr lang="cs-CZ" sz="2400" dirty="0" err="1"/>
              <a:t>ta</a:t>
            </a:r>
            <a:r>
              <a:rPr lang="cs-CZ" sz="2400" dirty="0"/>
              <a:t> </a:t>
            </a:r>
            <a:r>
              <a:rPr lang="cs-CZ" sz="2400" b="1" dirty="0"/>
              <a:t>De</a:t>
            </a:r>
            <a:r>
              <a:rPr lang="cs-CZ" sz="2400" dirty="0"/>
              <a:t>i, </a:t>
            </a:r>
            <a:r>
              <a:rPr lang="cs-CZ" sz="2400" b="1" dirty="0" err="1"/>
              <a:t>su</a:t>
            </a:r>
            <a:r>
              <a:rPr lang="cs-CZ" sz="2400" dirty="0" err="1"/>
              <a:t>scipe</a:t>
            </a:r>
            <a:r>
              <a:rPr lang="cs-CZ" sz="2400" dirty="0"/>
              <a:t> </a:t>
            </a:r>
            <a:r>
              <a:rPr lang="cs-CZ" sz="2400" b="1" dirty="0" err="1"/>
              <a:t>men</a:t>
            </a:r>
            <a:r>
              <a:rPr lang="cs-CZ" sz="2400" dirty="0" err="1"/>
              <a:t>te</a:t>
            </a:r>
            <a:r>
              <a:rPr lang="cs-CZ" sz="2400" dirty="0"/>
              <a:t> </a:t>
            </a:r>
            <a:r>
              <a:rPr lang="cs-CZ" sz="2400" b="1" dirty="0"/>
              <a:t>pi</a:t>
            </a:r>
            <a:r>
              <a:rPr lang="cs-CZ" sz="2400" dirty="0"/>
              <a:t>a,</a:t>
            </a:r>
          </a:p>
          <a:p>
            <a:pPr algn="ctr"/>
            <a:r>
              <a:rPr lang="cs-CZ" sz="2400" b="1" dirty="0"/>
              <a:t>Ne</a:t>
            </a:r>
            <a:r>
              <a:rPr lang="cs-CZ" sz="2400" dirty="0"/>
              <a:t> </a:t>
            </a:r>
            <a:r>
              <a:rPr lang="cs-CZ" sz="2400" dirty="0" err="1"/>
              <a:t>te</a:t>
            </a:r>
            <a:r>
              <a:rPr lang="cs-CZ" sz="2400" dirty="0"/>
              <a:t>, </a:t>
            </a:r>
            <a:r>
              <a:rPr lang="cs-CZ" sz="2400" b="1" dirty="0" err="1"/>
              <a:t>cum</a:t>
            </a:r>
            <a:r>
              <a:rPr lang="cs-CZ" sz="2400" dirty="0"/>
              <a:t> </a:t>
            </a:r>
            <a:r>
              <a:rPr lang="cs-CZ" sz="2400" dirty="0" err="1"/>
              <a:t>dede</a:t>
            </a:r>
            <a:r>
              <a:rPr lang="cs-CZ" sz="2400" b="1" dirty="0" err="1"/>
              <a:t>ris</a:t>
            </a:r>
            <a:r>
              <a:rPr lang="cs-CZ" sz="2400" dirty="0"/>
              <a:t> </a:t>
            </a:r>
            <a:r>
              <a:rPr lang="cs-CZ" sz="2400" dirty="0" err="1"/>
              <a:t>rati</a:t>
            </a:r>
            <a:r>
              <a:rPr lang="cs-CZ" sz="2400" b="1" dirty="0" err="1"/>
              <a:t>o</a:t>
            </a:r>
            <a:r>
              <a:rPr lang="cs-CZ" sz="2400" dirty="0" err="1"/>
              <a:t>nes</a:t>
            </a:r>
            <a:r>
              <a:rPr lang="cs-CZ" sz="2400" dirty="0"/>
              <a:t> </a:t>
            </a:r>
            <a:r>
              <a:rPr lang="cs-CZ" sz="2400" b="1" dirty="0"/>
              <a:t>an</a:t>
            </a:r>
            <a:r>
              <a:rPr lang="cs-CZ" sz="2400" dirty="0"/>
              <a:t>te </a:t>
            </a:r>
            <a:r>
              <a:rPr lang="cs-CZ" sz="2400" dirty="0" err="1"/>
              <a:t>tri</a:t>
            </a:r>
            <a:r>
              <a:rPr lang="cs-CZ" sz="2400" b="1" dirty="0" err="1"/>
              <a:t>bu</a:t>
            </a:r>
            <a:r>
              <a:rPr lang="cs-CZ" sz="2400" dirty="0" err="1"/>
              <a:t>nal</a:t>
            </a:r>
            <a:endParaRPr lang="cs-CZ" sz="2400" dirty="0"/>
          </a:p>
          <a:p>
            <a:pPr algn="ctr"/>
            <a:r>
              <a:rPr lang="cs-CZ" sz="2400" dirty="0"/>
              <a:t>     </a:t>
            </a:r>
            <a:r>
              <a:rPr lang="cs-CZ" sz="2400" b="1" dirty="0"/>
              <a:t> </a:t>
            </a:r>
            <a:r>
              <a:rPr lang="cs-CZ" sz="2400" b="1" dirty="0" err="1"/>
              <a:t>Au</a:t>
            </a:r>
            <a:r>
              <a:rPr lang="cs-CZ" sz="2400" dirty="0" err="1"/>
              <a:t>gustum</a:t>
            </a:r>
            <a:r>
              <a:rPr lang="cs-CZ" sz="2400" dirty="0"/>
              <a:t>, </a:t>
            </a:r>
            <a:r>
              <a:rPr lang="cs-CZ" sz="2400" b="1" dirty="0" err="1"/>
              <a:t>mag</a:t>
            </a:r>
            <a:r>
              <a:rPr lang="cs-CZ" sz="2400" dirty="0" err="1"/>
              <a:t>ni</a:t>
            </a:r>
            <a:r>
              <a:rPr lang="cs-CZ" sz="2400" dirty="0"/>
              <a:t> </a:t>
            </a:r>
            <a:r>
              <a:rPr lang="cs-CZ" sz="2400" dirty="0" err="1"/>
              <a:t>iu</a:t>
            </a:r>
            <a:r>
              <a:rPr lang="cs-CZ" sz="2400" b="1" dirty="0" err="1"/>
              <a:t>di</a:t>
            </a:r>
            <a:r>
              <a:rPr lang="cs-CZ" sz="2400" dirty="0" err="1"/>
              <a:t>cis</a:t>
            </a:r>
            <a:r>
              <a:rPr lang="cs-CZ" sz="2400" dirty="0"/>
              <a:t> </a:t>
            </a:r>
            <a:r>
              <a:rPr lang="cs-CZ" sz="2400" b="1" dirty="0" err="1"/>
              <a:t>i</a:t>
            </a:r>
            <a:r>
              <a:rPr lang="cs-CZ" sz="2400" dirty="0" err="1"/>
              <a:t>ra</a:t>
            </a:r>
            <a:r>
              <a:rPr lang="cs-CZ" sz="2400" dirty="0"/>
              <a:t> </a:t>
            </a:r>
            <a:r>
              <a:rPr lang="cs-CZ" sz="2400" b="1" dirty="0" err="1"/>
              <a:t>pre</a:t>
            </a:r>
            <a:r>
              <a:rPr lang="cs-CZ" sz="2400" dirty="0" err="1"/>
              <a:t>mat</a:t>
            </a:r>
            <a:r>
              <a:rPr lang="cs-CZ" sz="2400" dirty="0"/>
              <a:t>.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/>
              <a:t>Šťastná matko velkých knížat, osvícená Litvo,</a:t>
            </a:r>
          </a:p>
          <a:p>
            <a:pPr algn="ctr"/>
            <a:r>
              <a:rPr lang="cs-CZ" sz="2400" dirty="0"/>
              <a:t>      Tato slova Boží přijmi s myslí pobožnou,</a:t>
            </a:r>
          </a:p>
          <a:p>
            <a:pPr algn="ctr"/>
            <a:r>
              <a:rPr lang="cs-CZ" sz="2400" dirty="0"/>
              <a:t>Aby tě, když budeš se zodpovídat před soudem </a:t>
            </a:r>
          </a:p>
          <a:p>
            <a:pPr algn="ctr"/>
            <a:r>
              <a:rPr lang="cs-CZ" sz="2400" dirty="0"/>
              <a:t>      Vysokým, velkého soudce hněv nezatížil.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8934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75042" y="727365"/>
            <a:ext cx="5638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 err="1"/>
              <a:t>Lati</a:t>
            </a:r>
            <a:r>
              <a:rPr lang="cs-CZ" sz="2400" dirty="0"/>
              <a:t>n</a:t>
            </a:r>
            <a:r>
              <a:rPr lang="lt-LT" sz="2400" dirty="0" err="1"/>
              <a:t>sk</a:t>
            </a:r>
            <a:r>
              <a:rPr lang="cs-CZ" sz="2400" dirty="0"/>
              <a:t>á předmluva </a:t>
            </a:r>
            <a:r>
              <a:rPr lang="cs-CZ" sz="2400" i="1" dirty="0"/>
              <a:t>Katechismu.</a:t>
            </a:r>
          </a:p>
          <a:p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826540" y="1228552"/>
            <a:ext cx="618711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2400" dirty="0"/>
          </a:p>
          <a:p>
            <a:pPr algn="ctr"/>
            <a:r>
              <a:rPr lang="cs-CZ" sz="2400" dirty="0" err="1"/>
              <a:t>PASTORIBVS</a:t>
            </a:r>
            <a:endParaRPr lang="cs-CZ" sz="2400" dirty="0"/>
          </a:p>
          <a:p>
            <a:pPr algn="ctr"/>
            <a:r>
              <a:rPr lang="cs-CZ" sz="2400" dirty="0"/>
              <a:t>ET </a:t>
            </a:r>
            <a:r>
              <a:rPr lang="cs-CZ" sz="2400" dirty="0" err="1"/>
              <a:t>MINISTRIS</a:t>
            </a:r>
            <a:r>
              <a:rPr lang="cs-CZ" sz="2400" dirty="0"/>
              <a:t> </a:t>
            </a:r>
            <a:r>
              <a:rPr lang="cs-CZ" sz="2400" dirty="0" err="1"/>
              <a:t>ECCLESIARUM</a:t>
            </a:r>
            <a:endParaRPr lang="cs-CZ" sz="2400" dirty="0"/>
          </a:p>
          <a:p>
            <a:pPr algn="ctr"/>
            <a:r>
              <a:rPr lang="cs-CZ" dirty="0"/>
              <a:t>In </a:t>
            </a:r>
            <a:r>
              <a:rPr lang="cs-CZ" dirty="0" err="1"/>
              <a:t>Litvania</a:t>
            </a:r>
            <a:r>
              <a:rPr lang="cs-CZ" dirty="0"/>
              <a:t> </a:t>
            </a:r>
            <a:r>
              <a:rPr lang="cs-CZ" dirty="0" err="1"/>
              <a:t>gratiam</a:t>
            </a:r>
            <a:r>
              <a:rPr lang="cs-CZ" dirty="0"/>
              <a:t> et </a:t>
            </a:r>
            <a:r>
              <a:rPr lang="cs-CZ" dirty="0" err="1"/>
              <a:t>pacem</a:t>
            </a:r>
            <a:endParaRPr lang="cs-CZ" dirty="0"/>
          </a:p>
          <a:p>
            <a:pPr algn="ctr"/>
            <a:endParaRPr lang="cs-CZ" dirty="0"/>
          </a:p>
          <a:p>
            <a:r>
              <a:rPr lang="cs-CZ" sz="2400" dirty="0"/>
              <a:t>Předmluva oslovuje kněze Litevského velkoknížectví a nabádá je k aktivnější katechizaci, tzn. šíření křesťanství v Litvě. </a:t>
            </a:r>
          </a:p>
          <a:p>
            <a:endParaRPr lang="cs-CZ" sz="2400" dirty="0"/>
          </a:p>
          <a:p>
            <a:r>
              <a:rPr lang="cs-CZ" sz="2400" dirty="0"/>
              <a:t>Autorství nejisté: pravděpodobně text společně napsali rektor </a:t>
            </a:r>
            <a:r>
              <a:rPr lang="cs-CZ" sz="2400" dirty="0" err="1"/>
              <a:t>Královecké</a:t>
            </a:r>
            <a:r>
              <a:rPr lang="cs-CZ" sz="2400" dirty="0"/>
              <a:t> univerzity Friedrich </a:t>
            </a:r>
            <a:r>
              <a:rPr lang="cs-CZ" sz="2400" dirty="0" err="1"/>
              <a:t>Stapilus</a:t>
            </a:r>
            <a:r>
              <a:rPr lang="cs-CZ" sz="2400" dirty="0"/>
              <a:t> a sám </a:t>
            </a:r>
            <a:r>
              <a:rPr lang="cs-CZ" sz="2400" dirty="0" err="1"/>
              <a:t>Mažvydas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4" y="835124"/>
            <a:ext cx="5136303" cy="7065499"/>
          </a:xfrm>
        </p:spPr>
      </p:pic>
    </p:spTree>
    <p:extLst>
      <p:ext uri="{BB962C8B-B14F-4D97-AF65-F5344CB8AC3E}">
        <p14:creationId xmlns:p14="http://schemas.microsoft.com/office/powerpoint/2010/main" val="194206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10648" y="1423556"/>
            <a:ext cx="51107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Litevská předmluva: první báseň v litevštině </a:t>
            </a:r>
            <a:r>
              <a:rPr lang="cs-CZ" sz="2800"/>
              <a:t>„Knížky sami </a:t>
            </a:r>
            <a:r>
              <a:rPr lang="cs-CZ" sz="2800" dirty="0"/>
              <a:t>promlouvají na Litevce a </a:t>
            </a:r>
            <a:r>
              <a:rPr lang="cs-CZ" sz="2800" dirty="0" err="1"/>
              <a:t>Žemaity</a:t>
            </a:r>
            <a:r>
              <a:rPr lang="cs-CZ" sz="2800" dirty="0"/>
              <a:t>“</a:t>
            </a:r>
          </a:p>
          <a:p>
            <a:endParaRPr lang="cs-CZ" sz="2800" dirty="0"/>
          </a:p>
          <a:p>
            <a:r>
              <a:rPr lang="cs-CZ" sz="2800" dirty="0"/>
              <a:t>Akrostich (první písmena každého řádku), řádek 3 až 17:</a:t>
            </a:r>
          </a:p>
          <a:p>
            <a:endParaRPr lang="cs-CZ" sz="2800" dirty="0"/>
          </a:p>
          <a:p>
            <a:r>
              <a:rPr lang="cs-CZ" sz="2800" dirty="0" err="1"/>
              <a:t>MARTJNVS</a:t>
            </a:r>
            <a:r>
              <a:rPr lang="cs-CZ" sz="2800" dirty="0"/>
              <a:t> </a:t>
            </a:r>
            <a:r>
              <a:rPr lang="cs-CZ" sz="2800" dirty="0" err="1"/>
              <a:t>MASVJDJVS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6" y="602769"/>
            <a:ext cx="4614624" cy="6639749"/>
          </a:xfrm>
        </p:spPr>
      </p:pic>
    </p:spTree>
    <p:extLst>
      <p:ext uri="{BB962C8B-B14F-4D97-AF65-F5344CB8AC3E}">
        <p14:creationId xmlns:p14="http://schemas.microsoft.com/office/powerpoint/2010/main" val="3685419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44732" y="1423556"/>
            <a:ext cx="60766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Slabikář</a:t>
            </a:r>
          </a:p>
          <a:p>
            <a:endParaRPr lang="cs-CZ" sz="2800" dirty="0"/>
          </a:p>
          <a:p>
            <a:r>
              <a:rPr lang="cs-CZ" sz="2800" dirty="0" err="1"/>
              <a:t>Mažvydas</a:t>
            </a:r>
            <a:r>
              <a:rPr lang="cs-CZ" sz="2800" dirty="0"/>
              <a:t> je autorem prvních litevských gramatických termínů:</a:t>
            </a:r>
          </a:p>
          <a:p>
            <a:endParaRPr lang="cs-CZ" sz="2800" dirty="0"/>
          </a:p>
          <a:p>
            <a:r>
              <a:rPr lang="lt-LT" sz="2800" i="1" dirty="0"/>
              <a:t>Skaitytinė </a:t>
            </a:r>
            <a:r>
              <a:rPr lang="lt-LT" sz="2800" dirty="0"/>
              <a:t>– </a:t>
            </a:r>
            <a:r>
              <a:rPr lang="cs-CZ" sz="2800" dirty="0"/>
              <a:t>písmeno</a:t>
            </a:r>
          </a:p>
          <a:p>
            <a:r>
              <a:rPr lang="cs-CZ" sz="2800" i="1" dirty="0" err="1"/>
              <a:t>Balsin</a:t>
            </a:r>
            <a:r>
              <a:rPr lang="lt-LT" sz="2800" i="1" dirty="0"/>
              <a:t>ė </a:t>
            </a:r>
            <a:r>
              <a:rPr lang="lt-LT" sz="2800" dirty="0"/>
              <a:t>– </a:t>
            </a:r>
            <a:r>
              <a:rPr lang="lt-LT" sz="2800" dirty="0" err="1"/>
              <a:t>samohl</a:t>
            </a:r>
            <a:r>
              <a:rPr lang="cs-CZ" sz="2800" dirty="0" err="1"/>
              <a:t>áska</a:t>
            </a:r>
            <a:endParaRPr lang="cs-CZ" sz="2800" dirty="0"/>
          </a:p>
          <a:p>
            <a:r>
              <a:rPr lang="lt-LT" sz="2800" i="1" dirty="0"/>
              <a:t>Dvibalsinė </a:t>
            </a:r>
            <a:r>
              <a:rPr lang="lt-LT" sz="2800" dirty="0"/>
              <a:t>– </a:t>
            </a:r>
            <a:r>
              <a:rPr lang="cs-CZ" sz="2800" dirty="0" err="1"/>
              <a:t>dvouhláska</a:t>
            </a:r>
            <a:endParaRPr lang="cs-CZ" sz="2800" dirty="0"/>
          </a:p>
          <a:p>
            <a:r>
              <a:rPr lang="lt-LT" sz="2800" i="1" dirty="0" err="1"/>
              <a:t>Sąbalsinė</a:t>
            </a:r>
            <a:r>
              <a:rPr lang="cs-CZ" sz="2800" i="1" dirty="0"/>
              <a:t> </a:t>
            </a:r>
            <a:r>
              <a:rPr lang="cs-CZ" sz="2800" dirty="0"/>
              <a:t>– souhláska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1" y="782020"/>
            <a:ext cx="3973246" cy="5895997"/>
          </a:xfrm>
        </p:spPr>
      </p:pic>
    </p:spTree>
    <p:extLst>
      <p:ext uri="{BB962C8B-B14F-4D97-AF65-F5344CB8AC3E}">
        <p14:creationId xmlns:p14="http://schemas.microsoft.com/office/powerpoint/2010/main" val="2456961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64584" y="1423556"/>
            <a:ext cx="3856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Katechismus – uvedení obsahu</a:t>
            </a:r>
          </a:p>
          <a:p>
            <a:endParaRPr 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1" y="595355"/>
            <a:ext cx="4675355" cy="7090361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9431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/>
              <a:t>První litevská KNIHA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Katechismus – první část</a:t>
            </a:r>
          </a:p>
          <a:p>
            <a:endParaRPr lang="cs-CZ" sz="2800" dirty="0"/>
          </a:p>
          <a:p>
            <a:r>
              <a:rPr lang="cs-CZ" sz="2800"/>
              <a:t>Desatero</a:t>
            </a:r>
            <a:endParaRPr lang="cs-CZ" sz="2800" dirty="0"/>
          </a:p>
          <a:p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647176"/>
            <a:ext cx="4443211" cy="6869190"/>
          </a:xfrm>
        </p:spPr>
      </p:pic>
    </p:spTree>
    <p:extLst>
      <p:ext uri="{BB962C8B-B14F-4D97-AF65-F5344CB8AC3E}">
        <p14:creationId xmlns:p14="http://schemas.microsoft.com/office/powerpoint/2010/main" val="28196774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</Words>
  <Application>Microsoft Office PowerPoint</Application>
  <PresentationFormat>Širokoúhlá obrazovka</PresentationFormat>
  <Paragraphs>126</Paragraphs>
  <Slides>16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72</cp:revision>
  <dcterms:created xsi:type="dcterms:W3CDTF">2017-04-02T07:56:29Z</dcterms:created>
  <dcterms:modified xsi:type="dcterms:W3CDTF">2021-10-21T08:25:19Z</dcterms:modified>
</cp:coreProperties>
</file>