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24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02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655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758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934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1674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571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13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54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49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50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37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1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17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81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0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E55098-79E7-4AA5-8164-8BB6CA382316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116A07-8071-4CDF-8FAA-3308638AA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08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T1GvmQ5AT0" TargetMode="External"/><Relationship Id="rId2" Type="http://schemas.openxmlformats.org/officeDocument/2006/relationships/hyperlink" Target="https://romuva.lt/pasauleziura/giesmes/saules-giesm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3ADB67-8E8C-4655-B6D6-8130D93AEC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Litevská deminutiva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530107-FFB4-473C-B5BC-B9D33AB4E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54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1A9C2-3792-42B3-9810-B9957006D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45A56F-4D2E-4A4F-8A42-D6D38E9DD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Přípony: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elis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</a:t>
            </a:r>
            <a:r>
              <a:rPr lang="lt-L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ė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t-L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ėlis</a:t>
            </a:r>
            <a:r>
              <a:rPr lang="lt-L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t-L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-(i)utis, -ė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častěji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feminin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-</a:t>
            </a:r>
            <a:r>
              <a:rPr lang="lt-LT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yt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t-L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-ė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hlavně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feminin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-(i)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mláďata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dětmi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jinak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častěji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maskulin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aitis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ulis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užis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 (liaudies dainos), -(i)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ūkštis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okšnis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šė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-a,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ušis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išius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ilis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ėzas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ikė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-(i)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okas</a:t>
            </a:r>
            <a:r>
              <a:rPr lang="lt-L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iotė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66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4008DE-9EB9-4D80-A3D6-23338794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A276F1-566F-422D-A7FE-DAB94DBFD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4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lt-LT" sz="4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alý</a:t>
            </a:r>
            <a:r>
              <a:rPr lang="lt-L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4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milý</a:t>
            </a:r>
            <a:r>
              <a:rPr lang="lt-L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cs-CZ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4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malý</a:t>
            </a:r>
            <a:r>
              <a:rPr lang="lt-L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lt-LT" sz="4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milý</a:t>
            </a:r>
            <a:r>
              <a:rPr lang="lt-L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cs-CZ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4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špatný</a:t>
            </a:r>
            <a:r>
              <a:rPr lang="lt-L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t-LT" sz="4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nedostatečný</a:t>
            </a:r>
            <a:r>
              <a:rPr lang="lt-LT" sz="4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cs-CZ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4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hojný</a:t>
            </a:r>
            <a:endParaRPr lang="cs-CZ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6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79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A25F7-AD84-4D6D-8724-86CACCB04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A3DEC-CE09-48EE-A72D-0EAC79828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slovotvorn</a:t>
            </a:r>
            <a:r>
              <a:rPr lang="cs-CZ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lt-LT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význam</a:t>
            </a:r>
            <a:r>
              <a:rPr lang="cs-CZ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</a:t>
            </a:r>
            <a:r>
              <a:rPr lang="lt-LT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lang="cs-CZ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kiniai</a:t>
            </a:r>
            <a:r>
              <a:rPr lang="lt-LT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 marškinėliai, grietinė x grietinėlė, merga x mergina x mergaitė, motė x močiutė, stalas x staliukas, ragas x ragelis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pragmatické užití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46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56FBF4-415D-4E07-9A72-332984E4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Řetězení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8AA419-50F3-4C55-93F2-6EAA959D5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utėlis</a:t>
            </a:r>
            <a:r>
              <a:rPr lang="lt-LT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užėlis</a:t>
            </a:r>
            <a:r>
              <a:rPr lang="lt-LT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ytėlis</a:t>
            </a:r>
            <a:r>
              <a:rPr lang="lt-LT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-ė, -</a:t>
            </a:r>
            <a:r>
              <a:rPr lang="lt-LT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ulėlis</a:t>
            </a:r>
            <a:r>
              <a:rPr lang="lt-LT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-ė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500" dirty="0"/>
          </a:p>
          <a:p>
            <a:r>
              <a:rPr lang="cs-CZ" sz="2500" dirty="0">
                <a:latin typeface="Calibri" panose="020F0502020204030204" pitchFamily="34" charset="0"/>
                <a:cs typeface="Calibri" panose="020F0502020204030204" pitchFamily="34" charset="0"/>
              </a:rPr>
              <a:t>Často ve folkloru.</a:t>
            </a:r>
          </a:p>
        </p:txBody>
      </p:sp>
    </p:spTree>
    <p:extLst>
      <p:ext uri="{BB962C8B-B14F-4D97-AF65-F5344CB8AC3E}">
        <p14:creationId xmlns:p14="http://schemas.microsoft.com/office/powerpoint/2010/main" val="8160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B5BCB-D69A-4905-BA1F-062ECC70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A0BF57-70C8-4888-8155-EB51387AD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Šviesi saulė tekėjo </a:t>
            </a:r>
            <a:r>
              <a:rPr lang="lt-LT" sz="25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https://romuva.lt/pasauleziura/giesmes/saules-giesmes/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2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Hudba</a:t>
            </a:r>
            <a:r>
              <a:rPr lang="lt-LT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lt-LT" sz="25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https://www.youtube.com/watch?v=9T1GvmQ5AT0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15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ka">
  <a:themeElements>
    <a:clrScheme name="Organika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ka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k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</TotalTime>
  <Words>238</Words>
  <Application>Microsoft Office PowerPoint</Application>
  <PresentationFormat>Širokoúhlá obrazovka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Garamond</vt:lpstr>
      <vt:lpstr>Organika</vt:lpstr>
      <vt:lpstr>Litevská deminutiva</vt:lpstr>
      <vt:lpstr>Tvoření</vt:lpstr>
      <vt:lpstr>Význam</vt:lpstr>
      <vt:lpstr>Význam II</vt:lpstr>
      <vt:lpstr>Řetězení</vt:lpstr>
      <vt:lpstr>Ukázka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Litevská deminutiva</dc:title>
  <dc:creator>t.kabelacova@outlook.cz</dc:creator>
  <cp:lastModifiedBy>t.kabelacova@outlook.cz</cp:lastModifiedBy>
  <cp:revision>1</cp:revision>
  <dcterms:created xsi:type="dcterms:W3CDTF">2021-11-24T13:16:08Z</dcterms:created>
  <dcterms:modified xsi:type="dcterms:W3CDTF">2021-11-24T13:29:43Z</dcterms:modified>
</cp:coreProperties>
</file>