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0"/>
  </p:notesMasterIdLst>
  <p:handoutMasterIdLst>
    <p:handoutMasterId r:id="rId21"/>
  </p:handoutMasterIdLst>
  <p:sldIdLst>
    <p:sldId id="256" r:id="rId2"/>
    <p:sldId id="263" r:id="rId3"/>
    <p:sldId id="260" r:id="rId4"/>
    <p:sldId id="261" r:id="rId5"/>
    <p:sldId id="262" r:id="rId6"/>
    <p:sldId id="264" r:id="rId7"/>
    <p:sldId id="259" r:id="rId8"/>
    <p:sldId id="266" r:id="rId9"/>
    <p:sldId id="267" r:id="rId10"/>
    <p:sldId id="268" r:id="rId11"/>
    <p:sldId id="272" r:id="rId12"/>
    <p:sldId id="269" r:id="rId13"/>
    <p:sldId id="270" r:id="rId14"/>
    <p:sldId id="257" r:id="rId15"/>
    <p:sldId id="273" r:id="rId16"/>
    <p:sldId id="258" r:id="rId17"/>
    <p:sldId id="271" r:id="rId18"/>
    <p:sldId id="265" r:id="rId1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7D5DF045-4126-432E-A30C-DCDF13AF7075}">
          <p14:sldIdLst>
            <p14:sldId id="256"/>
            <p14:sldId id="263"/>
            <p14:sldId id="260"/>
            <p14:sldId id="261"/>
            <p14:sldId id="262"/>
            <p14:sldId id="264"/>
            <p14:sldId id="259"/>
            <p14:sldId id="266"/>
            <p14:sldId id="267"/>
            <p14:sldId id="268"/>
            <p14:sldId id="272"/>
          </p14:sldIdLst>
        </p14:section>
        <p14:section name="Prozatímní divadlo" id="{879147F3-5460-4DA0-BA48-9B5DB993DB7A}">
          <p14:sldIdLst>
            <p14:sldId id="269"/>
            <p14:sldId id="270"/>
            <p14:sldId id="257"/>
            <p14:sldId id="273"/>
            <p14:sldId id="258"/>
            <p14:sldId id="271"/>
            <p14:sldId id="2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8FF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768" autoAdjust="0"/>
  </p:normalViewPr>
  <p:slideViewPr>
    <p:cSldViewPr snapToGrid="0">
      <p:cViewPr varScale="1">
        <p:scale>
          <a:sx n="63" d="100"/>
          <a:sy n="63" d="100"/>
        </p:scale>
        <p:origin x="732" y="9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FE8B4362-9944-7342-B28B-E931E1E862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95976C0B-67C9-FE4D-861B-FEF2C4BECD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6E56905-98EB-4E4B-BB7F-7609236513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7CFE304C-B4EC-AE41-83D6-DFCA8039AA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ARTS slide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98FE51A2-DFE6-8C4C-AE3B-7EEE5FB3D6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EE10F69E-5BDF-EB4D-A549-99C3B52C04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57CE533F-B2A8-0141-B7C6-76DE53BCD8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45470077-C754-D94D-8876-CD951865E4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2BA8601A-2E5F-F046-8BEE-D6DFB9D512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2CA3E3DA-40C1-DE49-9B26-0B773DA09A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DE6E024-A30E-2949-8B4D-FC6A4F774D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52CFA366-9799-3646-8C42-F75DED40DF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Divadelní arény a Prozatímní divadlo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Aréna ve </a:t>
            </a:r>
            <a:r>
              <a:rPr lang="cs-CZ" dirty="0" err="1"/>
              <a:t>Pštrosce</a:t>
            </a:r>
            <a:r>
              <a:rPr lang="cs-CZ" dirty="0"/>
              <a:t>, Novoměstské divadlo, Aréna na hradbách, Národní aréna… a další</a:t>
            </a:r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8CBB696-9E57-4403-B6A0-DCF1B78D9A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A4C5390-6B2C-4979-9B85-E4584EAF63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A7217F9-3C85-4E7B-8A55-9B863266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Aréna na hradbách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33C70FC-CA0C-4DEF-BE4D-509190CA4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897" y="1419290"/>
            <a:ext cx="7508903" cy="471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58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58845DE-AF90-45B2-90B2-43DD89EA60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FA1AA79-E7FD-480F-B080-B661A4F27E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DF5A3FD-D05F-4D3C-B54E-DCECE1A84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Nové české divadlo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907D223-ADA4-4909-A9F7-18499E88B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280" y="1312921"/>
            <a:ext cx="7660640" cy="491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678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0E0CBA1-F91C-49BC-A8BC-386823D82F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39A027D-7970-4A5D-9037-D391CB3E2F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8C81D00-5D20-4341-88C4-402FB202B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Z předrevolučních úvah o nutnosti českého ND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0ABE280-5391-44A5-99DF-0FD320B8F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825" y="1363756"/>
            <a:ext cx="7994015" cy="465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803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3F17BB4-B152-41B4-8740-588C3B7F4E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ADF7C09-973E-4576-AB6A-81BD39948A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CA168A-3574-45F2-8920-859F5B1B0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J. K. Tyl – myšlenka ND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0E4E768-9934-418F-914D-C1BB26522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380" y="1451797"/>
            <a:ext cx="8506460" cy="447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489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F8AB967-F471-4E53-AB0B-961C09E417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976461F-745F-4EFB-BAED-1142104838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B51AD17-A9CF-44A4-9397-09B5E1E34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36164"/>
            <a:ext cx="10753200" cy="451576"/>
          </a:xfrm>
        </p:spPr>
        <p:txBody>
          <a:bodyPr/>
          <a:lstStyle/>
          <a:p>
            <a:r>
              <a:rPr lang="cs-CZ" dirty="0"/>
              <a:t>Z Nerudových </a:t>
            </a:r>
            <a:r>
              <a:rPr lang="cs-CZ"/>
              <a:t>vzpomínek </a:t>
            </a:r>
            <a:r>
              <a:rPr lang="cs-CZ" sz="4000"/>
              <a:t>–</a:t>
            </a:r>
            <a:r>
              <a:rPr lang="cs-CZ"/>
              <a:t> </a:t>
            </a:r>
            <a:r>
              <a:rPr lang="cs-CZ" dirty="0"/>
              <a:t>Prozatímní</a:t>
            </a:r>
            <a:br>
              <a:rPr lang="cs-CZ" dirty="0"/>
            </a:br>
            <a:r>
              <a:rPr lang="cs-CZ" sz="1800" dirty="0"/>
              <a:t>Neruda, Osvěta, 1876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F549121-4469-45EC-847D-6604042BE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361" y="1488938"/>
            <a:ext cx="8955519" cy="448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69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5DE670C-9BB3-49EC-9F49-B31E63E83A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A1CA2A7-F9A6-4D88-A97F-0D8B96B2F4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85B9E57A-6E9C-4B2B-BCE4-F1D7E98AE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Prozatímní divadlo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AE0E636-4C4E-48F7-B5EB-EAC90BD61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00" y="1324699"/>
            <a:ext cx="5638033" cy="479232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1E0D9A9-6ECA-4AFF-829C-0FDD90791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665" y="513707"/>
            <a:ext cx="5454064" cy="366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71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19D88FC-6AF3-4652-929B-411C9582E0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8A938E6-F3FA-4464-AA48-E4EF8FD48E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D5E9B891-3A9B-47AC-A3A5-22F6D2EC8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455613"/>
            <a:ext cx="3998558" cy="533861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74F55BE-C376-4E6A-94F7-8C075859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190" y="687385"/>
            <a:ext cx="6602730" cy="487507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2E74492-4830-4BC7-B274-7AF2EA7F399F}"/>
              </a:ext>
            </a:extLst>
          </p:cNvPr>
          <p:cNvSpPr txBox="1"/>
          <p:nvPr/>
        </p:nvSpPr>
        <p:spPr>
          <a:xfrm>
            <a:off x="5029200" y="5807418"/>
            <a:ext cx="592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Jan Bartoš: </a:t>
            </a:r>
            <a:r>
              <a:rPr lang="cs-CZ" sz="1800" i="1" dirty="0">
                <a:latin typeface="+mn-lt"/>
              </a:rPr>
              <a:t>Prozatímní divadlo a jeho činohra</a:t>
            </a:r>
            <a:r>
              <a:rPr lang="cs-CZ" sz="1800" dirty="0">
                <a:latin typeface="+mn-lt"/>
              </a:rPr>
              <a:t>, s. 72</a:t>
            </a:r>
          </a:p>
        </p:txBody>
      </p:sp>
    </p:spTree>
    <p:extLst>
      <p:ext uri="{BB962C8B-B14F-4D97-AF65-F5344CB8AC3E}">
        <p14:creationId xmlns:p14="http://schemas.microsoft.com/office/powerpoint/2010/main" val="1770498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D588636-F655-4D25-A284-9954B46BED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7FA7A45-72A6-4BD7-9B3B-698D90918E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79B2BF8-8036-4181-9AB8-DAF9E6257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650" y="1071486"/>
            <a:ext cx="7616190" cy="442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24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9868CDD-89AE-4E18-AD22-0439CC8C8D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73B27BD-0E45-4433-A560-111CB056E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1B3A116-3F68-4E15-8DEB-CD399FC16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Doporučená literatura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050E5FE-63DB-4F59-A0D6-1CE957B269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800" dirty="0"/>
              <a:t>Turnovský, J. L.: </a:t>
            </a:r>
            <a:r>
              <a:rPr lang="cs-CZ" sz="2800" i="1" dirty="0"/>
              <a:t>Z potulného života hereckého, </a:t>
            </a:r>
            <a:r>
              <a:rPr lang="cs-CZ" sz="2800" dirty="0"/>
              <a:t>1882.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 err="1"/>
              <a:t>Javorin</a:t>
            </a:r>
            <a:r>
              <a:rPr lang="cs-CZ" b="1" dirty="0"/>
              <a:t>, Alfréd: </a:t>
            </a:r>
            <a:r>
              <a:rPr lang="cs-CZ" b="1" i="1" dirty="0"/>
              <a:t>Pražské arény</a:t>
            </a:r>
            <a:r>
              <a:rPr lang="cs-CZ" b="1" dirty="0"/>
              <a:t>. Praha: Orbis, 1958</a:t>
            </a:r>
            <a:r>
              <a:rPr lang="cs-CZ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https://www.theatre-architecture.eu/cs/db/?theatreId=518&amp;detail=history</a:t>
            </a:r>
          </a:p>
        </p:txBody>
      </p:sp>
    </p:spTree>
    <p:extLst>
      <p:ext uri="{BB962C8B-B14F-4D97-AF65-F5344CB8AC3E}">
        <p14:creationId xmlns:p14="http://schemas.microsoft.com/office/powerpoint/2010/main" val="740652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9CCF6A4-258E-4F15-B334-6D181C41A7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B8ABD20-A1DB-4DE7-BD97-68B0488120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EBF4FB3-1560-4295-986C-3D65E3653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Divadelní arény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A1D8619-1B70-419E-B222-28FCFE156CEE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0" y="1701505"/>
            <a:ext cx="5219998" cy="4139998"/>
          </a:xfrm>
        </p:spPr>
        <p:txBody>
          <a:bodyPr/>
          <a:lstStyle/>
          <a:p>
            <a:pPr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Aréna Ve </a:t>
            </a:r>
            <a:r>
              <a:rPr lang="cs-CZ" sz="2400" dirty="0" err="1"/>
              <a:t>Pštrosce</a:t>
            </a:r>
            <a:r>
              <a:rPr lang="cs-CZ" sz="2400" dirty="0"/>
              <a:t> (1849–1861)</a:t>
            </a:r>
          </a:p>
          <a:p>
            <a:pPr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Novoměstské divadlo (1859–1885)</a:t>
            </a:r>
          </a:p>
          <a:p>
            <a:pPr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Aréna v </a:t>
            </a:r>
            <a:r>
              <a:rPr lang="cs-CZ" sz="2400" dirty="0" err="1"/>
              <a:t>Kravíně</a:t>
            </a:r>
            <a:r>
              <a:rPr lang="cs-CZ" sz="2400" dirty="0"/>
              <a:t> (1868–1882)</a:t>
            </a:r>
          </a:p>
          <a:p>
            <a:pPr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Švandova aréna ve </a:t>
            </a:r>
            <a:r>
              <a:rPr lang="cs-CZ" sz="2400" dirty="0" err="1"/>
              <a:t>Pštrosce</a:t>
            </a:r>
            <a:r>
              <a:rPr lang="cs-CZ" sz="2400" dirty="0"/>
              <a:t> (1869–1871)</a:t>
            </a:r>
          </a:p>
          <a:p>
            <a:pPr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Aréna na hradbách (1869–1875)</a:t>
            </a:r>
          </a:p>
          <a:p>
            <a:pPr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Aréna u </a:t>
            </a:r>
            <a:r>
              <a:rPr lang="cs-CZ" sz="2400" dirty="0" err="1"/>
              <a:t>Eggenberku</a:t>
            </a:r>
            <a:r>
              <a:rPr lang="cs-CZ" sz="2400" dirty="0"/>
              <a:t> (1871–1885)</a:t>
            </a:r>
          </a:p>
          <a:p>
            <a:pPr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Aréna Na </a:t>
            </a:r>
            <a:r>
              <a:rPr lang="cs-CZ" sz="2400" dirty="0" err="1"/>
              <a:t>Komotovce</a:t>
            </a:r>
            <a:r>
              <a:rPr lang="cs-CZ" sz="2400" dirty="0"/>
              <a:t> (1872–1874)</a:t>
            </a:r>
          </a:p>
          <a:p>
            <a:pPr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cs-CZ" sz="2400" dirty="0" err="1"/>
              <a:t>Teatro</a:t>
            </a:r>
            <a:r>
              <a:rPr lang="cs-CZ" sz="2400" dirty="0"/>
              <a:t> salone </a:t>
            </a:r>
            <a:r>
              <a:rPr lang="cs-CZ" sz="2400" dirty="0" err="1"/>
              <a:t>italiano</a:t>
            </a:r>
            <a:r>
              <a:rPr lang="cs-CZ" sz="2400" dirty="0"/>
              <a:t> (1875–1880)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614C962-5EFC-42F9-A941-C4C1415225B8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096000" y="1701505"/>
            <a:ext cx="5556000" cy="4139998"/>
          </a:xfrm>
        </p:spPr>
        <p:txBody>
          <a:bodyPr/>
          <a:lstStyle/>
          <a:p>
            <a:pPr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Národní aréna (1876–1881)</a:t>
            </a:r>
          </a:p>
          <a:p>
            <a:pPr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Nové české divadlo (1876–1883/1885)</a:t>
            </a:r>
          </a:p>
          <a:p>
            <a:pPr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Aréna </a:t>
            </a:r>
            <a:r>
              <a:rPr lang="cs-CZ" sz="2400" dirty="0" err="1"/>
              <a:t>Tivoli</a:t>
            </a:r>
            <a:r>
              <a:rPr lang="cs-CZ" sz="2400" dirty="0"/>
              <a:t> </a:t>
            </a:r>
            <a:r>
              <a:rPr lang="cs-CZ" sz="2400" dirty="0" err="1"/>
              <a:t>Averino</a:t>
            </a:r>
            <a:r>
              <a:rPr lang="cs-CZ" sz="2400" dirty="0"/>
              <a:t> (1877–1882)</a:t>
            </a:r>
          </a:p>
          <a:p>
            <a:pPr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Letní divadlo na Královských Vinohradech (1882–1932)</a:t>
            </a:r>
          </a:p>
          <a:p>
            <a:pPr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Aréna na Smíchově (1891–1938)</a:t>
            </a:r>
          </a:p>
          <a:p>
            <a:pPr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Pištěkova aréna (1893–1896)</a:t>
            </a:r>
          </a:p>
          <a:p>
            <a:pPr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Divadlo </a:t>
            </a:r>
            <a:r>
              <a:rPr lang="cs-CZ" sz="2400" dirty="0" err="1"/>
              <a:t>Uranie</a:t>
            </a:r>
            <a:r>
              <a:rPr lang="cs-CZ" sz="2400" dirty="0"/>
              <a:t> (1898–1946)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7213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46AACC7-D68C-4E7D-BAD2-2EC06F5237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8D623EB-9645-45BF-ABDD-CF688A933B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77AB182-4DCF-40AC-A111-9D7925917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Letní scény v Praze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03C31D3-40AC-4CE0-93CF-8998059E7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Letní divadelní scéna: první zmínka 20. – 40. léta 19. století, předchůdci arén: letní scény v zahradách hostinců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1848: primitivní letní divadlo v zahradě hostince U sekyrek na Kampě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Další pokusy ředitel kočující divadelní společnosti </a:t>
            </a:r>
            <a:r>
              <a:rPr lang="cs-CZ" sz="2400" dirty="0" err="1"/>
              <a:t>Sternfeld</a:t>
            </a:r>
            <a:r>
              <a:rPr lang="cs-CZ" sz="2400" dirty="0"/>
              <a:t> (zahrada hostince v Císařském mlýně v Bubenči, později na Smíchově, v hostinci U čísla)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Konec 40. let – 1862: </a:t>
            </a:r>
            <a:r>
              <a:rPr lang="cs-CZ" sz="2400" dirty="0" err="1"/>
              <a:t>Salle</a:t>
            </a:r>
            <a:r>
              <a:rPr lang="cs-CZ" sz="2400" dirty="0"/>
              <a:t> Romaine na Dobytčím trhu (Karlovo nám.)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Literatura: J. L. Turnovský: </a:t>
            </a:r>
            <a:r>
              <a:rPr lang="cs-CZ" sz="2400" i="1" dirty="0"/>
              <a:t>Z potulného života hereckého </a:t>
            </a:r>
            <a:r>
              <a:rPr lang="cs-CZ" sz="2400" dirty="0"/>
              <a:t>(1882)</a:t>
            </a:r>
          </a:p>
        </p:txBody>
      </p:sp>
    </p:spTree>
    <p:extLst>
      <p:ext uri="{BB962C8B-B14F-4D97-AF65-F5344CB8AC3E}">
        <p14:creationId xmlns:p14="http://schemas.microsoft.com/office/powerpoint/2010/main" val="904601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9744B9D-AE35-43B1-8C53-7AF12135DB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A4B0100-9127-40B3-ADA8-E258D9CD1A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743610D-EEA4-4254-A556-FA0F44C7F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Turnovský: Z potulného života hereckého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638DA80-0B97-4418-A4F3-BE8E7402E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62" y="1871662"/>
            <a:ext cx="10277475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61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DA49A5D-BB21-4E3F-B09B-6DCC219E2F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A56EE8C-F17D-47A0-801D-AA0045C0E2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FB7B605-979F-48F1-B963-23B3815CF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První pražská aréna ve </a:t>
            </a:r>
            <a:r>
              <a:rPr lang="cs-CZ" dirty="0" err="1"/>
              <a:t>Pštrosce</a:t>
            </a:r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56FAEFEF-CC4E-4994-A8C1-4F0EBB7857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7440" y="1561296"/>
            <a:ext cx="6772463" cy="457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43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C759408-8D19-4E93-A1F1-590A5BE28C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5B224CF-0610-4E45-83FD-EB337111EE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7B3E30E3-1570-4F40-A57C-1C86007EF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Novoměstské divadlo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84BAA78-D3FA-4A05-995F-CD6F0B4BE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318" y="1882681"/>
            <a:ext cx="4597399" cy="34480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1851361-FE20-4157-B625-D6AFEAD6E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080" y="1882680"/>
            <a:ext cx="5715000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15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B36AD3F-9D53-4980-BDD7-8EA4EC2DD1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1018DE7-A5E7-4DF3-ADBF-BF88B1313C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A2AAA7D-7898-40C9-93C0-4FB8280CD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Novoměstské divadlo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5F3A8B0-B54E-4C6E-B64D-A7947F9A6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56" y="720000"/>
            <a:ext cx="3697287" cy="511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B76F293-80C6-45AF-B5F1-CF881419D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2472176"/>
            <a:ext cx="5590415" cy="336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06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9D81ACD-E238-48FF-A5C0-777DC942E9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9C72D24-76F6-44E2-A742-6D7238964A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787CA19D-962A-4763-83D3-F66FB06F0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Místo Arény v </a:t>
            </a:r>
            <a:r>
              <a:rPr lang="cs-CZ" dirty="0" err="1"/>
              <a:t>Kravíně</a:t>
            </a:r>
            <a:r>
              <a:rPr lang="cs-CZ" dirty="0"/>
              <a:t> z roku 1820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19A271C-B9DC-481E-B427-C9B0A45D0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863" y="1475310"/>
            <a:ext cx="8080226" cy="500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71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0D47C6C-E4FE-4786-950C-4CF6252B13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EB4C4C9-85E9-49EE-8D35-19BC7B2032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A4908FCC-B21F-44D8-B930-54F555F93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Švandova aréna ve </a:t>
            </a:r>
            <a:r>
              <a:rPr lang="cs-CZ" dirty="0" err="1"/>
              <a:t>Pštrosce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8FCC2E4-BD6F-4808-9863-0DEEE0249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469" y="1370542"/>
            <a:ext cx="8744607" cy="485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96303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arts-prezentace-16-9-cz-v11.potx" id="{850E93A8-45C9-4C23-9306-30E4FC2F50F2}" vid="{13F8A24C-E6A5-454D-8F66-47FE17FE1E3B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muni-arts-prezentace-16-9-cz-v11</Template>
  <TotalTime>12884</TotalTime>
  <Words>381</Words>
  <Application>Microsoft Office PowerPoint</Application>
  <PresentationFormat>Širokoúhlá obrazovka</PresentationFormat>
  <Paragraphs>77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2" baseType="lpstr">
      <vt:lpstr>Arial</vt:lpstr>
      <vt:lpstr>Tahoma</vt:lpstr>
      <vt:lpstr>Wingdings</vt:lpstr>
      <vt:lpstr>Prezentace_MU_CZ</vt:lpstr>
      <vt:lpstr>Divadelní arény a Prozatímní divadlo</vt:lpstr>
      <vt:lpstr>Divadelní arény</vt:lpstr>
      <vt:lpstr>Letní scény v Praze</vt:lpstr>
      <vt:lpstr>Turnovský: Z potulného života hereckého</vt:lpstr>
      <vt:lpstr>První pražská aréna ve Pštrosce</vt:lpstr>
      <vt:lpstr>Novoměstské divadlo</vt:lpstr>
      <vt:lpstr>Novoměstské divadlo </vt:lpstr>
      <vt:lpstr>Místo Arény v Kravíně z roku 1820</vt:lpstr>
      <vt:lpstr>Švandova aréna ve Pštrosce</vt:lpstr>
      <vt:lpstr>Aréna na hradbách</vt:lpstr>
      <vt:lpstr>Nové české divadlo</vt:lpstr>
      <vt:lpstr>Z předrevolučních úvah o nutnosti českého ND</vt:lpstr>
      <vt:lpstr>J. K. Tyl – myšlenka ND</vt:lpstr>
      <vt:lpstr>Z Nerudových vzpomínek – Prozatímní Neruda, Osvěta, 1876</vt:lpstr>
      <vt:lpstr>Prozatímní divadlo</vt:lpstr>
      <vt:lpstr>Prezentace aplikace PowerPoint</vt:lpstr>
      <vt:lpstr>Prezentace aplikace PowerPoint</vt:lpstr>
      <vt:lpstr>Doporučená literatura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Divadelní budovy</dc:title>
  <dc:creator>Iva Mikulová</dc:creator>
  <cp:lastModifiedBy>Iva Mikulová</cp:lastModifiedBy>
  <cp:revision>29</cp:revision>
  <cp:lastPrinted>1601-01-01T00:00:00Z</cp:lastPrinted>
  <dcterms:created xsi:type="dcterms:W3CDTF">2021-10-02T11:29:49Z</dcterms:created>
  <dcterms:modified xsi:type="dcterms:W3CDTF">2021-10-11T11:35:03Z</dcterms:modified>
</cp:coreProperties>
</file>