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6"/>
  </p:notesMasterIdLst>
  <p:sldIdLst>
    <p:sldId id="256" r:id="rId2"/>
    <p:sldId id="274" r:id="rId3"/>
    <p:sldId id="284" r:id="rId4"/>
    <p:sldId id="259" r:id="rId5"/>
    <p:sldId id="281" r:id="rId6"/>
    <p:sldId id="280" r:id="rId7"/>
    <p:sldId id="303" r:id="rId8"/>
    <p:sldId id="302" r:id="rId9"/>
    <p:sldId id="296" r:id="rId10"/>
    <p:sldId id="298" r:id="rId11"/>
    <p:sldId id="297" r:id="rId12"/>
    <p:sldId id="305" r:id="rId13"/>
    <p:sldId id="304" r:id="rId14"/>
    <p:sldId id="3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1720C-E880-F146-9977-CFCC7574BAFC}" v="73" dt="2021-10-08T05:01:12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6327"/>
  </p:normalViewPr>
  <p:slideViewPr>
    <p:cSldViewPr snapToGrid="0" snapToObjects="1">
      <p:cViewPr varScale="1">
        <p:scale>
          <a:sx n="88" d="100"/>
          <a:sy n="88" d="100"/>
        </p:scale>
        <p:origin x="17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Filipová" userId="de3504b9-9788-463e-8aa6-ad59fdb70b82" providerId="ADAL" clId="{DD51720C-E880-F146-9977-CFCC7574BAFC}"/>
    <pc:docChg chg="custSel addSld delSld modSld sldOrd">
      <pc:chgData name="Marta Filipová" userId="de3504b9-9788-463e-8aa6-ad59fdb70b82" providerId="ADAL" clId="{DD51720C-E880-F146-9977-CFCC7574BAFC}" dt="2021-10-08T05:01:15.979" v="835" actId="20577"/>
      <pc:docMkLst>
        <pc:docMk/>
      </pc:docMkLst>
      <pc:sldChg chg="modSp mod setBg">
        <pc:chgData name="Marta Filipová" userId="de3504b9-9788-463e-8aa6-ad59fdb70b82" providerId="ADAL" clId="{DD51720C-E880-F146-9977-CFCC7574BAFC}" dt="2021-10-07T14:47:31.441" v="657"/>
        <pc:sldMkLst>
          <pc:docMk/>
          <pc:sldMk cId="1522014979" sldId="256"/>
        </pc:sldMkLst>
        <pc:spChg chg="mod">
          <ac:chgData name="Marta Filipová" userId="de3504b9-9788-463e-8aa6-ad59fdb70b82" providerId="ADAL" clId="{DD51720C-E880-F146-9977-CFCC7574BAFC}" dt="2021-10-07T13:16:25.498" v="285" actId="113"/>
          <ac:spMkLst>
            <pc:docMk/>
            <pc:sldMk cId="1522014979" sldId="256"/>
            <ac:spMk id="2" creationId="{85986274-6726-3142-819C-070E87A8B053}"/>
          </ac:spMkLst>
        </pc:spChg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1522014979" sldId="256"/>
            <ac:spMk id="3" creationId="{00852FE6-DA07-AB49-870A-D7F399C4F42C}"/>
          </ac:spMkLst>
        </pc:spChg>
      </pc:sldChg>
      <pc:sldChg chg="modSp add mod setBg">
        <pc:chgData name="Marta Filipová" userId="de3504b9-9788-463e-8aa6-ad59fdb70b82" providerId="ADAL" clId="{DD51720C-E880-F146-9977-CFCC7574BAFC}" dt="2021-10-08T04:52:09.310" v="723" actId="1076"/>
        <pc:sldMkLst>
          <pc:docMk/>
          <pc:sldMk cId="0" sldId="259"/>
        </pc:sldMkLst>
        <pc:spChg chg="mod">
          <ac:chgData name="Marta Filipová" userId="de3504b9-9788-463e-8aa6-ad59fdb70b82" providerId="ADAL" clId="{DD51720C-E880-F146-9977-CFCC7574BAFC}" dt="2021-10-08T04:52:09.310" v="723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0" sldId="259"/>
            <ac:spMk id="5" creationId="{00000000-0000-0000-0000-000000000000}"/>
          </ac:spMkLst>
        </pc:spChg>
        <pc:spChg chg="mod">
          <ac:chgData name="Marta Filipová" userId="de3504b9-9788-463e-8aa6-ad59fdb70b82" providerId="ADAL" clId="{DD51720C-E880-F146-9977-CFCC7574BAFC}" dt="2021-10-07T13:16:09.457" v="281" actId="27636"/>
          <ac:spMkLst>
            <pc:docMk/>
            <pc:sldMk cId="0" sldId="259"/>
            <ac:spMk id="6" creationId="{00000000-0000-0000-0000-000000000000}"/>
          </ac:spMkLst>
        </pc:spChg>
      </pc:sldChg>
      <pc:sldChg chg="del">
        <pc:chgData name="Marta Filipová" userId="de3504b9-9788-463e-8aa6-ad59fdb70b82" providerId="ADAL" clId="{DD51720C-E880-F146-9977-CFCC7574BAFC}" dt="2021-10-07T10:26:23.089" v="0" actId="2696"/>
        <pc:sldMkLst>
          <pc:docMk/>
          <pc:sldMk cId="0" sldId="261"/>
        </pc:sldMkLst>
      </pc:sldChg>
      <pc:sldChg chg="del">
        <pc:chgData name="Marta Filipová" userId="de3504b9-9788-463e-8aa6-ad59fdb70b82" providerId="ADAL" clId="{DD51720C-E880-F146-9977-CFCC7574BAFC}" dt="2021-10-07T10:26:23.089" v="0" actId="2696"/>
        <pc:sldMkLst>
          <pc:docMk/>
          <pc:sldMk cId="0" sldId="262"/>
        </pc:sldMkLst>
      </pc:sldChg>
      <pc:sldChg chg="del">
        <pc:chgData name="Marta Filipová" userId="de3504b9-9788-463e-8aa6-ad59fdb70b82" providerId="ADAL" clId="{DD51720C-E880-F146-9977-CFCC7574BAFC}" dt="2021-10-07T10:26:23.089" v="0" actId="2696"/>
        <pc:sldMkLst>
          <pc:docMk/>
          <pc:sldMk cId="0" sldId="263"/>
        </pc:sldMkLst>
      </pc:sldChg>
      <pc:sldChg chg="del">
        <pc:chgData name="Marta Filipová" userId="de3504b9-9788-463e-8aa6-ad59fdb70b82" providerId="ADAL" clId="{DD51720C-E880-F146-9977-CFCC7574BAFC}" dt="2021-10-07T10:26:23.089" v="0" actId="2696"/>
        <pc:sldMkLst>
          <pc:docMk/>
          <pc:sldMk cId="0" sldId="264"/>
        </pc:sldMkLst>
      </pc:sldChg>
      <pc:sldChg chg="del">
        <pc:chgData name="Marta Filipová" userId="de3504b9-9788-463e-8aa6-ad59fdb70b82" providerId="ADAL" clId="{DD51720C-E880-F146-9977-CFCC7574BAFC}" dt="2021-10-07T10:26:23.089" v="0" actId="2696"/>
        <pc:sldMkLst>
          <pc:docMk/>
          <pc:sldMk cId="0" sldId="271"/>
        </pc:sldMkLst>
      </pc:sldChg>
      <pc:sldChg chg="add setBg modNotes">
        <pc:chgData name="Marta Filipová" userId="de3504b9-9788-463e-8aa6-ad59fdb70b82" providerId="ADAL" clId="{DD51720C-E880-F146-9977-CFCC7574BAFC}" dt="2021-10-07T14:47:31.441" v="657"/>
        <pc:sldMkLst>
          <pc:docMk/>
          <pc:sldMk cId="0" sldId="274"/>
        </pc:sldMkLst>
      </pc:sldChg>
      <pc:sldChg chg="del">
        <pc:chgData name="Marta Filipová" userId="de3504b9-9788-463e-8aa6-ad59fdb70b82" providerId="ADAL" clId="{DD51720C-E880-F146-9977-CFCC7574BAFC}" dt="2021-10-07T10:26:23.089" v="0" actId="2696"/>
        <pc:sldMkLst>
          <pc:docMk/>
          <pc:sldMk cId="0" sldId="278"/>
        </pc:sldMkLst>
      </pc:sldChg>
      <pc:sldChg chg="modSp add mod ord setBg">
        <pc:chgData name="Marta Filipová" userId="de3504b9-9788-463e-8aa6-ad59fdb70b82" providerId="ADAL" clId="{DD51720C-E880-F146-9977-CFCC7574BAFC}" dt="2021-10-08T04:53:26.392" v="724" actId="20578"/>
        <pc:sldMkLst>
          <pc:docMk/>
          <pc:sldMk cId="0" sldId="280"/>
        </pc:sldMkLst>
        <pc:spChg chg="mod">
          <ac:chgData name="Marta Filipová" userId="de3504b9-9788-463e-8aa6-ad59fdb70b82" providerId="ADAL" clId="{DD51720C-E880-F146-9977-CFCC7574BAFC}" dt="2021-10-08T04:50:05.478" v="711" actId="1076"/>
          <ac:spMkLst>
            <pc:docMk/>
            <pc:sldMk cId="0" sldId="280"/>
            <ac:spMk id="3" creationId="{3B7EFF45-E678-C949-B89C-7FEB9ED4DA55}"/>
          </ac:spMkLst>
        </pc:spChg>
        <pc:spChg chg="mod">
          <ac:chgData name="Marta Filipová" userId="de3504b9-9788-463e-8aa6-ad59fdb70b82" providerId="ADAL" clId="{DD51720C-E880-F146-9977-CFCC7574BAFC}" dt="2021-10-07T13:15:52.986" v="271" actId="27636"/>
          <ac:spMkLst>
            <pc:docMk/>
            <pc:sldMk cId="0" sldId="280"/>
            <ac:spMk id="8194" creationId="{00000000-0000-0000-0000-000000000000}"/>
          </ac:spMkLst>
        </pc:spChg>
        <pc:spChg chg="mod">
          <ac:chgData name="Marta Filipová" userId="de3504b9-9788-463e-8aa6-ad59fdb70b82" providerId="ADAL" clId="{DD51720C-E880-F146-9977-CFCC7574BAFC}" dt="2021-10-08T04:49:59.239" v="709" actId="1076"/>
          <ac:spMkLst>
            <pc:docMk/>
            <pc:sldMk cId="0" sldId="280"/>
            <ac:spMk id="8195" creationId="{00000000-0000-0000-0000-000000000000}"/>
          </ac:spMkLst>
        </pc:spChg>
        <pc:picChg chg="mod">
          <ac:chgData name="Marta Filipová" userId="de3504b9-9788-463e-8aa6-ad59fdb70b82" providerId="ADAL" clId="{DD51720C-E880-F146-9977-CFCC7574BAFC}" dt="2021-10-08T04:50:02.618" v="710" actId="1076"/>
          <ac:picMkLst>
            <pc:docMk/>
            <pc:sldMk cId="0" sldId="280"/>
            <ac:picMk id="3074" creationId="{F8D0F4A0-5931-0E4B-B9BD-A45B6E25845A}"/>
          </ac:picMkLst>
        </pc:picChg>
      </pc:sldChg>
      <pc:sldChg chg="modSp add mod setBg">
        <pc:chgData name="Marta Filipová" userId="de3504b9-9788-463e-8aa6-ad59fdb70b82" providerId="ADAL" clId="{DD51720C-E880-F146-9977-CFCC7574BAFC}" dt="2021-10-08T04:51:03.928" v="720" actId="20577"/>
        <pc:sldMkLst>
          <pc:docMk/>
          <pc:sldMk cId="0" sldId="281"/>
        </pc:sldMkLst>
        <pc:spChg chg="mod">
          <ac:chgData name="Marta Filipová" userId="de3504b9-9788-463e-8aa6-ad59fdb70b82" providerId="ADAL" clId="{DD51720C-E880-F146-9977-CFCC7574BAFC}" dt="2021-10-08T04:51:03.928" v="720" actId="20577"/>
          <ac:spMkLst>
            <pc:docMk/>
            <pc:sldMk cId="0" sldId="281"/>
            <ac:spMk id="13314" creationId="{00000000-0000-0000-0000-000000000000}"/>
          </ac:spMkLst>
        </pc:spChg>
        <pc:picChg chg="mod">
          <ac:chgData name="Marta Filipová" userId="de3504b9-9788-463e-8aa6-ad59fdb70b82" providerId="ADAL" clId="{DD51720C-E880-F146-9977-CFCC7574BAFC}" dt="2021-10-08T04:50:18.813" v="715" actId="14100"/>
          <ac:picMkLst>
            <pc:docMk/>
            <pc:sldMk cId="0" sldId="281"/>
            <ac:picMk id="4098" creationId="{00000000-0000-0000-0000-000000000000}"/>
          </ac:picMkLst>
        </pc:picChg>
        <pc:picChg chg="mod">
          <ac:chgData name="Marta Filipová" userId="de3504b9-9788-463e-8aa6-ad59fdb70b82" providerId="ADAL" clId="{DD51720C-E880-F146-9977-CFCC7574BAFC}" dt="2021-10-08T04:50:16.072" v="714" actId="14100"/>
          <ac:picMkLst>
            <pc:docMk/>
            <pc:sldMk cId="0" sldId="281"/>
            <ac:picMk id="13318" creationId="{00000000-0000-0000-0000-000000000000}"/>
          </ac:picMkLst>
        </pc:picChg>
      </pc:sldChg>
      <pc:sldChg chg="modSp add mod setBg">
        <pc:chgData name="Marta Filipová" userId="de3504b9-9788-463e-8aa6-ad59fdb70b82" providerId="ADAL" clId="{DD51720C-E880-F146-9977-CFCC7574BAFC}" dt="2021-10-07T14:48:19.934" v="681" actId="1076"/>
        <pc:sldMkLst>
          <pc:docMk/>
          <pc:sldMk cId="0" sldId="284"/>
        </pc:sldMkLst>
        <pc:spChg chg="mod">
          <ac:chgData name="Marta Filipová" userId="de3504b9-9788-463e-8aa6-ad59fdb70b82" providerId="ADAL" clId="{DD51720C-E880-F146-9977-CFCC7574BAFC}" dt="2021-10-07T13:16:09.327" v="280" actId="27636"/>
          <ac:spMkLst>
            <pc:docMk/>
            <pc:sldMk cId="0" sldId="284"/>
            <ac:spMk id="3" creationId="{00000000-0000-0000-0000-000000000000}"/>
          </ac:spMkLst>
        </pc:spChg>
        <pc:spChg chg="mod">
          <ac:chgData name="Marta Filipová" userId="de3504b9-9788-463e-8aa6-ad59fdb70b82" providerId="ADAL" clId="{DD51720C-E880-F146-9977-CFCC7574BAFC}" dt="2021-10-07T14:48:19.934" v="681" actId="1076"/>
          <ac:spMkLst>
            <pc:docMk/>
            <pc:sldMk cId="0" sldId="284"/>
            <ac:spMk id="6" creationId="{00000000-0000-0000-0000-000000000000}"/>
          </ac:spMkLst>
        </pc:spChg>
      </pc:sldChg>
      <pc:sldChg chg="del">
        <pc:chgData name="Marta Filipová" userId="de3504b9-9788-463e-8aa6-ad59fdb70b82" providerId="ADAL" clId="{DD51720C-E880-F146-9977-CFCC7574BAFC}" dt="2021-10-07T10:26:23.089" v="0" actId="2696"/>
        <pc:sldMkLst>
          <pc:docMk/>
          <pc:sldMk cId="0" sldId="285"/>
        </pc:sldMkLst>
      </pc:sldChg>
      <pc:sldChg chg="modSp del setBg">
        <pc:chgData name="Marta Filipová" userId="de3504b9-9788-463e-8aa6-ad59fdb70b82" providerId="ADAL" clId="{DD51720C-E880-F146-9977-CFCC7574BAFC}" dt="2021-10-07T14:48:06.042" v="680" actId="2696"/>
        <pc:sldMkLst>
          <pc:docMk/>
          <pc:sldMk cId="353818705" sldId="289"/>
        </pc:sldMkLst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353818705" sldId="289"/>
            <ac:spMk id="2" creationId="{D3DAA5E5-867B-7049-A9A3-EF10785DFBEA}"/>
          </ac:spMkLst>
        </pc:spChg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353818705" sldId="289"/>
            <ac:spMk id="3" creationId="{2A34FFB7-040B-9946-A66F-5F553B9131F9}"/>
          </ac:spMkLst>
        </pc:spChg>
      </pc:sldChg>
      <pc:sldChg chg="del">
        <pc:chgData name="Marta Filipová" userId="de3504b9-9788-463e-8aa6-ad59fdb70b82" providerId="ADAL" clId="{DD51720C-E880-F146-9977-CFCC7574BAFC}" dt="2021-10-07T10:26:23.089" v="0" actId="2696"/>
        <pc:sldMkLst>
          <pc:docMk/>
          <pc:sldMk cId="1202091661" sldId="290"/>
        </pc:sldMkLst>
      </pc:sldChg>
      <pc:sldChg chg="delSp modSp del setBg">
        <pc:chgData name="Marta Filipová" userId="de3504b9-9788-463e-8aa6-ad59fdb70b82" providerId="ADAL" clId="{DD51720C-E880-F146-9977-CFCC7574BAFC}" dt="2021-10-07T13:18:00.900" v="314" actId="2696"/>
        <pc:sldMkLst>
          <pc:docMk/>
          <pc:sldMk cId="4217579851" sldId="291"/>
        </pc:sldMkLst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4217579851" sldId="291"/>
            <ac:spMk id="2" creationId="{EC7A2F78-8603-E24F-A0F4-EC77AA8D55F4}"/>
          </ac:spMkLst>
        </pc:spChg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4217579851" sldId="291"/>
            <ac:spMk id="3" creationId="{53609A7B-E503-2C45-838F-4B0013F97323}"/>
          </ac:spMkLst>
        </pc:spChg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4217579851" sldId="291"/>
            <ac:spMk id="4" creationId="{80FAF47F-C101-DA47-B11A-3F680816B606}"/>
          </ac:spMkLst>
        </pc:spChg>
        <pc:picChg chg="del">
          <ac:chgData name="Marta Filipová" userId="de3504b9-9788-463e-8aa6-ad59fdb70b82" providerId="ADAL" clId="{DD51720C-E880-F146-9977-CFCC7574BAFC}" dt="2021-10-07T13:17:53.293" v="311" actId="21"/>
          <ac:picMkLst>
            <pc:docMk/>
            <pc:sldMk cId="4217579851" sldId="291"/>
            <ac:picMk id="1026" creationId="{CA3EA6B0-A531-714C-AE3F-B99C3B5D55A4}"/>
          </ac:picMkLst>
        </pc:picChg>
      </pc:sldChg>
      <pc:sldChg chg="modSp mod setBg">
        <pc:chgData name="Marta Filipová" userId="de3504b9-9788-463e-8aa6-ad59fdb70b82" providerId="ADAL" clId="{DD51720C-E880-F146-9977-CFCC7574BAFC}" dt="2021-10-08T04:54:06.476" v="726" actId="1076"/>
        <pc:sldMkLst>
          <pc:docMk/>
          <pc:sldMk cId="1011232478" sldId="296"/>
        </pc:sldMkLst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1011232478" sldId="296"/>
            <ac:spMk id="2" creationId="{DBB1BA25-6729-5D4A-AE93-8481C56D9AD3}"/>
          </ac:spMkLst>
        </pc:spChg>
        <pc:spChg chg="mod">
          <ac:chgData name="Marta Filipová" userId="de3504b9-9788-463e-8aa6-ad59fdb70b82" providerId="ADAL" clId="{DD51720C-E880-F146-9977-CFCC7574BAFC}" dt="2021-10-07T12:24:55.026" v="181" actId="1076"/>
          <ac:spMkLst>
            <pc:docMk/>
            <pc:sldMk cId="1011232478" sldId="296"/>
            <ac:spMk id="3" creationId="{20D535B6-1CA7-F547-A46D-54D2A2EB3E4F}"/>
          </ac:spMkLst>
        </pc:spChg>
        <pc:spChg chg="mod">
          <ac:chgData name="Marta Filipová" userId="de3504b9-9788-463e-8aa6-ad59fdb70b82" providerId="ADAL" clId="{DD51720C-E880-F146-9977-CFCC7574BAFC}" dt="2021-10-08T04:51:27.336" v="721" actId="113"/>
          <ac:spMkLst>
            <pc:docMk/>
            <pc:sldMk cId="1011232478" sldId="296"/>
            <ac:spMk id="4" creationId="{4E146AAD-2947-704A-B178-88F290D9FE47}"/>
          </ac:spMkLst>
        </pc:spChg>
        <pc:picChg chg="mod">
          <ac:chgData name="Marta Filipová" userId="de3504b9-9788-463e-8aa6-ad59fdb70b82" providerId="ADAL" clId="{DD51720C-E880-F146-9977-CFCC7574BAFC}" dt="2021-10-08T04:54:06.476" v="726" actId="1076"/>
          <ac:picMkLst>
            <pc:docMk/>
            <pc:sldMk cId="1011232478" sldId="296"/>
            <ac:picMk id="7170" creationId="{C7F713B6-6550-8547-AA16-642A01550D88}"/>
          </ac:picMkLst>
        </pc:picChg>
      </pc:sldChg>
      <pc:sldChg chg="addSp modSp ord setBg">
        <pc:chgData name="Marta Filipová" userId="de3504b9-9788-463e-8aa6-ad59fdb70b82" providerId="ADAL" clId="{DD51720C-E880-F146-9977-CFCC7574BAFC}" dt="2021-10-08T04:58:12.251" v="728" actId="20578"/>
        <pc:sldMkLst>
          <pc:docMk/>
          <pc:sldMk cId="3831719012" sldId="297"/>
        </pc:sldMkLst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3831719012" sldId="297"/>
            <ac:spMk id="2" creationId="{D29AB60B-6703-3146-9D20-1C8497CC30EA}"/>
          </ac:spMkLst>
        </pc:spChg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3831719012" sldId="297"/>
            <ac:spMk id="3" creationId="{B90521EA-47A5-8C43-81D7-71AD66929E10}"/>
          </ac:spMkLst>
        </pc:spChg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3831719012" sldId="297"/>
            <ac:spMk id="4" creationId="{21E1C387-3D9D-AA4F-81AE-E2051C2D5E58}"/>
          </ac:spMkLst>
        </pc:spChg>
        <pc:picChg chg="add mod">
          <ac:chgData name="Marta Filipová" userId="de3504b9-9788-463e-8aa6-ad59fdb70b82" providerId="ADAL" clId="{DD51720C-E880-F146-9977-CFCC7574BAFC}" dt="2021-10-07T13:17:58.590" v="313" actId="1076"/>
          <ac:picMkLst>
            <pc:docMk/>
            <pc:sldMk cId="3831719012" sldId="297"/>
            <ac:picMk id="6" creationId="{E421FA1C-C8C3-EA43-9E5B-D10C32741239}"/>
          </ac:picMkLst>
        </pc:picChg>
        <pc:picChg chg="mod">
          <ac:chgData name="Marta Filipová" userId="de3504b9-9788-463e-8aa6-ad59fdb70b82" providerId="ADAL" clId="{DD51720C-E880-F146-9977-CFCC7574BAFC}" dt="2021-10-07T13:17:49.740" v="310" actId="1076"/>
          <ac:picMkLst>
            <pc:docMk/>
            <pc:sldMk cId="3831719012" sldId="297"/>
            <ac:picMk id="8194" creationId="{72E4E4B7-F2CA-834C-A133-B188206A99A3}"/>
          </ac:picMkLst>
        </pc:picChg>
      </pc:sldChg>
      <pc:sldChg chg="addSp modSp mod setBg">
        <pc:chgData name="Marta Filipová" userId="de3504b9-9788-463e-8aa6-ad59fdb70b82" providerId="ADAL" clId="{DD51720C-E880-F146-9977-CFCC7574BAFC}" dt="2021-10-08T05:01:15.979" v="835" actId="20577"/>
        <pc:sldMkLst>
          <pc:docMk/>
          <pc:sldMk cId="2603722024" sldId="298"/>
        </pc:sldMkLst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2603722024" sldId="298"/>
            <ac:spMk id="2" creationId="{E703491F-5D4E-D640-B137-C5EB8858238E}"/>
          </ac:spMkLst>
        </pc:spChg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2603722024" sldId="298"/>
            <ac:spMk id="3" creationId="{81AB01E0-5E77-214F-84F8-7375B3ACF239}"/>
          </ac:spMkLst>
        </pc:spChg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2603722024" sldId="298"/>
            <ac:spMk id="4" creationId="{6A89EADC-E718-6240-8149-B333642F30C1}"/>
          </ac:spMkLst>
        </pc:spChg>
        <pc:spChg chg="add mod">
          <ac:chgData name="Marta Filipová" userId="de3504b9-9788-463e-8aa6-ad59fdb70b82" providerId="ADAL" clId="{DD51720C-E880-F146-9977-CFCC7574BAFC}" dt="2021-10-08T05:01:15.979" v="835" actId="20577"/>
          <ac:spMkLst>
            <pc:docMk/>
            <pc:sldMk cId="2603722024" sldId="298"/>
            <ac:spMk id="8" creationId="{77CC4DF0-E95D-F144-A098-789E1917A333}"/>
          </ac:spMkLst>
        </pc:spChg>
        <pc:spChg chg="add mod">
          <ac:chgData name="Marta Filipová" userId="de3504b9-9788-463e-8aa6-ad59fdb70b82" providerId="ADAL" clId="{DD51720C-E880-F146-9977-CFCC7574BAFC}" dt="2021-10-08T05:00:38.935" v="830" actId="1076"/>
          <ac:spMkLst>
            <pc:docMk/>
            <pc:sldMk cId="2603722024" sldId="298"/>
            <ac:spMk id="10" creationId="{00623C89-0F2D-3B4D-9195-8AB66991894D}"/>
          </ac:spMkLst>
        </pc:spChg>
        <pc:picChg chg="add mod">
          <ac:chgData name="Marta Filipová" userId="de3504b9-9788-463e-8aa6-ad59fdb70b82" providerId="ADAL" clId="{DD51720C-E880-F146-9977-CFCC7574BAFC}" dt="2021-10-08T04:58:18.783" v="732" actId="1076"/>
          <ac:picMkLst>
            <pc:docMk/>
            <pc:sldMk cId="2603722024" sldId="298"/>
            <ac:picMk id="3074" creationId="{7597B8D2-5BF8-2B43-B8FC-4BC94243944D}"/>
          </ac:picMkLst>
        </pc:picChg>
        <pc:picChg chg="mod">
          <ac:chgData name="Marta Filipová" userId="de3504b9-9788-463e-8aa6-ad59fdb70b82" providerId="ADAL" clId="{DD51720C-E880-F146-9977-CFCC7574BAFC}" dt="2021-10-08T04:58:23.839" v="733" actId="1076"/>
          <ac:picMkLst>
            <pc:docMk/>
            <pc:sldMk cId="2603722024" sldId="298"/>
            <ac:picMk id="9218" creationId="{3051F432-482B-A242-9A1E-333A9EC5DA08}"/>
          </ac:picMkLst>
        </pc:picChg>
      </pc:sldChg>
      <pc:sldChg chg="addSp modSp add mod setBg">
        <pc:chgData name="Marta Filipová" userId="de3504b9-9788-463e-8aa6-ad59fdb70b82" providerId="ADAL" clId="{DD51720C-E880-F146-9977-CFCC7574BAFC}" dt="2021-10-07T14:47:31.441" v="657"/>
        <pc:sldMkLst>
          <pc:docMk/>
          <pc:sldMk cId="724108151" sldId="302"/>
        </pc:sldMkLst>
        <pc:spChg chg="mod">
          <ac:chgData name="Marta Filipová" userId="de3504b9-9788-463e-8aa6-ad59fdb70b82" providerId="ADAL" clId="{DD51720C-E880-F146-9977-CFCC7574BAFC}" dt="2021-10-07T13:16:34.574" v="286" actId="113"/>
          <ac:spMkLst>
            <pc:docMk/>
            <pc:sldMk cId="724108151" sldId="302"/>
            <ac:spMk id="2" creationId="{91C9BD10-753C-7143-BE5F-CB9E2DEC9BD0}"/>
          </ac:spMkLst>
        </pc:spChg>
        <pc:spChg chg="mod">
          <ac:chgData name="Marta Filipová" userId="de3504b9-9788-463e-8aa6-ad59fdb70b82" providerId="ADAL" clId="{DD51720C-E880-F146-9977-CFCC7574BAFC}" dt="2021-10-07T13:16:38.671" v="288" actId="113"/>
          <ac:spMkLst>
            <pc:docMk/>
            <pc:sldMk cId="724108151" sldId="302"/>
            <ac:spMk id="3" creationId="{FFC02345-70C8-E94D-81E2-3773D7A0F9BC}"/>
          </ac:spMkLst>
        </pc:spChg>
        <pc:spChg chg="mod">
          <ac:chgData name="Marta Filipová" userId="de3504b9-9788-463e-8aa6-ad59fdb70b82" providerId="ADAL" clId="{DD51720C-E880-F146-9977-CFCC7574BAFC}" dt="2021-10-07T13:17:16.755" v="308" actId="1076"/>
          <ac:spMkLst>
            <pc:docMk/>
            <pc:sldMk cId="724108151" sldId="302"/>
            <ac:spMk id="4" creationId="{1AA36474-1EF9-C041-B501-82B94F4B584B}"/>
          </ac:spMkLst>
        </pc:spChg>
        <pc:picChg chg="add mod">
          <ac:chgData name="Marta Filipová" userId="de3504b9-9788-463e-8aa6-ad59fdb70b82" providerId="ADAL" clId="{DD51720C-E880-F146-9977-CFCC7574BAFC}" dt="2021-10-07T13:17:22.046" v="309" actId="1076"/>
          <ac:picMkLst>
            <pc:docMk/>
            <pc:sldMk cId="724108151" sldId="302"/>
            <ac:picMk id="5" creationId="{0C4A6D0D-AF7F-3B46-8613-A6B5360ECF3F}"/>
          </ac:picMkLst>
        </pc:picChg>
      </pc:sldChg>
      <pc:sldChg chg="addSp delSp modSp add mod ord setBg">
        <pc:chgData name="Marta Filipová" userId="de3504b9-9788-463e-8aa6-ad59fdb70b82" providerId="ADAL" clId="{DD51720C-E880-F146-9977-CFCC7574BAFC}" dt="2021-10-08T04:53:37.111" v="725" actId="1076"/>
        <pc:sldMkLst>
          <pc:docMk/>
          <pc:sldMk cId="1202091661" sldId="303"/>
        </pc:sldMkLst>
        <pc:spChg chg="mod">
          <ac:chgData name="Marta Filipová" userId="de3504b9-9788-463e-8aa6-ad59fdb70b82" providerId="ADAL" clId="{DD51720C-E880-F146-9977-CFCC7574BAFC}" dt="2021-10-07T13:16:09.058" v="278"/>
          <ac:spMkLst>
            <pc:docMk/>
            <pc:sldMk cId="1202091661" sldId="303"/>
            <ac:spMk id="2" creationId="{DD718A58-5D76-DD40-8C0C-89BD7AA081F0}"/>
          </ac:spMkLst>
        </pc:spChg>
        <pc:spChg chg="mod">
          <ac:chgData name="Marta Filipová" userId="de3504b9-9788-463e-8aa6-ad59fdb70b82" providerId="ADAL" clId="{DD51720C-E880-F146-9977-CFCC7574BAFC}" dt="2021-10-08T04:53:37.111" v="725" actId="1076"/>
          <ac:spMkLst>
            <pc:docMk/>
            <pc:sldMk cId="1202091661" sldId="303"/>
            <ac:spMk id="3" creationId="{93C9DCEC-B07E-9A46-B5C1-7C5DCBB7F6B6}"/>
          </ac:spMkLst>
        </pc:spChg>
        <pc:spChg chg="del mod">
          <ac:chgData name="Marta Filipová" userId="de3504b9-9788-463e-8aa6-ad59fdb70b82" providerId="ADAL" clId="{DD51720C-E880-F146-9977-CFCC7574BAFC}" dt="2021-10-07T12:22:00.545" v="5" actId="478"/>
          <ac:spMkLst>
            <pc:docMk/>
            <pc:sldMk cId="1202091661" sldId="303"/>
            <ac:spMk id="4" creationId="{A1F55F83-B427-D94A-A7DF-B029B7280498}"/>
          </ac:spMkLst>
        </pc:spChg>
        <pc:spChg chg="add del mod">
          <ac:chgData name="Marta Filipová" userId="de3504b9-9788-463e-8aa6-ad59fdb70b82" providerId="ADAL" clId="{DD51720C-E880-F146-9977-CFCC7574BAFC}" dt="2021-10-07T12:22:03.084" v="8" actId="478"/>
          <ac:spMkLst>
            <pc:docMk/>
            <pc:sldMk cId="1202091661" sldId="303"/>
            <ac:spMk id="6" creationId="{B718B002-F5A2-E441-9E0F-CC141CEBFDD7}"/>
          </ac:spMkLst>
        </pc:spChg>
        <pc:spChg chg="add mod">
          <ac:chgData name="Marta Filipová" userId="de3504b9-9788-463e-8aa6-ad59fdb70b82" providerId="ADAL" clId="{DD51720C-E880-F146-9977-CFCC7574BAFC}" dt="2021-10-07T13:15:53.020" v="272" actId="27636"/>
          <ac:spMkLst>
            <pc:docMk/>
            <pc:sldMk cId="1202091661" sldId="303"/>
            <ac:spMk id="7" creationId="{519E27C8-9AC2-E24A-A6FE-ABE610369C92}"/>
          </ac:spMkLst>
        </pc:spChg>
      </pc:sldChg>
      <pc:sldChg chg="modSp new mod setBg">
        <pc:chgData name="Marta Filipová" userId="de3504b9-9788-463e-8aa6-ad59fdb70b82" providerId="ADAL" clId="{DD51720C-E880-F146-9977-CFCC7574BAFC}" dt="2021-10-07T14:47:56.333" v="679" actId="20577"/>
        <pc:sldMkLst>
          <pc:docMk/>
          <pc:sldMk cId="1769835252" sldId="304"/>
        </pc:sldMkLst>
        <pc:spChg chg="mod">
          <ac:chgData name="Marta Filipová" userId="de3504b9-9788-463e-8aa6-ad59fdb70b82" providerId="ADAL" clId="{DD51720C-E880-F146-9977-CFCC7574BAFC}" dt="2021-10-07T14:47:56.333" v="679" actId="20577"/>
          <ac:spMkLst>
            <pc:docMk/>
            <pc:sldMk cId="1769835252" sldId="304"/>
            <ac:spMk id="2" creationId="{4DAC44BA-C1F0-AB45-94BB-46EBDF33BFC6}"/>
          </ac:spMkLst>
        </pc:spChg>
        <pc:spChg chg="mod">
          <ac:chgData name="Marta Filipová" userId="de3504b9-9788-463e-8aa6-ad59fdb70b82" providerId="ADAL" clId="{DD51720C-E880-F146-9977-CFCC7574BAFC}" dt="2021-10-07T14:47:39.677" v="658" actId="5793"/>
          <ac:spMkLst>
            <pc:docMk/>
            <pc:sldMk cId="1769835252" sldId="304"/>
            <ac:spMk id="3" creationId="{488972E6-E703-1145-B007-9D963E9FA583}"/>
          </ac:spMkLst>
        </pc:spChg>
        <pc:spChg chg="mod">
          <ac:chgData name="Marta Filipová" userId="de3504b9-9788-463e-8aa6-ad59fdb70b82" providerId="ADAL" clId="{DD51720C-E880-F146-9977-CFCC7574BAFC}" dt="2021-10-07T14:40:26.199" v="319"/>
          <ac:spMkLst>
            <pc:docMk/>
            <pc:sldMk cId="1769835252" sldId="304"/>
            <ac:spMk id="4" creationId="{4B32F64F-B0F4-F946-8399-553FE867D52D}"/>
          </ac:spMkLst>
        </pc:spChg>
      </pc:sldChg>
      <pc:sldChg chg="addSp modSp new mod ord setBg">
        <pc:chgData name="Marta Filipová" userId="de3504b9-9788-463e-8aa6-ad59fdb70b82" providerId="ADAL" clId="{DD51720C-E880-F146-9977-CFCC7574BAFC}" dt="2021-10-08T04:54:14.280" v="727" actId="20578"/>
        <pc:sldMkLst>
          <pc:docMk/>
          <pc:sldMk cId="3317586075" sldId="305"/>
        </pc:sldMkLst>
        <pc:spChg chg="mod">
          <ac:chgData name="Marta Filipová" userId="de3504b9-9788-463e-8aa6-ad59fdb70b82" providerId="ADAL" clId="{DD51720C-E880-F146-9977-CFCC7574BAFC}" dt="2021-10-07T14:47:22.280" v="656" actId="113"/>
          <ac:spMkLst>
            <pc:docMk/>
            <pc:sldMk cId="3317586075" sldId="305"/>
            <ac:spMk id="2" creationId="{25AAF903-EEF9-9A45-BFF5-390EEC4A56BB}"/>
          </ac:spMkLst>
        </pc:spChg>
        <pc:spChg chg="mod">
          <ac:chgData name="Marta Filipová" userId="de3504b9-9788-463e-8aa6-ad59fdb70b82" providerId="ADAL" clId="{DD51720C-E880-F146-9977-CFCC7574BAFC}" dt="2021-10-08T04:51:33.992" v="722" actId="20577"/>
          <ac:spMkLst>
            <pc:docMk/>
            <pc:sldMk cId="3317586075" sldId="305"/>
            <ac:spMk id="3" creationId="{293E0C9C-ADA8-D044-BD1F-1FB558C279F5}"/>
          </ac:spMkLst>
        </pc:spChg>
        <pc:picChg chg="add mod">
          <ac:chgData name="Marta Filipová" userId="de3504b9-9788-463e-8aa6-ad59fdb70b82" providerId="ADAL" clId="{DD51720C-E880-F146-9977-CFCC7574BAFC}" dt="2021-10-07T14:47:13.222" v="653" actId="1076"/>
          <ac:picMkLst>
            <pc:docMk/>
            <pc:sldMk cId="3317586075" sldId="305"/>
            <ac:picMk id="2050" creationId="{BECC692E-62E5-B442-B82B-CF35A045FC68}"/>
          </ac:picMkLst>
        </pc:picChg>
        <pc:picChg chg="add mod">
          <ac:chgData name="Marta Filipová" userId="de3504b9-9788-463e-8aa6-ad59fdb70b82" providerId="ADAL" clId="{DD51720C-E880-F146-9977-CFCC7574BAFC}" dt="2021-10-07T14:45:01.508" v="620" actId="1076"/>
          <ac:picMkLst>
            <pc:docMk/>
            <pc:sldMk cId="3317586075" sldId="305"/>
            <ac:picMk id="2052" creationId="{B2AAE23B-13AA-FA45-BAFC-7775136F77DD}"/>
          </ac:picMkLst>
        </pc:picChg>
        <pc:picChg chg="add mod">
          <ac:chgData name="Marta Filipová" userId="de3504b9-9788-463e-8aa6-ad59fdb70b82" providerId="ADAL" clId="{DD51720C-E880-F146-9977-CFCC7574BAFC}" dt="2021-10-07T14:47:04.928" v="651" actId="1076"/>
          <ac:picMkLst>
            <pc:docMk/>
            <pc:sldMk cId="3317586075" sldId="305"/>
            <ac:picMk id="2054" creationId="{D3304B5B-844B-2447-A2F5-5557FBB62983}"/>
          </ac:picMkLst>
        </pc:picChg>
        <pc:picChg chg="add mod">
          <ac:chgData name="Marta Filipová" userId="de3504b9-9788-463e-8aa6-ad59fdb70b82" providerId="ADAL" clId="{DD51720C-E880-F146-9977-CFCC7574BAFC}" dt="2021-10-07T14:47:02.490" v="650" actId="1076"/>
          <ac:picMkLst>
            <pc:docMk/>
            <pc:sldMk cId="3317586075" sldId="305"/>
            <ac:picMk id="2056" creationId="{AFF72957-0FC4-AB43-B613-9DC4233C860A}"/>
          </ac:picMkLst>
        </pc:picChg>
      </pc:sldChg>
      <pc:sldChg chg="modSp new del mod">
        <pc:chgData name="Marta Filipová" userId="de3504b9-9788-463e-8aa6-ad59fdb70b82" providerId="ADAL" clId="{DD51720C-E880-F146-9977-CFCC7574BAFC}" dt="2021-10-08T04:29:10.750" v="701" actId="2696"/>
        <pc:sldMkLst>
          <pc:docMk/>
          <pc:sldMk cId="2114021546" sldId="306"/>
        </pc:sldMkLst>
        <pc:spChg chg="mod">
          <ac:chgData name="Marta Filipová" userId="de3504b9-9788-463e-8aa6-ad59fdb70b82" providerId="ADAL" clId="{DD51720C-E880-F146-9977-CFCC7574BAFC}" dt="2021-10-08T04:24:07.420" v="700" actId="255"/>
          <ac:spMkLst>
            <pc:docMk/>
            <pc:sldMk cId="2114021546" sldId="306"/>
            <ac:spMk id="2" creationId="{AAAD4682-3E83-154E-BB23-7FCC786543F0}"/>
          </ac:spMkLst>
        </pc:spChg>
      </pc:sldChg>
      <pc:sldChg chg="modSp new mod setBg">
        <pc:chgData name="Marta Filipová" userId="de3504b9-9788-463e-8aa6-ad59fdb70b82" providerId="ADAL" clId="{DD51720C-E880-F146-9977-CFCC7574BAFC}" dt="2021-10-08T04:47:43.794" v="708"/>
        <pc:sldMkLst>
          <pc:docMk/>
          <pc:sldMk cId="2232263519" sldId="306"/>
        </pc:sldMkLst>
        <pc:spChg chg="mod">
          <ac:chgData name="Marta Filipová" userId="de3504b9-9788-463e-8aa6-ad59fdb70b82" providerId="ADAL" clId="{DD51720C-E880-F146-9977-CFCC7574BAFC}" dt="2021-10-08T04:41:08.453" v="705" actId="20577"/>
          <ac:spMkLst>
            <pc:docMk/>
            <pc:sldMk cId="2232263519" sldId="306"/>
            <ac:spMk id="3" creationId="{C4A475BD-9F3C-F745-8F1D-79292B0461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A5E00-9321-3D4B-85F4-DD6A4292FF45}" type="datetimeFigureOut">
              <a:rPr lang="en-US" smtClean="0"/>
              <a:t>10/7/21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3EB31-B72E-4A4A-8873-988CF9CE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1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0DAB2-57E2-4AD2-9F9D-8A94F6FC5264}" type="slidenum">
              <a:rPr lang="cs-CZ"/>
              <a:pPr/>
              <a:t>2</a:t>
            </a:fld>
            <a:endParaRPr lang="cs-CZ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4BF88-A223-4F3F-9A0B-E34B5D525A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55831-8F5E-46FD-8349-554DB71ED411}" type="slidenum">
              <a:rPr lang="cs-CZ"/>
              <a:pPr/>
              <a:t>5</a:t>
            </a:fld>
            <a:endParaRPr lang="cs-CZ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C6AF8-1E2C-4639-A744-EAD7C6E108E9}" type="slidenum">
              <a:rPr lang="cs-CZ"/>
              <a:pPr/>
              <a:t>6</a:t>
            </a:fld>
            <a:endParaRPr lang="cs-CZ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z="2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ACA60-0150-144D-AEFE-FE9C62B43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48FA4-E01A-6640-B26B-6DAC0501A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E17FC-0B5D-DF40-8803-2DDAF119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928E-E661-B349-B93B-C474A45BC81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30506-E33B-3F42-BD59-9A04D998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8FB82-FE72-A74F-BA15-48A71F2C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5E05-74D3-3045-A7FD-705F1CA7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6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29A1-816B-174D-8CF9-18762628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AA020-AB2F-304D-B7D6-69224B490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4FAF6-BF3E-BB45-BBC9-7846EBC0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928E-E661-B349-B93B-C474A45BC81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091D8-8E26-0C4B-9DE6-B56FE436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920C8-23B1-E54A-9F02-B552E2E8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5E05-74D3-3045-A7FD-705F1CA7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6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5C640-3B78-9541-89C5-29E8C9AE3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4CB1C-6351-2440-8A67-54F7DD5A6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5669C-37C1-3047-BC93-6DF2F212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928E-E661-B349-B93B-C474A45BC81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66877-1CA7-EC4C-853F-2B1AEBDB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28831-5D22-394E-B684-2E0C7740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5E05-74D3-3045-A7FD-705F1CA7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7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1203-B04E-D24C-88F7-75BA007C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A263-6AE2-CD4A-B796-2D1D39681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7C8AE-F2AC-804B-80D7-DD461389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928E-E661-B349-B93B-C474A45BC81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79EFD-5F45-D04D-B952-81AFB97D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9C83-5D16-0143-9AF4-8F157583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5E05-74D3-3045-A7FD-705F1CA7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6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C938-12C6-DF48-AAAB-626E5CE1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827A8-1395-B44D-9328-456B93C8A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3F75-D7A6-8549-80B0-E6E05C2A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928E-E661-B349-B93B-C474A45BC81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FB706-5111-554E-BD5F-B24C6226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35DED-47CE-C846-9E15-BD998764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5E05-74D3-3045-A7FD-705F1CA7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005E-821F-974C-9605-83B74378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F19F1-4781-1C40-BE83-4AF3050B4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57A27-3531-5D4E-9287-EC1910829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71B72-6C2B-0A4C-A3DA-CE006A03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928E-E661-B349-B93B-C474A45BC81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9C819-C4EE-0A46-B654-9D56A2F7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D244B-9EBB-1348-B984-0F5F93B1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5E05-74D3-3045-A7FD-705F1CA7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4ACD-2BAC-6E40-B43F-3805EFC9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C929F-34AE-6A49-85D4-1FA0C1C75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13D24-4F6D-2240-B4C8-DD331E1D0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518132-5B43-C444-B3DA-587954252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96308-7B03-F741-B084-CC4747EFF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6A47C-2684-DE40-AC6E-E9DC43CC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928E-E661-B349-B93B-C474A45BC81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41A13B-C59A-D642-8C46-8EA3C486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E23DB-61D6-0E41-A906-209BB41B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5E05-74D3-3045-A7FD-705F1CA7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3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0DE4-245A-AE40-9684-8649F613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ABF76-86F1-1247-A5F6-92C301A8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928E-E661-B349-B93B-C474A45BC81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BFEFA-1F68-CE48-88E1-E1459818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491C0-9E92-CE4F-8D39-20120888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5E05-74D3-3045-A7FD-705F1CA7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2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00CB2-7CB9-F64A-BAE2-B8640FE4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928E-E661-B349-B93B-C474A45BC81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68A9D-F491-0B4C-A179-BF87DF50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0F1DC-6537-EE4A-8B3C-10AEDCA4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5E05-74D3-3045-A7FD-705F1CA7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9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1DA8-1B65-4847-9307-69A6815A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D14FD-CB4A-204D-939F-E12B36A6C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ED174-1F55-6148-8AB1-48E99C018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0C1BB-B9F8-9445-A8B9-C2DA44EE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928E-E661-B349-B93B-C474A45BC81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FAB6C-A9E9-BE43-BC47-DE6B1F7E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83A1C-BDCE-364E-916A-BBFBCF3B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5E05-74D3-3045-A7FD-705F1CA7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B9D99-0913-8A48-A69F-2EA2C6E7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452F1C-5300-E141-BF3F-CF5512765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DB131-9F16-CD4C-9742-258C4F805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8A953-C3C0-A84B-8980-9FF887AA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928E-E661-B349-B93B-C474A45BC81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C9DEB-7C53-9243-B78A-EAA0AD07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36ECB-B2E0-EE44-B9FF-EE48693AD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85E05-74D3-3045-A7FD-705F1CA7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D9DDEA-0E05-3C45-9A4E-AAD3C24A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A3EAD-E082-0741-AB24-359F63479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2695B-9752-7A47-93C1-73E36ADC2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928E-E661-B349-B93B-C474A45BC817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F6AEE-B705-D840-8451-9F05AE022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79D0B-1FC9-7545-8BB9-9ADA5386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85E05-74D3-3045-A7FD-705F1CA7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vam.ac.uk/dundee/articles/decolonising-our-gallerie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m.ac.uk/dundee/articles/a-tasteless-history-of-the-paisley-pattern" TargetMode="External"/><Relationship Id="rId2" Type="http://schemas.openxmlformats.org/officeDocument/2006/relationships/hyperlink" Target="https://www.vam.ac.uk/dundee/articles/a-long-way-from-home-the-paisley-pattern-and-india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colonisingdesign.co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9sDj8VquIQY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6274-6726-3142-819C-070E87A8B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31852"/>
          </a:xfrm>
        </p:spPr>
        <p:txBody>
          <a:bodyPr>
            <a:normAutofit/>
          </a:bodyPr>
          <a:lstStyle/>
          <a:p>
            <a:r>
              <a:rPr lang="en-US" sz="2800" b="1" dirty="0"/>
              <a:t>Great Exhibition, </a:t>
            </a:r>
            <a:r>
              <a:rPr lang="en-US" sz="2800" b="1" dirty="0" err="1"/>
              <a:t>muzeum</a:t>
            </a:r>
            <a:r>
              <a:rPr lang="en-US" sz="2800" b="1" dirty="0"/>
              <a:t> </a:t>
            </a:r>
            <a:r>
              <a:rPr lang="en-US" sz="2800" b="1" dirty="0" err="1"/>
              <a:t>designu</a:t>
            </a:r>
            <a:r>
              <a:rPr lang="en-US" sz="2800" b="1" dirty="0"/>
              <a:t> a </a:t>
            </a:r>
            <a:r>
              <a:rPr lang="en-US" sz="2800" b="1" dirty="0" err="1"/>
              <a:t>dekolonizace</a:t>
            </a:r>
            <a:endParaRPr lang="en-US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52FE6-DA07-AB49-870A-D7F399C4F4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8.10.2021</a:t>
            </a:r>
          </a:p>
        </p:txBody>
      </p:sp>
    </p:spTree>
    <p:extLst>
      <p:ext uri="{BB962C8B-B14F-4D97-AF65-F5344CB8AC3E}">
        <p14:creationId xmlns:p14="http://schemas.microsoft.com/office/powerpoint/2010/main" val="152201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491F-5D4E-D640-B137-C5EB8858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B01E0-5E77-214F-84F8-7375B3ACF2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9EADC-E718-6240-8149-B333642F30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Photo of a Scottish glengarry cap decorated with Indian embroidery in reds and pinks with floral and Paisley motifs.">
            <a:hlinkClick r:id="rId2"/>
            <a:extLst>
              <a:ext uri="{FF2B5EF4-FFF2-40B4-BE49-F238E27FC236}">
                <a16:creationId xmlns:a16="http://schemas.microsoft.com/office/drawing/2014/main" id="{3051F432-482B-A242-9A1E-333A9EC5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0"/>
            <a:ext cx="6234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hoto of a fine linen napkin from 1762. It's white and is detailed with thistles and lions embroidered into it.">
            <a:extLst>
              <a:ext uri="{FF2B5EF4-FFF2-40B4-BE49-F238E27FC236}">
                <a16:creationId xmlns:a16="http://schemas.microsoft.com/office/drawing/2014/main" id="{7597B8D2-5BF8-2B43-B8FC-4BC942439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0"/>
            <a:ext cx="5775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CC4DF0-E95D-F144-A098-789E1917A333}"/>
              </a:ext>
            </a:extLst>
          </p:cNvPr>
          <p:cNvSpPr txBox="1"/>
          <p:nvPr/>
        </p:nvSpPr>
        <p:spPr>
          <a:xfrm>
            <a:off x="495074" y="63714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none" strike="noStrike" dirty="0" err="1">
                <a:solidFill>
                  <a:srgbClr val="313750"/>
                </a:solidFill>
                <a:effectLst/>
                <a:latin typeface="The Sans"/>
              </a:rPr>
              <a:t>Skotská</a:t>
            </a:r>
            <a:r>
              <a:rPr lang="en-GB" b="1" i="0" u="none" strike="noStrike" dirty="0">
                <a:solidFill>
                  <a:srgbClr val="313750"/>
                </a:solidFill>
                <a:effectLst/>
                <a:latin typeface="The Sans"/>
              </a:rPr>
              <a:t> </a:t>
            </a:r>
            <a:r>
              <a:rPr lang="en-GB" b="1" i="0" u="none" strike="noStrike" dirty="0" err="1">
                <a:solidFill>
                  <a:srgbClr val="313750"/>
                </a:solidFill>
                <a:effectLst/>
                <a:latin typeface="The Sans"/>
              </a:rPr>
              <a:t>čapka</a:t>
            </a:r>
            <a:r>
              <a:rPr lang="en-GB" b="1" i="0" u="none" strike="noStrike" dirty="0">
                <a:solidFill>
                  <a:srgbClr val="313750"/>
                </a:solidFill>
                <a:effectLst/>
                <a:latin typeface="The Sans"/>
              </a:rPr>
              <a:t> glengarry s </a:t>
            </a:r>
            <a:r>
              <a:rPr lang="en-GB" b="1" i="0" u="none" strike="noStrike" dirty="0" err="1">
                <a:solidFill>
                  <a:srgbClr val="313750"/>
                </a:solidFill>
                <a:effectLst/>
                <a:latin typeface="The Sans"/>
              </a:rPr>
              <a:t>indickou</a:t>
            </a:r>
            <a:r>
              <a:rPr lang="en-GB" b="1" i="0" u="none" strike="noStrike" dirty="0">
                <a:solidFill>
                  <a:srgbClr val="313750"/>
                </a:solidFill>
                <a:effectLst/>
                <a:latin typeface="The Sans"/>
              </a:rPr>
              <a:t> </a:t>
            </a:r>
            <a:r>
              <a:rPr lang="en-GB" b="1" i="0" u="none" strike="noStrike" dirty="0" err="1">
                <a:solidFill>
                  <a:srgbClr val="313750"/>
                </a:solidFill>
                <a:effectLst/>
                <a:latin typeface="The Sans"/>
              </a:rPr>
              <a:t>výšivkou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623C89-0F2D-3B4D-9195-8AB66991894D}"/>
              </a:ext>
            </a:extLst>
          </p:cNvPr>
          <p:cNvSpPr txBox="1"/>
          <p:nvPr/>
        </p:nvSpPr>
        <p:spPr>
          <a:xfrm>
            <a:off x="7271658" y="6308209"/>
            <a:ext cx="6154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313750"/>
                </a:solidFill>
                <a:latin typeface="The Sans"/>
              </a:rPr>
              <a:t>Ubrousek</a:t>
            </a:r>
            <a:r>
              <a:rPr lang="en-GB" b="1" dirty="0">
                <a:solidFill>
                  <a:srgbClr val="313750"/>
                </a:solidFill>
                <a:latin typeface="The Sans"/>
              </a:rPr>
              <a:t> z </a:t>
            </a:r>
            <a:r>
              <a:rPr lang="en-GB" b="1" dirty="0" err="1">
                <a:solidFill>
                  <a:srgbClr val="313750"/>
                </a:solidFill>
                <a:latin typeface="The Sans"/>
              </a:rPr>
              <a:t>jemného</a:t>
            </a:r>
            <a:r>
              <a:rPr lang="en-GB" b="1" dirty="0">
                <a:solidFill>
                  <a:srgbClr val="313750"/>
                </a:solidFill>
                <a:latin typeface="The Sans"/>
              </a:rPr>
              <a:t> </a:t>
            </a:r>
            <a:r>
              <a:rPr lang="en-GB" b="1" dirty="0" err="1">
                <a:solidFill>
                  <a:srgbClr val="313750"/>
                </a:solidFill>
                <a:latin typeface="The Sans"/>
              </a:rPr>
              <a:t>lnu</a:t>
            </a:r>
            <a:r>
              <a:rPr lang="en-GB" b="1" i="0" u="none" strike="noStrike" dirty="0">
                <a:solidFill>
                  <a:srgbClr val="313750"/>
                </a:solidFill>
                <a:effectLst/>
                <a:latin typeface="The Sans"/>
              </a:rPr>
              <a:t>, 1762.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2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B60B-6703-3146-9D20-1C8497CC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521EA-47A5-8C43-81D7-71AD66929E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1C387-3D9D-AA4F-81AE-E2051C2D5E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oto of Turkey Red fabric. it's bright red with an exquisitely embroidered yellow and blue peacock on it, as well as flowers and the Paisley pattern.">
            <a:extLst>
              <a:ext uri="{FF2B5EF4-FFF2-40B4-BE49-F238E27FC236}">
                <a16:creationId xmlns:a16="http://schemas.microsoft.com/office/drawing/2014/main" id="{72E4E4B7-F2CA-834C-A133-B188206A9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" y="0"/>
            <a:ext cx="5132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Paisley shawl.">
            <a:extLst>
              <a:ext uri="{FF2B5EF4-FFF2-40B4-BE49-F238E27FC236}">
                <a16:creationId xmlns:a16="http://schemas.microsoft.com/office/drawing/2014/main" id="{E421FA1C-C8C3-EA43-9E5B-D10C32741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28" y="0"/>
            <a:ext cx="521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1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F903-EEF9-9A45-BFF5-390EEC4A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Paisley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E0C9C-ADA8-D044-BD1F-1FB558C27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857" y="1742615"/>
            <a:ext cx="5181600" cy="4351338"/>
          </a:xfrm>
        </p:spPr>
        <p:txBody>
          <a:bodyPr/>
          <a:lstStyle/>
          <a:p>
            <a:r>
              <a:rPr lang="en-US" dirty="0" err="1"/>
              <a:t>vzor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textiliích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tvaru</a:t>
            </a:r>
            <a:r>
              <a:rPr lang="en-US" dirty="0"/>
              <a:t> </a:t>
            </a:r>
            <a:r>
              <a:rPr lang="en-US" dirty="0" err="1"/>
              <a:t>kapky</a:t>
            </a:r>
            <a:endParaRPr lang="en-US" dirty="0"/>
          </a:p>
          <a:p>
            <a:r>
              <a:rPr lang="en-US" dirty="0" err="1"/>
              <a:t>Pochází</a:t>
            </a:r>
            <a:r>
              <a:rPr lang="en-US" dirty="0"/>
              <a:t> z </a:t>
            </a:r>
            <a:r>
              <a:rPr lang="en-US" dirty="0" err="1"/>
              <a:t>střední</a:t>
            </a:r>
            <a:r>
              <a:rPr lang="en-US" dirty="0"/>
              <a:t> </a:t>
            </a:r>
            <a:r>
              <a:rPr lang="en-US" dirty="0" err="1"/>
              <a:t>Asie</a:t>
            </a:r>
            <a:endParaRPr lang="en-US" dirty="0"/>
          </a:p>
          <a:p>
            <a:r>
              <a:rPr lang="en-US" dirty="0" err="1"/>
              <a:t>Dovezen</a:t>
            </a:r>
            <a:r>
              <a:rPr lang="en-US" dirty="0"/>
              <a:t> do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Británie</a:t>
            </a:r>
            <a:r>
              <a:rPr lang="en-US" dirty="0"/>
              <a:t> z Indie</a:t>
            </a:r>
          </a:p>
          <a:p>
            <a:r>
              <a:rPr lang="en-US" dirty="0" err="1"/>
              <a:t>Používán</a:t>
            </a:r>
            <a:r>
              <a:rPr lang="en-US" dirty="0"/>
              <a:t> </a:t>
            </a:r>
            <a:r>
              <a:rPr lang="en-US" dirty="0" err="1"/>
              <a:t>hojně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šály</a:t>
            </a:r>
            <a:r>
              <a:rPr lang="en-US" dirty="0"/>
              <a:t> a </a:t>
            </a:r>
            <a:r>
              <a:rPr lang="en-US" dirty="0" err="1"/>
              <a:t>šátky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skotském</a:t>
            </a:r>
            <a:r>
              <a:rPr lang="en-US" dirty="0"/>
              <a:t> </a:t>
            </a:r>
            <a:r>
              <a:rPr lang="en-US" dirty="0" err="1"/>
              <a:t>městečku</a:t>
            </a:r>
            <a:r>
              <a:rPr lang="en-US" dirty="0"/>
              <a:t> Paisley</a:t>
            </a:r>
          </a:p>
          <a:p>
            <a:r>
              <a:rPr lang="en-US" dirty="0"/>
              <a:t>V 19.st. </a:t>
            </a:r>
            <a:r>
              <a:rPr lang="en-US" dirty="0" err="1"/>
              <a:t>vyvážen</a:t>
            </a:r>
            <a:r>
              <a:rPr lang="en-US" dirty="0"/>
              <a:t> do Indie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72015-8C5E-7C48-97CE-F7130BF401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CC692E-62E5-B442-B82B-CF35A045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96" y="597694"/>
            <a:ext cx="2721123" cy="27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scover Paisley | UWS | University of the West of Scotland">
            <a:extLst>
              <a:ext uri="{FF2B5EF4-FFF2-40B4-BE49-F238E27FC236}">
                <a16:creationId xmlns:a16="http://schemas.microsoft.com/office/drawing/2014/main" id="{B2AAE23B-13AA-FA45-BAFC-7775136F7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514" y="522514"/>
            <a:ext cx="2906486" cy="29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vlněná rouška Paisley Mask | BeWooden">
            <a:extLst>
              <a:ext uri="{FF2B5EF4-FFF2-40B4-BE49-F238E27FC236}">
                <a16:creationId xmlns:a16="http://schemas.microsoft.com/office/drawing/2014/main" id="{D3304B5B-844B-2447-A2F5-5557FBB6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14" y="3659162"/>
            <a:ext cx="3503386" cy="233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eritage Of Paisley | Pretty Green | Official Online Store">
            <a:extLst>
              <a:ext uri="{FF2B5EF4-FFF2-40B4-BE49-F238E27FC236}">
                <a16:creationId xmlns:a16="http://schemas.microsoft.com/office/drawing/2014/main" id="{AFF72957-0FC4-AB43-B613-9DC4233C8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68" y="4439406"/>
            <a:ext cx="4501446" cy="225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8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44BA-C1F0-AB45-94BB-46EBDF3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V&amp;A Dundee o </a:t>
            </a:r>
            <a:r>
              <a:rPr lang="en-US" dirty="0" err="1"/>
              <a:t>vzoru</a:t>
            </a:r>
            <a:r>
              <a:rPr lang="en-US" dirty="0"/>
              <a:t> paisley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972E6-E703-1145-B007-9D963E9FA5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hlinkClick r:id="rId2" tooltip="https://www.vam.ac.uk/dundee/articles/a-long-way-from-home-the-paisley-pattern-and-india"/>
              </a:rPr>
              <a:t>https://www.vam.ac.uk/dundee/articles/a-long-way-from-home-the-paisley-pattern-and-india</a:t>
            </a: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2F64F-B0F4-F946-8399-553FE867D5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hlinkClick r:id="rId3" tooltip="https://www.vam.ac.uk/dundee/articles/a-tasteless-history-of-the-paisley-pattern"/>
              </a:rPr>
              <a:t>https://www.vam.ac.uk/dundee/articles/a-tasteless-history-of-the-paisley-pattern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3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1654-7C82-6A40-A04E-D77F6809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475BD-9F3C-F745-8F1D-79292B0461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https://www.decolonisingdesign.com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16B4A-3B18-154A-944C-8F4282F8C8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6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5157192"/>
            <a:ext cx="7772400" cy="13198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dirty="0"/>
              <a:t>The Great Exhibition of the Industry of All Nations </a:t>
            </a:r>
          </a:p>
          <a:p>
            <a:pPr algn="ctr">
              <a:buNone/>
            </a:pPr>
            <a:r>
              <a:rPr lang="en-GB" sz="2400" dirty="0"/>
              <a:t>Crystal Palace – </a:t>
            </a:r>
            <a:r>
              <a:rPr lang="en-GB" sz="2400" dirty="0" err="1"/>
              <a:t>Křišťálový</a:t>
            </a:r>
            <a:r>
              <a:rPr lang="en-GB" sz="2400" dirty="0"/>
              <a:t> </a:t>
            </a:r>
            <a:r>
              <a:rPr lang="en-GB" sz="2400" dirty="0" err="1"/>
              <a:t>palác</a:t>
            </a:r>
            <a:endParaRPr lang="en-GB" sz="2400" dirty="0"/>
          </a:p>
          <a:p>
            <a:pPr algn="ctr">
              <a:buNone/>
            </a:pPr>
            <a:r>
              <a:rPr lang="en-GB" sz="2400" dirty="0" err="1"/>
              <a:t>Londýn</a:t>
            </a:r>
            <a:r>
              <a:rPr lang="en-GB" sz="2400" dirty="0"/>
              <a:t> </a:t>
            </a:r>
          </a:p>
          <a:p>
            <a:pPr algn="ctr">
              <a:buNone/>
            </a:pPr>
            <a:r>
              <a:rPr lang="en-GB" sz="2400" dirty="0"/>
              <a:t>1851.</a:t>
            </a:r>
            <a:endParaRPr lang="cs-CZ" sz="2400" dirty="0"/>
          </a:p>
        </p:txBody>
      </p:sp>
      <p:pic>
        <p:nvPicPr>
          <p:cNvPr id="4" name="Picture 8" descr="EMPIRE GROUP: Crystal Palace London, England">
            <a:extLst>
              <a:ext uri="{FF2B5EF4-FFF2-40B4-BE49-F238E27FC236}">
                <a16:creationId xmlns:a16="http://schemas.microsoft.com/office/drawing/2014/main" id="{09142062-EDD7-8540-8D8B-8934934FB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632" y="111926"/>
            <a:ext cx="7021334" cy="46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9695" y="5085184"/>
            <a:ext cx="4929222" cy="1571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Henry Clarke </a:t>
            </a:r>
            <a:r>
              <a:rPr lang="en-US" dirty="0" err="1"/>
              <a:t>Pidgeon</a:t>
            </a:r>
            <a:r>
              <a:rPr lang="en-US" dirty="0"/>
              <a:t> (1807-80)</a:t>
            </a:r>
            <a:br>
              <a:rPr lang="en-US" dirty="0"/>
            </a:br>
            <a:r>
              <a:rPr lang="en-US" dirty="0"/>
              <a:t>'The Indian Court and Jewels'</a:t>
            </a:r>
            <a:br>
              <a:rPr lang="en-US" dirty="0"/>
            </a:br>
            <a:r>
              <a:rPr lang="en-US" dirty="0"/>
              <a:t>1851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2514" y="1463431"/>
            <a:ext cx="4038600" cy="4286280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Průmysl</a:t>
            </a:r>
            <a:r>
              <a:rPr lang="en-GB" dirty="0"/>
              <a:t>, </a:t>
            </a:r>
            <a:r>
              <a:rPr lang="en-GB" dirty="0" err="1"/>
              <a:t>vynálezy</a:t>
            </a:r>
            <a:endParaRPr lang="en-GB" dirty="0"/>
          </a:p>
          <a:p>
            <a:r>
              <a:rPr lang="en-GB" dirty="0" err="1"/>
              <a:t>Technologie</a:t>
            </a:r>
            <a:endParaRPr lang="en-GB" dirty="0"/>
          </a:p>
          <a:p>
            <a:r>
              <a:rPr lang="en-GB" dirty="0" err="1"/>
              <a:t>Zámořské</a:t>
            </a:r>
            <a:r>
              <a:rPr lang="en-GB" dirty="0"/>
              <a:t> (</a:t>
            </a:r>
            <a:r>
              <a:rPr lang="en-GB" dirty="0" err="1"/>
              <a:t>koloniální</a:t>
            </a:r>
            <a:r>
              <a:rPr lang="en-GB" dirty="0"/>
              <a:t>) </a:t>
            </a:r>
            <a:r>
              <a:rPr lang="en-GB" dirty="0" err="1"/>
              <a:t>výdobytky</a:t>
            </a:r>
            <a:endParaRPr lang="en-GB" dirty="0"/>
          </a:p>
          <a:p>
            <a:r>
              <a:rPr lang="en-GB" dirty="0" err="1"/>
              <a:t>Zahraniční</a:t>
            </a:r>
            <a:r>
              <a:rPr lang="en-GB" dirty="0"/>
              <a:t> </a:t>
            </a:r>
            <a:r>
              <a:rPr lang="en-GB" dirty="0" err="1"/>
              <a:t>sekce</a:t>
            </a:r>
            <a:endParaRPr lang="en-GB" dirty="0"/>
          </a:p>
          <a:p>
            <a:r>
              <a:rPr lang="en-GB" dirty="0" err="1"/>
              <a:t>Zvířata</a:t>
            </a:r>
            <a:r>
              <a:rPr lang="en-GB" dirty="0"/>
              <a:t>, </a:t>
            </a:r>
            <a:r>
              <a:rPr lang="en-GB" dirty="0" err="1"/>
              <a:t>rostliny</a:t>
            </a:r>
            <a:endParaRPr lang="en-GB" dirty="0"/>
          </a:p>
          <a:p>
            <a:r>
              <a:rPr lang="en-GB" dirty="0" err="1"/>
              <a:t>Umění</a:t>
            </a:r>
            <a:r>
              <a:rPr lang="en-GB" dirty="0"/>
              <a:t> a design</a:t>
            </a:r>
          </a:p>
          <a:p>
            <a:endParaRPr lang="en-US" dirty="0"/>
          </a:p>
        </p:txBody>
      </p:sp>
      <p:pic>
        <p:nvPicPr>
          <p:cNvPr id="43010" name="Picture 2" descr="Henry Clarke Pidgeon, 'The Indian Court and Jewels', 1851. Museum no. E.12-2007. Purchased with the assistance of The Art Fund and the Royal Commission for the Exhibition of 18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888" y="692696"/>
            <a:ext cx="5334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Výstavy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9372" y="1622415"/>
            <a:ext cx="4038600" cy="475775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1851 Great Exhibition, London</a:t>
            </a:r>
          </a:p>
          <a:p>
            <a:r>
              <a:rPr lang="en-GB" dirty="0"/>
              <a:t>1855 Exposition </a:t>
            </a:r>
            <a:r>
              <a:rPr lang="en-GB" dirty="0" err="1"/>
              <a:t>Universelle</a:t>
            </a:r>
            <a:r>
              <a:rPr lang="en-GB" dirty="0"/>
              <a:t> </a:t>
            </a:r>
            <a:r>
              <a:rPr lang="en-GB" dirty="0" err="1"/>
              <a:t>Paříž</a:t>
            </a:r>
            <a:endParaRPr lang="cs-CZ" dirty="0"/>
          </a:p>
          <a:p>
            <a:r>
              <a:rPr lang="fr-FR" dirty="0"/>
              <a:t>es Beaux-Arts Appliqués a l'industrie, Paris</a:t>
            </a:r>
          </a:p>
          <a:p>
            <a:r>
              <a:rPr lang="en-GB" dirty="0"/>
              <a:t>1869 </a:t>
            </a:r>
            <a:r>
              <a:rPr lang="fr-FR" dirty="0"/>
              <a:t>Exposition universelle, </a:t>
            </a:r>
            <a:r>
              <a:rPr lang="en-GB" dirty="0" err="1"/>
              <a:t>Paříž</a:t>
            </a:r>
            <a:endParaRPr lang="fr-FR" dirty="0"/>
          </a:p>
          <a:p>
            <a:r>
              <a:rPr lang="fr-FR" dirty="0"/>
              <a:t>1873 </a:t>
            </a:r>
            <a:r>
              <a:rPr lang="en-US" dirty="0" err="1"/>
              <a:t>Weltausstellung</a:t>
            </a:r>
            <a:r>
              <a:rPr lang="en-US" dirty="0"/>
              <a:t>, </a:t>
            </a:r>
            <a:r>
              <a:rPr lang="en-US" dirty="0" err="1"/>
              <a:t>Vídeň</a:t>
            </a:r>
            <a:endParaRPr lang="en-US" dirty="0"/>
          </a:p>
          <a:p>
            <a:r>
              <a:rPr lang="en-GB" dirty="0"/>
              <a:t>1876 </a:t>
            </a:r>
            <a:r>
              <a:rPr lang="en-US" dirty="0"/>
              <a:t>Exposition </a:t>
            </a:r>
            <a:r>
              <a:rPr lang="en-US" dirty="0" err="1"/>
              <a:t>Internationale</a:t>
            </a:r>
            <a:r>
              <a:rPr lang="en-US" dirty="0"/>
              <a:t>, </a:t>
            </a:r>
            <a:r>
              <a:rPr lang="en-US" dirty="0" err="1"/>
              <a:t>Brusel</a:t>
            </a:r>
            <a:endParaRPr lang="en-US" dirty="0"/>
          </a:p>
          <a:p>
            <a:r>
              <a:rPr lang="en-GB" dirty="0"/>
              <a:t>1876 </a:t>
            </a:r>
            <a:r>
              <a:rPr lang="en-US" dirty="0"/>
              <a:t>Centennial Exhibition, Philadelphia</a:t>
            </a:r>
          </a:p>
          <a:p>
            <a:r>
              <a:rPr lang="en-GB" dirty="0"/>
              <a:t>1881 Colonial Exhibition, </a:t>
            </a:r>
            <a:r>
              <a:rPr lang="en-GB" dirty="0" err="1"/>
              <a:t>Austrálie</a:t>
            </a:r>
            <a:endParaRPr lang="en-GB" dirty="0"/>
          </a:p>
          <a:p>
            <a:r>
              <a:rPr lang="en-GB" dirty="0"/>
              <a:t>1889 </a:t>
            </a:r>
            <a:r>
              <a:rPr lang="en-US" dirty="0"/>
              <a:t>Exposition </a:t>
            </a:r>
            <a:r>
              <a:rPr lang="en-US" dirty="0" err="1"/>
              <a:t>universelle</a:t>
            </a:r>
            <a:r>
              <a:rPr lang="en-US" dirty="0"/>
              <a:t>, </a:t>
            </a:r>
            <a:r>
              <a:rPr lang="en-GB" dirty="0" err="1"/>
              <a:t>Paříž</a:t>
            </a:r>
            <a:endParaRPr lang="en-US" dirty="0"/>
          </a:p>
          <a:p>
            <a:r>
              <a:rPr lang="en-GB" dirty="0"/>
              <a:t>1891 </a:t>
            </a:r>
            <a:r>
              <a:rPr lang="en-GB" dirty="0" err="1"/>
              <a:t>Jubilejní</a:t>
            </a:r>
            <a:r>
              <a:rPr lang="en-GB" dirty="0"/>
              <a:t> </a:t>
            </a:r>
            <a:r>
              <a:rPr lang="en-GB" dirty="0" err="1"/>
              <a:t>výstava</a:t>
            </a:r>
            <a:r>
              <a:rPr lang="en-GB" dirty="0"/>
              <a:t>, Praha</a:t>
            </a:r>
          </a:p>
          <a:p>
            <a:r>
              <a:rPr lang="en-US" dirty="0"/>
              <a:t>1896 </a:t>
            </a:r>
            <a:r>
              <a:rPr lang="en-US" dirty="0" err="1"/>
              <a:t>Výstava</a:t>
            </a:r>
            <a:r>
              <a:rPr lang="en-US" dirty="0"/>
              <a:t> </a:t>
            </a:r>
            <a:r>
              <a:rPr lang="en-US" dirty="0" err="1"/>
              <a:t>milénia</a:t>
            </a:r>
            <a:r>
              <a:rPr lang="en-US" dirty="0"/>
              <a:t>, </a:t>
            </a:r>
            <a:r>
              <a:rPr lang="en-US" dirty="0" err="1"/>
              <a:t>Budapešť</a:t>
            </a:r>
            <a:endParaRPr lang="en-US" dirty="0"/>
          </a:p>
          <a:p>
            <a:r>
              <a:rPr lang="en-GB" dirty="0"/>
              <a:t>1900 </a:t>
            </a:r>
            <a:r>
              <a:rPr lang="en-US" dirty="0"/>
              <a:t>Exposition </a:t>
            </a:r>
            <a:r>
              <a:rPr lang="en-US" dirty="0" err="1"/>
              <a:t>universelle</a:t>
            </a:r>
            <a:r>
              <a:rPr lang="en-US" dirty="0"/>
              <a:t>, </a:t>
            </a:r>
            <a:r>
              <a:rPr lang="en-GB" dirty="0" err="1"/>
              <a:t>Paříž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1901 Glasgow International Exhibition</a:t>
            </a:r>
          </a:p>
          <a:p>
            <a:r>
              <a:rPr lang="en-GB" dirty="0"/>
              <a:t>1924 </a:t>
            </a:r>
            <a:r>
              <a:rPr lang="en-US" dirty="0"/>
              <a:t>British Empire Exhibition</a:t>
            </a:r>
          </a:p>
          <a:p>
            <a:r>
              <a:rPr lang="en-US" dirty="0"/>
              <a:t>1925 </a:t>
            </a:r>
            <a:r>
              <a:rPr lang="en-GB" dirty="0"/>
              <a:t>Exposition </a:t>
            </a:r>
            <a:r>
              <a:rPr lang="en-GB" dirty="0" err="1"/>
              <a:t>internationale</a:t>
            </a:r>
            <a:r>
              <a:rPr lang="en-GB" dirty="0"/>
              <a:t> des arts </a:t>
            </a:r>
            <a:r>
              <a:rPr lang="en-GB" dirty="0" err="1"/>
              <a:t>décoratifs</a:t>
            </a:r>
            <a:r>
              <a:rPr lang="en-GB" dirty="0"/>
              <a:t> et </a:t>
            </a:r>
            <a:r>
              <a:rPr lang="en-GB" dirty="0" err="1"/>
              <a:t>industriels</a:t>
            </a:r>
            <a:r>
              <a:rPr lang="en-GB" dirty="0"/>
              <a:t> </a:t>
            </a:r>
            <a:r>
              <a:rPr lang="en-GB" dirty="0" err="1"/>
              <a:t>modernes</a:t>
            </a:r>
            <a:r>
              <a:rPr lang="en-GB" dirty="0"/>
              <a:t>, </a:t>
            </a:r>
            <a:r>
              <a:rPr lang="en-GB" dirty="0" err="1"/>
              <a:t>Paříž</a:t>
            </a:r>
            <a:endParaRPr lang="en-US" dirty="0"/>
          </a:p>
          <a:p>
            <a:r>
              <a:rPr lang="en-US" dirty="0"/>
              <a:t>1930 </a:t>
            </a:r>
            <a:r>
              <a:rPr lang="en-US" dirty="0" err="1"/>
              <a:t>Koloniální</a:t>
            </a:r>
            <a:r>
              <a:rPr lang="en-US" dirty="0"/>
              <a:t> </a:t>
            </a:r>
            <a:r>
              <a:rPr lang="en-US" dirty="0" err="1"/>
              <a:t>výstava</a:t>
            </a:r>
            <a:r>
              <a:rPr lang="en-US" dirty="0"/>
              <a:t>, </a:t>
            </a:r>
            <a:r>
              <a:rPr lang="en-GB" dirty="0" err="1"/>
              <a:t>Paříž</a:t>
            </a:r>
            <a:endParaRPr lang="en-US" dirty="0"/>
          </a:p>
          <a:p>
            <a:r>
              <a:rPr lang="en-US" dirty="0"/>
              <a:t>1933 Century of Progress, Chicago</a:t>
            </a:r>
          </a:p>
          <a:p>
            <a:r>
              <a:rPr lang="en-GB" dirty="0"/>
              <a:t>1939 World’s Fair, New York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81158" y="214290"/>
            <a:ext cx="777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/>
              <a:t>Na </a:t>
            </a:r>
            <a:r>
              <a:rPr lang="en-GB" dirty="0" err="1"/>
              <a:t>výstavách</a:t>
            </a:r>
            <a:r>
              <a:rPr lang="en-GB" dirty="0"/>
              <a:t> se </a:t>
            </a:r>
            <a:r>
              <a:rPr lang="en-GB" dirty="0" err="1"/>
              <a:t>objevuje</a:t>
            </a:r>
            <a:r>
              <a:rPr lang="en-GB" dirty="0"/>
              <a:t> </a:t>
            </a:r>
            <a:r>
              <a:rPr lang="en-GB" dirty="0" err="1"/>
              <a:t>častý</a:t>
            </a:r>
            <a:r>
              <a:rPr lang="en-GB" dirty="0"/>
              <a:t> </a:t>
            </a:r>
            <a:r>
              <a:rPr lang="en-GB" dirty="0" err="1"/>
              <a:t>stereotyp</a:t>
            </a:r>
            <a:r>
              <a:rPr lang="en-GB" dirty="0"/>
              <a:t>: ‘</a:t>
            </a:r>
            <a:r>
              <a:rPr lang="en-GB" dirty="0" err="1"/>
              <a:t>oni</a:t>
            </a:r>
            <a:r>
              <a:rPr lang="en-GB" dirty="0"/>
              <a:t>’ </a:t>
            </a:r>
            <a:r>
              <a:rPr lang="en-GB" dirty="0" err="1"/>
              <a:t>jsou</a:t>
            </a:r>
            <a:r>
              <a:rPr lang="en-GB" dirty="0"/>
              <a:t> tam, </a:t>
            </a:r>
            <a:r>
              <a:rPr lang="en-GB" dirty="0" err="1"/>
              <a:t>kde</a:t>
            </a:r>
            <a:r>
              <a:rPr lang="en-GB" dirty="0"/>
              <a:t> ‘my’ </a:t>
            </a:r>
            <a:r>
              <a:rPr lang="en-GB" i="1" dirty="0" err="1"/>
              <a:t>jsme</a:t>
            </a:r>
            <a:r>
              <a:rPr lang="en-GB" i="1" dirty="0"/>
              <a:t> </a:t>
            </a:r>
            <a:r>
              <a:rPr lang="en-GB" i="1" dirty="0" err="1"/>
              <a:t>byli</a:t>
            </a:r>
            <a:r>
              <a:rPr lang="en-GB" i="1" dirty="0"/>
              <a:t> </a:t>
            </a:r>
            <a:r>
              <a:rPr lang="en-GB" i="1" dirty="0" err="1"/>
              <a:t>kdysi</a:t>
            </a:r>
            <a:r>
              <a:rPr lang="en-GB" dirty="0"/>
              <a:t>. To </a:t>
            </a:r>
            <a:r>
              <a:rPr lang="en-GB" dirty="0" err="1"/>
              <a:t>znamená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tito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a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předměty</a:t>
            </a:r>
            <a:r>
              <a:rPr lang="en-GB" dirty="0"/>
              <a:t> se </a:t>
            </a:r>
            <a:r>
              <a:rPr lang="en-GB" dirty="0" err="1"/>
              <a:t>zastavili</a:t>
            </a:r>
            <a:r>
              <a:rPr lang="en-GB" dirty="0"/>
              <a:t> v </a:t>
            </a:r>
            <a:r>
              <a:rPr lang="en-GB" dirty="0" err="1"/>
              <a:t>primitivním</a:t>
            </a:r>
            <a:r>
              <a:rPr lang="en-GB" dirty="0"/>
              <a:t> </a:t>
            </a:r>
            <a:r>
              <a:rPr lang="en-GB" dirty="0" err="1"/>
              <a:t>stádiu</a:t>
            </a:r>
            <a:r>
              <a:rPr lang="en-GB" dirty="0"/>
              <a:t> </a:t>
            </a:r>
            <a:r>
              <a:rPr lang="en-GB" dirty="0" err="1"/>
              <a:t>vývoje</a:t>
            </a:r>
            <a:r>
              <a:rPr lang="en-GB" dirty="0"/>
              <a:t>, </a:t>
            </a:r>
            <a:r>
              <a:rPr lang="en-GB" dirty="0" err="1"/>
              <a:t>kdežto</a:t>
            </a:r>
            <a:r>
              <a:rPr lang="en-GB" dirty="0"/>
              <a:t> ‘my’ (</a:t>
            </a:r>
            <a:r>
              <a:rPr lang="en-GB" dirty="0" err="1"/>
              <a:t>tj</a:t>
            </a:r>
            <a:r>
              <a:rPr lang="en-GB" dirty="0"/>
              <a:t>. </a:t>
            </a:r>
            <a:r>
              <a:rPr lang="en-GB" dirty="0" err="1"/>
              <a:t>západ</a:t>
            </a:r>
            <a:r>
              <a:rPr lang="en-GB" dirty="0"/>
              <a:t>) se </a:t>
            </a:r>
            <a:r>
              <a:rPr lang="en-GB" dirty="0" err="1"/>
              <a:t>vyvíjí</a:t>
            </a:r>
            <a:r>
              <a:rPr lang="en-GB" dirty="0"/>
              <a:t> a to </a:t>
            </a:r>
            <a:r>
              <a:rPr lang="en-GB" dirty="0" err="1"/>
              <a:t>hlavně</a:t>
            </a:r>
            <a:r>
              <a:rPr lang="en-GB" dirty="0"/>
              <a:t> </a:t>
            </a:r>
            <a:r>
              <a:rPr lang="en-GB" dirty="0" err="1"/>
              <a:t>díky</a:t>
            </a:r>
            <a:r>
              <a:rPr lang="en-GB" dirty="0"/>
              <a:t> </a:t>
            </a:r>
            <a:r>
              <a:rPr lang="en-GB" dirty="0" err="1"/>
              <a:t>technice</a:t>
            </a:r>
            <a:r>
              <a:rPr lang="en-GB" dirty="0"/>
              <a:t> a </a:t>
            </a:r>
            <a:r>
              <a:rPr lang="en-GB" dirty="0" err="1"/>
              <a:t>technologiím</a:t>
            </a:r>
            <a:r>
              <a:rPr lang="en-GB" dirty="0"/>
              <a:t>.</a:t>
            </a:r>
          </a:p>
        </p:txBody>
      </p:sp>
      <p:pic>
        <p:nvPicPr>
          <p:cNvPr id="13318" name="Picture 6" descr="F:\Documents\teaching\leeds\inter decor\Art Deco\pav_afriq_1925.jpg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</a:blip>
          <a:srcRect b="7592"/>
          <a:stretch>
            <a:fillRect/>
          </a:stretch>
        </p:blipFill>
        <p:spPr bwMode="auto">
          <a:xfrm>
            <a:off x="6119853" y="2996952"/>
            <a:ext cx="5515861" cy="3312368"/>
          </a:xfrm>
          <a:prstGeom prst="rect">
            <a:avLst/>
          </a:prstGeom>
          <a:noFill/>
        </p:spPr>
      </p:pic>
      <p:pic>
        <p:nvPicPr>
          <p:cNvPr id="4098" name="Picture 2" descr="http://ia310831.us.archive.org/BookReader/BookReaderImages.php?zip=/0/items/crystalpalaceits00lond/crystalpalaceits00lond_jp2.zip&amp;file=crystalpalaceits00lond_jp2/crystalpalaceits00lond_0021.jp2&amp;scale=4&amp;rotate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205" y="1772815"/>
            <a:ext cx="5331340" cy="374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GB" sz="3200" dirty="0" err="1"/>
              <a:t>Zachycování</a:t>
            </a:r>
            <a:r>
              <a:rPr lang="en-GB" sz="3200" dirty="0"/>
              <a:t> </a:t>
            </a:r>
            <a:r>
              <a:rPr lang="en-GB" sz="3200" dirty="0" err="1"/>
              <a:t>koloniálních</a:t>
            </a:r>
            <a:r>
              <a:rPr lang="en-GB" sz="3200" dirty="0"/>
              <a:t> </a:t>
            </a:r>
            <a:r>
              <a:rPr lang="en-GB" sz="3200" dirty="0" err="1"/>
              <a:t>zkušeností</a:t>
            </a:r>
            <a:endParaRPr lang="cs-CZ" sz="3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80840" y="1295400"/>
            <a:ext cx="4139952" cy="2952328"/>
          </a:xfrm>
        </p:spPr>
        <p:txBody>
          <a:bodyPr>
            <a:normAutofit/>
          </a:bodyPr>
          <a:lstStyle/>
          <a:p>
            <a:r>
              <a:rPr lang="en-GB" sz="1800" dirty="0"/>
              <a:t>Daniel Defoe - </a:t>
            </a:r>
            <a:r>
              <a:rPr lang="en-GB" sz="1800" i="1" dirty="0"/>
              <a:t>Robinson Crusoe </a:t>
            </a:r>
            <a:r>
              <a:rPr lang="en-GB" sz="1800" dirty="0"/>
              <a:t>(1719)</a:t>
            </a:r>
          </a:p>
          <a:p>
            <a:r>
              <a:rPr lang="en-GB" sz="1800" dirty="0"/>
              <a:t>Robert Louis Stevenson – </a:t>
            </a:r>
            <a:r>
              <a:rPr lang="en-GB" sz="1800" i="1" dirty="0" err="1"/>
              <a:t>Nové</a:t>
            </a:r>
            <a:r>
              <a:rPr lang="en-GB" sz="1800" i="1" dirty="0"/>
              <a:t> </a:t>
            </a:r>
            <a:r>
              <a:rPr lang="en-GB" sz="1800" i="1" dirty="0" err="1"/>
              <a:t>povídky</a:t>
            </a:r>
            <a:r>
              <a:rPr lang="en-GB" sz="1800" i="1" dirty="0"/>
              <a:t> </a:t>
            </a:r>
            <a:r>
              <a:rPr lang="en-GB" sz="1800" i="1" dirty="0" err="1"/>
              <a:t>tisíce</a:t>
            </a:r>
            <a:r>
              <a:rPr lang="en-GB" sz="1800" i="1" dirty="0"/>
              <a:t> a </a:t>
            </a:r>
            <a:r>
              <a:rPr lang="en-GB" sz="1800" i="1" dirty="0" err="1"/>
              <a:t>jedné</a:t>
            </a:r>
            <a:r>
              <a:rPr lang="en-GB" sz="1800" i="1" dirty="0"/>
              <a:t> </a:t>
            </a:r>
            <a:r>
              <a:rPr lang="en-GB" sz="1800" i="1" dirty="0" err="1"/>
              <a:t>noci</a:t>
            </a:r>
            <a:r>
              <a:rPr lang="en-GB" sz="1800" i="1" dirty="0"/>
              <a:t> </a:t>
            </a:r>
            <a:r>
              <a:rPr lang="en-GB" sz="1800" dirty="0"/>
              <a:t>(1882)</a:t>
            </a:r>
          </a:p>
          <a:p>
            <a:r>
              <a:rPr lang="en-GB" sz="1800" dirty="0"/>
              <a:t>Joseph Conrad – </a:t>
            </a:r>
            <a:r>
              <a:rPr lang="en-GB" sz="1800" i="1" dirty="0" err="1"/>
              <a:t>Srdce</a:t>
            </a:r>
            <a:r>
              <a:rPr lang="en-GB" sz="1800" i="1" dirty="0"/>
              <a:t> </a:t>
            </a:r>
            <a:r>
              <a:rPr lang="en-GB" sz="1800" i="1" dirty="0" err="1"/>
              <a:t>temnoty</a:t>
            </a:r>
            <a:r>
              <a:rPr lang="en-GB" sz="1800" i="1" dirty="0"/>
              <a:t> </a:t>
            </a:r>
            <a:r>
              <a:rPr lang="en-GB" sz="1800" dirty="0"/>
              <a:t>(1901)</a:t>
            </a:r>
          </a:p>
          <a:p>
            <a:endParaRPr lang="cs-CZ" sz="1800" dirty="0"/>
          </a:p>
        </p:txBody>
      </p:sp>
      <p:pic>
        <p:nvPicPr>
          <p:cNvPr id="8197" name="Picture 5" descr="MarcoPoloT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1" y="1295400"/>
            <a:ext cx="3419475" cy="51816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553CC3-266D-904A-A9C9-571536FC67B2}"/>
              </a:ext>
            </a:extLst>
          </p:cNvPr>
          <p:cNvSpPr txBox="1"/>
          <p:nvPr/>
        </p:nvSpPr>
        <p:spPr>
          <a:xfrm>
            <a:off x="6096001" y="6534835"/>
            <a:ext cx="4438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Advertisement for Marco Polo Tea (Early C20)</a:t>
            </a:r>
            <a:endParaRPr lang="cs-CZ" dirty="0"/>
          </a:p>
          <a:p>
            <a:endParaRPr lang="en-US" dirty="0"/>
          </a:p>
        </p:txBody>
      </p:sp>
      <p:pic>
        <p:nvPicPr>
          <p:cNvPr id="3074" name="Picture 2" descr="Markething.cz">
            <a:extLst>
              <a:ext uri="{FF2B5EF4-FFF2-40B4-BE49-F238E27FC236}">
                <a16:creationId xmlns:a16="http://schemas.microsoft.com/office/drawing/2014/main" id="{F8D0F4A0-5931-0E4B-B9BD-A45B6E258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90" y="3110522"/>
            <a:ext cx="2878138" cy="28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EFF45-E678-C949-B89C-7FEB9ED4DA55}"/>
              </a:ext>
            </a:extLst>
          </p:cNvPr>
          <p:cNvSpPr txBox="1"/>
          <p:nvPr/>
        </p:nvSpPr>
        <p:spPr>
          <a:xfrm>
            <a:off x="2000720" y="6165503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Logo Julius </a:t>
            </a:r>
            <a:r>
              <a:rPr lang="en-US" dirty="0" err="1"/>
              <a:t>Meinl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8A58-5D76-DD40-8C0C-89BD7AA0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 err="1"/>
              <a:t>Dekolonizace</a:t>
            </a:r>
            <a:r>
              <a:rPr lang="en-GB" dirty="0"/>
              <a:t>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DCEC-B07E-9A46-B5C1-7C5DCBB7F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600" y="1477282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je </a:t>
            </a:r>
            <a:r>
              <a:rPr lang="en-GB" dirty="0" err="1"/>
              <a:t>uznání</a:t>
            </a:r>
            <a:r>
              <a:rPr lang="en-GB" dirty="0"/>
              <a:t> </a:t>
            </a:r>
            <a:r>
              <a:rPr lang="en-GB" dirty="0" err="1"/>
              <a:t>faktu</a:t>
            </a:r>
            <a:r>
              <a:rPr lang="en-GB" dirty="0"/>
              <a:t>, </a:t>
            </a:r>
          </a:p>
          <a:p>
            <a:pPr lvl="0"/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západní</a:t>
            </a:r>
            <a:r>
              <a:rPr lang="en-GB" dirty="0"/>
              <a:t> </a:t>
            </a:r>
            <a:r>
              <a:rPr lang="en-GB" dirty="0" err="1"/>
              <a:t>společnost</a:t>
            </a:r>
            <a:r>
              <a:rPr lang="en-GB" dirty="0"/>
              <a:t> (a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patří</a:t>
            </a:r>
            <a:r>
              <a:rPr lang="en-GB" dirty="0"/>
              <a:t> I ta </a:t>
            </a:r>
            <a:r>
              <a:rPr lang="en-GB" dirty="0" err="1"/>
              <a:t>česká</a:t>
            </a:r>
            <a:r>
              <a:rPr lang="en-GB" dirty="0"/>
              <a:t>)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vybudována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kolonizátorství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národů</a:t>
            </a:r>
            <a:r>
              <a:rPr lang="en-GB" dirty="0"/>
              <a:t>, </a:t>
            </a:r>
            <a:r>
              <a:rPr lang="en-GB" dirty="0" err="1"/>
              <a:t>kterým</a:t>
            </a:r>
            <a:r>
              <a:rPr lang="en-GB" dirty="0"/>
              <a:t> se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nadřadila</a:t>
            </a:r>
            <a:endParaRPr lang="en-GB" dirty="0"/>
          </a:p>
          <a:p>
            <a:pPr lvl="0"/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žijeme</a:t>
            </a:r>
            <a:r>
              <a:rPr lang="en-GB" dirty="0"/>
              <a:t> v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výsad</a:t>
            </a:r>
            <a:r>
              <a:rPr lang="en-GB" dirty="0"/>
              <a:t> / </a:t>
            </a:r>
            <a:r>
              <a:rPr lang="en-GB" dirty="0" err="1"/>
              <a:t>privilegií</a:t>
            </a:r>
            <a:r>
              <a:rPr lang="en-GB" dirty="0"/>
              <a:t> a </a:t>
            </a:r>
            <a:r>
              <a:rPr lang="en-GB" dirty="0" err="1"/>
              <a:t>utlačování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druhé</a:t>
            </a:r>
            <a:r>
              <a:rPr lang="en-GB" dirty="0"/>
              <a:t> </a:t>
            </a:r>
          </a:p>
          <a:p>
            <a:pPr lvl="0"/>
            <a:r>
              <a:rPr lang="de-DE" dirty="0" err="1"/>
              <a:t>že</a:t>
            </a:r>
            <a:r>
              <a:rPr lang="de-DE" dirty="0"/>
              <a:t> </a:t>
            </a:r>
            <a:r>
              <a:rPr lang="de-DE" dirty="0" err="1"/>
              <a:t>část</a:t>
            </a:r>
            <a:r>
              <a:rPr lang="de-DE" dirty="0"/>
              <a:t> </a:t>
            </a:r>
            <a:r>
              <a:rPr lang="de-DE" dirty="0" err="1"/>
              <a:t>kultury</a:t>
            </a:r>
            <a:r>
              <a:rPr lang="de-DE" dirty="0"/>
              <a:t>, </a:t>
            </a:r>
            <a:r>
              <a:rPr lang="de-DE" dirty="0" err="1"/>
              <a:t>kterou</a:t>
            </a:r>
            <a:r>
              <a:rPr lang="de-DE" dirty="0"/>
              <a:t> </a:t>
            </a:r>
            <a:r>
              <a:rPr lang="de-DE" dirty="0" err="1"/>
              <a:t>bereme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svou</a:t>
            </a:r>
            <a:r>
              <a:rPr lang="de-DE" dirty="0"/>
              <a:t>, </a:t>
            </a:r>
            <a:r>
              <a:rPr lang="de-DE" dirty="0" err="1"/>
              <a:t>byla</a:t>
            </a:r>
            <a:r>
              <a:rPr lang="de-DE" dirty="0"/>
              <a:t> </a:t>
            </a:r>
            <a:r>
              <a:rPr lang="de-DE" dirty="0" err="1"/>
              <a:t>převzata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dokonce</a:t>
            </a:r>
            <a:r>
              <a:rPr lang="de-DE" dirty="0"/>
              <a:t> </a:t>
            </a:r>
            <a:r>
              <a:rPr lang="de-DE" dirty="0" err="1"/>
              <a:t>ukradena</a:t>
            </a:r>
            <a:r>
              <a:rPr lang="en-US" b="1" i="1" dirty="0"/>
              <a:t>.</a:t>
            </a:r>
            <a:endParaRPr lang="en-GB" dirty="0"/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19E27C8-9AC2-E24A-A6FE-ABE610369C92}"/>
              </a:ext>
            </a:extLst>
          </p:cNvPr>
          <p:cNvSpPr txBox="1">
            <a:spLocks/>
          </p:cNvSpPr>
          <p:nvPr/>
        </p:nvSpPr>
        <p:spPr>
          <a:xfrm>
            <a:off x="7027985" y="173831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i="1"/>
              <a:t>“‘Decolonisation’ has come to represent a whole host of ideas: It’s an acknowledgement that in the West, society has been built upon the colonisation of other nations, that we exist within a system of privilege and oppression, and that a lot of the culture we’ve come to see as ours has actually been appropriated or stolen.”</a:t>
            </a:r>
            <a:endParaRPr lang="en-GB"/>
          </a:p>
          <a:p>
            <a:pPr marL="0" indent="0" algn="r" fontAlgn="base">
              <a:buFont typeface="Arial" panose="020B0604020202020204" pitchFamily="34" charset="0"/>
              <a:buNone/>
            </a:pPr>
            <a:r>
              <a:rPr lang="en-GB"/>
              <a:t>Anoushka Khandwala, </a:t>
            </a:r>
            <a:r>
              <a:rPr lang="en-US"/>
              <a:t>designérka, Velká Británie</a:t>
            </a:r>
            <a:r>
              <a:rPr lang="en-GB" i="1"/>
              <a:t> (2019)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9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9BD10-753C-7143-BE5F-CB9E2DEC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Victoria and Albert Museum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2345-70C8-E94D-81E2-3773D7A0F9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Museum of Manufactures </a:t>
            </a:r>
          </a:p>
          <a:p>
            <a:r>
              <a:rPr lang="en-US" dirty="0"/>
              <a:t>South Kensington Museum </a:t>
            </a:r>
          </a:p>
          <a:p>
            <a:r>
              <a:rPr lang="en-US" dirty="0"/>
              <a:t>Od 1899 V&amp;A</a:t>
            </a:r>
          </a:p>
          <a:p>
            <a:r>
              <a:rPr lang="en-US" dirty="0" err="1"/>
              <a:t>největší</a:t>
            </a:r>
            <a:r>
              <a:rPr lang="en-US" dirty="0"/>
              <a:t> museum </a:t>
            </a:r>
            <a:r>
              <a:rPr lang="en-US" dirty="0" err="1"/>
              <a:t>užitého</a:t>
            </a:r>
            <a:r>
              <a:rPr lang="en-US" dirty="0"/>
              <a:t> </a:t>
            </a:r>
            <a:r>
              <a:rPr lang="en-US" dirty="0" err="1"/>
              <a:t>umění</a:t>
            </a:r>
            <a:r>
              <a:rPr lang="en-US" dirty="0"/>
              <a:t>, </a:t>
            </a:r>
            <a:r>
              <a:rPr lang="en-US" dirty="0" err="1"/>
              <a:t>řemesla</a:t>
            </a:r>
            <a:r>
              <a:rPr lang="en-US" dirty="0"/>
              <a:t> a </a:t>
            </a:r>
            <a:r>
              <a:rPr lang="en-US" dirty="0" err="1"/>
              <a:t>designu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světě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36474-1EF9-C041-B501-82B94F4B5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971" y="95602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Henry Cole: </a:t>
            </a:r>
          </a:p>
          <a:p>
            <a:r>
              <a:rPr lang="en-US" dirty="0" err="1"/>
              <a:t>Muzeum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učební</a:t>
            </a:r>
            <a:r>
              <a:rPr lang="en-US" dirty="0"/>
              <a:t> </a:t>
            </a:r>
            <a:r>
              <a:rPr lang="en-US" dirty="0" err="1"/>
              <a:t>třída</a:t>
            </a:r>
            <a:r>
              <a:rPr lang="en-US" dirty="0"/>
              <a:t> pro </a:t>
            </a:r>
            <a:r>
              <a:rPr lang="en-US" dirty="0" err="1"/>
              <a:t>všechny</a:t>
            </a:r>
            <a:endParaRPr lang="en-US" dirty="0"/>
          </a:p>
          <a:p>
            <a:r>
              <a:rPr lang="en-US" dirty="0" err="1"/>
              <a:t>Přehlídka</a:t>
            </a:r>
            <a:r>
              <a:rPr lang="en-US" dirty="0"/>
              <a:t> </a:t>
            </a:r>
            <a:r>
              <a:rPr lang="en-US" dirty="0" err="1"/>
              <a:t>dobrého</a:t>
            </a:r>
            <a:r>
              <a:rPr lang="en-US" dirty="0"/>
              <a:t> </a:t>
            </a:r>
            <a:r>
              <a:rPr lang="en-US" dirty="0" err="1"/>
              <a:t>designu</a:t>
            </a:r>
            <a:r>
              <a:rPr lang="en-US" dirty="0"/>
              <a:t> a </a:t>
            </a:r>
            <a:r>
              <a:rPr lang="en-US" dirty="0" err="1"/>
              <a:t>dobrého</a:t>
            </a:r>
            <a:r>
              <a:rPr lang="en-US" dirty="0"/>
              <a:t> </a:t>
            </a:r>
            <a:r>
              <a:rPr lang="en-US" dirty="0" err="1"/>
              <a:t>vkusu</a:t>
            </a:r>
            <a:endParaRPr lang="en-US" dirty="0"/>
          </a:p>
        </p:txBody>
      </p:sp>
      <p:pic>
        <p:nvPicPr>
          <p:cNvPr id="5" name="Picture 10" descr="Victoria and Albert Museum Careers and Current Employee Profiles | Find  referrals | LinkedIn">
            <a:extLst>
              <a:ext uri="{FF2B5EF4-FFF2-40B4-BE49-F238E27FC236}">
                <a16:creationId xmlns:a16="http://schemas.microsoft.com/office/drawing/2014/main" id="{0C4A6D0D-AF7F-3B46-8613-A6B5360E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94807"/>
            <a:ext cx="5796136" cy="289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0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BA25-6729-5D4A-AE93-8481C56D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V&amp;A Dundee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535B6-1CA7-F547-A46D-54D2A2EB3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185" y="1813902"/>
            <a:ext cx="5181600" cy="4351338"/>
          </a:xfrm>
        </p:spPr>
        <p:txBody>
          <a:bodyPr/>
          <a:lstStyle/>
          <a:p>
            <a:r>
              <a:rPr lang="en-US" dirty="0" err="1"/>
              <a:t>otevřeno</a:t>
            </a:r>
            <a:r>
              <a:rPr lang="en-US" dirty="0"/>
              <a:t> v r. 2018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46AAD-2947-704A-B178-88F290D9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1814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“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muzeum</a:t>
            </a:r>
            <a:r>
              <a:rPr lang="en-GB" dirty="0"/>
              <a:t> </a:t>
            </a:r>
            <a:r>
              <a:rPr lang="en-GB" dirty="0" err="1"/>
              <a:t>designu</a:t>
            </a:r>
            <a:r>
              <a:rPr lang="en-GB" dirty="0"/>
              <a:t> </a:t>
            </a:r>
            <a:r>
              <a:rPr lang="en-GB" dirty="0" err="1"/>
              <a:t>nemůžeme</a:t>
            </a:r>
            <a:r>
              <a:rPr lang="en-GB" dirty="0"/>
              <a:t> v </a:t>
            </a:r>
            <a:r>
              <a:rPr lang="en-GB" dirty="0" err="1"/>
              <a:t>našich</a:t>
            </a:r>
            <a:r>
              <a:rPr lang="en-GB" dirty="0"/>
              <a:t> </a:t>
            </a:r>
            <a:r>
              <a:rPr lang="en-GB" dirty="0" err="1"/>
              <a:t>galeriích</a:t>
            </a:r>
            <a:r>
              <a:rPr lang="en-GB" dirty="0"/>
              <a:t> </a:t>
            </a:r>
            <a:r>
              <a:rPr lang="en-GB" dirty="0" err="1"/>
              <a:t>koloniální</a:t>
            </a:r>
            <a:r>
              <a:rPr lang="en-GB" dirty="0"/>
              <a:t> </a:t>
            </a:r>
            <a:r>
              <a:rPr lang="en-GB" dirty="0" err="1"/>
              <a:t>historii</a:t>
            </a:r>
            <a:r>
              <a:rPr lang="en-GB" dirty="0"/>
              <a:t> </a:t>
            </a:r>
            <a:r>
              <a:rPr lang="en-GB" dirty="0" err="1"/>
              <a:t>vynechávat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mylně</a:t>
            </a:r>
            <a:r>
              <a:rPr lang="en-GB" dirty="0"/>
              <a:t> </a:t>
            </a:r>
            <a:r>
              <a:rPr lang="en-GB" dirty="0" err="1"/>
              <a:t>reprezentovat</a:t>
            </a:r>
            <a:r>
              <a:rPr lang="en-GB" dirty="0"/>
              <a:t>.”</a:t>
            </a:r>
          </a:p>
          <a:p>
            <a:pPr marL="0" indent="0">
              <a:buNone/>
            </a:pPr>
            <a:r>
              <a:rPr lang="en-GB" dirty="0"/>
              <a:t>"As a new design museum, we have no excuse for omitting and misrepresenting this history in our galleries.”</a:t>
            </a: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7F713B6-6550-8547-AA16-642A0155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989571"/>
            <a:ext cx="7239000" cy="27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3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566</Words>
  <Application>Microsoft Macintosh PowerPoint</Application>
  <PresentationFormat>Widescreen</PresentationFormat>
  <Paragraphs>75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The Sans</vt:lpstr>
      <vt:lpstr>Office Theme</vt:lpstr>
      <vt:lpstr>Great Exhibition, muzeum designu a dekolonizace</vt:lpstr>
      <vt:lpstr>PowerPoint Presentation</vt:lpstr>
      <vt:lpstr>PowerPoint Presentation</vt:lpstr>
      <vt:lpstr>Výstavy</vt:lpstr>
      <vt:lpstr>PowerPoint Presentation</vt:lpstr>
      <vt:lpstr>Zachycování koloniálních zkušeností</vt:lpstr>
      <vt:lpstr>Dekolonizace  </vt:lpstr>
      <vt:lpstr>Victoria and Albert Museum</vt:lpstr>
      <vt:lpstr>V&amp;A Dundee</vt:lpstr>
      <vt:lpstr>PowerPoint Presentation</vt:lpstr>
      <vt:lpstr>PowerPoint Presentation</vt:lpstr>
      <vt:lpstr>Paisley</vt:lpstr>
      <vt:lpstr>V&amp;A Dundee o vzoru paisley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Muzea </dc:title>
  <dc:creator>Matthew Rampley</dc:creator>
  <cp:lastModifiedBy>Matthew Rampley</cp:lastModifiedBy>
  <cp:revision>1</cp:revision>
  <dcterms:created xsi:type="dcterms:W3CDTF">2021-10-05T12:14:25Z</dcterms:created>
  <dcterms:modified xsi:type="dcterms:W3CDTF">2021-10-08T07:26:24Z</dcterms:modified>
</cp:coreProperties>
</file>