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25"/>
  </p:notesMasterIdLst>
  <p:handoutMasterIdLst>
    <p:handoutMasterId r:id="rId26"/>
  </p:handoutMasterIdLst>
  <p:sldIdLst>
    <p:sldId id="273" r:id="rId2"/>
    <p:sldId id="278" r:id="rId3"/>
    <p:sldId id="275" r:id="rId4"/>
    <p:sldId id="277" r:id="rId5"/>
    <p:sldId id="301" r:id="rId6"/>
    <p:sldId id="280" r:id="rId7"/>
    <p:sldId id="304" r:id="rId8"/>
    <p:sldId id="311" r:id="rId9"/>
    <p:sldId id="285" r:id="rId10"/>
    <p:sldId id="269" r:id="rId11"/>
    <p:sldId id="303" r:id="rId12"/>
    <p:sldId id="302" r:id="rId13"/>
    <p:sldId id="306" r:id="rId14"/>
    <p:sldId id="305" r:id="rId15"/>
    <p:sldId id="312" r:id="rId16"/>
    <p:sldId id="313" r:id="rId17"/>
    <p:sldId id="261" r:id="rId18"/>
    <p:sldId id="314" r:id="rId19"/>
    <p:sldId id="307" r:id="rId20"/>
    <p:sldId id="308" r:id="rId21"/>
    <p:sldId id="309" r:id="rId22"/>
    <p:sldId id="315" r:id="rId23"/>
    <p:sldId id="310" r:id="rId24"/>
  </p:sldIdLst>
  <p:sldSz cx="9144000" cy="6858000" type="screen4x3"/>
  <p:notesSz cx="6858000" cy="97377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58F79A-D55C-2F61-48D0-72D353CD0690}" v="1" dt="2021-10-22T08:38:20.117"/>
    <p1510:client id="{A588571F-EC0B-B24B-9322-166F0E503708}" v="343" dt="2021-10-22T07:32:32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22" autoAdjust="0"/>
    <p:restoredTop sz="91732" autoAdjust="0"/>
  </p:normalViewPr>
  <p:slideViewPr>
    <p:cSldViewPr>
      <p:cViewPr varScale="1">
        <p:scale>
          <a:sx n="98" d="100"/>
          <a:sy n="98" d="100"/>
        </p:scale>
        <p:origin x="184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Filipová" userId="de3504b9-9788-463e-8aa6-ad59fdb70b82" providerId="ADAL" clId="{A588571F-EC0B-B24B-9322-166F0E503708}"/>
    <pc:docChg chg="undo custSel addSld delSld modSld sldOrd">
      <pc:chgData name="Marta Filipová" userId="de3504b9-9788-463e-8aa6-ad59fdb70b82" providerId="ADAL" clId="{A588571F-EC0B-B24B-9322-166F0E503708}" dt="2021-10-22T07:32:32.518" v="2365"/>
      <pc:docMkLst>
        <pc:docMk/>
      </pc:docMkLst>
      <pc:sldChg chg="del">
        <pc:chgData name="Marta Filipová" userId="de3504b9-9788-463e-8aa6-ad59fdb70b82" providerId="ADAL" clId="{A588571F-EC0B-B24B-9322-166F0E503708}" dt="2021-10-21T18:38:38.790" v="1543" actId="2696"/>
        <pc:sldMkLst>
          <pc:docMk/>
          <pc:sldMk cId="0" sldId="257"/>
        </pc:sldMkLst>
      </pc:sldChg>
      <pc:sldChg chg="addSp modSp mod setBg modNotesTx">
        <pc:chgData name="Marta Filipová" userId="de3504b9-9788-463e-8aa6-ad59fdb70b82" providerId="ADAL" clId="{A588571F-EC0B-B24B-9322-166F0E503708}" dt="2021-10-22T07:32:32.518" v="2365"/>
        <pc:sldMkLst>
          <pc:docMk/>
          <pc:sldMk cId="0" sldId="261"/>
        </pc:sldMkLst>
        <pc:spChg chg="add mod">
          <ac:chgData name="Marta Filipová" userId="de3504b9-9788-463e-8aa6-ad59fdb70b82" providerId="ADAL" clId="{A588571F-EC0B-B24B-9322-166F0E503708}" dt="2021-10-22T07:14:18.406" v="2296" actId="1076"/>
          <ac:spMkLst>
            <pc:docMk/>
            <pc:sldMk cId="0" sldId="261"/>
            <ac:spMk id="2" creationId="{C26BD341-8C46-244B-87AA-B37FEFCFBDA8}"/>
          </ac:spMkLst>
        </pc:spChg>
        <pc:spChg chg="mod">
          <ac:chgData name="Marta Filipová" userId="de3504b9-9788-463e-8aa6-ad59fdb70b82" providerId="ADAL" clId="{A588571F-EC0B-B24B-9322-166F0E503708}" dt="2021-10-22T06:34:57.475" v="1815"/>
          <ac:spMkLst>
            <pc:docMk/>
            <pc:sldMk cId="0" sldId="261"/>
            <ac:spMk id="14338" creationId="{C86A9E6F-F4F1-DA43-B324-CB03BCE36BD0}"/>
          </ac:spMkLst>
        </pc:spChg>
        <pc:spChg chg="mod">
          <ac:chgData name="Marta Filipová" userId="de3504b9-9788-463e-8aa6-ad59fdb70b82" providerId="ADAL" clId="{A588571F-EC0B-B24B-9322-166F0E503708}" dt="2021-10-22T06:35:35.449" v="1822"/>
          <ac:spMkLst>
            <pc:docMk/>
            <pc:sldMk cId="0" sldId="261"/>
            <ac:spMk id="14339" creationId="{8F43846D-1A0B-9642-9619-E68D9B646895}"/>
          </ac:spMkLst>
        </pc:spChg>
      </pc:sldChg>
      <pc:sldChg chg="del">
        <pc:chgData name="Marta Filipová" userId="de3504b9-9788-463e-8aa6-ad59fdb70b82" providerId="ADAL" clId="{A588571F-EC0B-B24B-9322-166F0E503708}" dt="2021-10-21T18:36:34.048" v="1459" actId="2696"/>
        <pc:sldMkLst>
          <pc:docMk/>
          <pc:sldMk cId="0" sldId="266"/>
        </pc:sldMkLst>
      </pc:sldChg>
      <pc:sldChg chg="modSp mod setBg modAnim modNotesTx">
        <pc:chgData name="Marta Filipová" userId="de3504b9-9788-463e-8aa6-ad59fdb70b82" providerId="ADAL" clId="{A588571F-EC0B-B24B-9322-166F0E503708}" dt="2021-10-22T07:32:32.518" v="2365"/>
        <pc:sldMkLst>
          <pc:docMk/>
          <pc:sldMk cId="0" sldId="269"/>
        </pc:sldMkLst>
        <pc:spChg chg="mod">
          <ac:chgData name="Marta Filipová" userId="de3504b9-9788-463e-8aa6-ad59fdb70b82" providerId="ADAL" clId="{A588571F-EC0B-B24B-9322-166F0E503708}" dt="2021-10-22T06:51:48.235" v="2093" actId="20577"/>
          <ac:spMkLst>
            <pc:docMk/>
            <pc:sldMk cId="0" sldId="269"/>
            <ac:spMk id="10243" creationId="{3C65FB0A-44CC-D247-8E0D-6304A0393BFE}"/>
          </ac:spMkLst>
        </pc:spChg>
        <pc:spChg chg="mod">
          <ac:chgData name="Marta Filipová" userId="de3504b9-9788-463e-8aa6-ad59fdb70b82" providerId="ADAL" clId="{A588571F-EC0B-B24B-9322-166F0E503708}" dt="2021-10-22T06:51:55.828" v="2095" actId="1076"/>
          <ac:spMkLst>
            <pc:docMk/>
            <pc:sldMk cId="0" sldId="269"/>
            <ac:spMk id="10244" creationId="{7017EB87-8C76-3C49-A1BA-100BD1A3826E}"/>
          </ac:spMkLst>
        </pc:spChg>
        <pc:spChg chg="mod">
          <ac:chgData name="Marta Filipová" userId="de3504b9-9788-463e-8aa6-ad59fdb70b82" providerId="ADAL" clId="{A588571F-EC0B-B24B-9322-166F0E503708}" dt="2021-10-21T06:21:29.599" v="736" actId="5793"/>
          <ac:spMkLst>
            <pc:docMk/>
            <pc:sldMk cId="0" sldId="269"/>
            <ac:spMk id="25629" creationId="{81F0A3DD-0CB6-3346-B764-0928BE8B4C06}"/>
          </ac:spMkLst>
        </pc:spChg>
        <pc:picChg chg="mod">
          <ac:chgData name="Marta Filipová" userId="de3504b9-9788-463e-8aa6-ad59fdb70b82" providerId="ADAL" clId="{A588571F-EC0B-B24B-9322-166F0E503708}" dt="2021-10-22T06:52:00.730" v="2097" actId="1076"/>
          <ac:picMkLst>
            <pc:docMk/>
            <pc:sldMk cId="0" sldId="269"/>
            <ac:picMk id="10242" creationId="{1D358353-2693-0047-AE0D-7AC0A2BE21C7}"/>
          </ac:picMkLst>
        </pc:picChg>
        <pc:picChg chg="mod">
          <ac:chgData name="Marta Filipová" userId="de3504b9-9788-463e-8aa6-ad59fdb70b82" providerId="ADAL" clId="{A588571F-EC0B-B24B-9322-166F0E503708}" dt="2021-10-22T06:51:58.816" v="2096" actId="1076"/>
          <ac:picMkLst>
            <pc:docMk/>
            <pc:sldMk cId="0" sldId="269"/>
            <ac:picMk id="10246" creationId="{DE107DC1-C548-3D48-BE98-4C7D16A767C5}"/>
          </ac:picMkLst>
        </pc:picChg>
      </pc:sldChg>
      <pc:sldChg chg="modSp mod setBg">
        <pc:chgData name="Marta Filipová" userId="de3504b9-9788-463e-8aa6-ad59fdb70b82" providerId="ADAL" clId="{A588571F-EC0B-B24B-9322-166F0E503708}" dt="2021-10-22T07:32:32.518" v="2365"/>
        <pc:sldMkLst>
          <pc:docMk/>
          <pc:sldMk cId="0" sldId="273"/>
        </pc:sldMkLst>
        <pc:spChg chg="mod">
          <ac:chgData name="Marta Filipová" userId="de3504b9-9788-463e-8aa6-ad59fdb70b82" providerId="ADAL" clId="{A588571F-EC0B-B24B-9322-166F0E503708}" dt="2021-10-21T04:41:59.597" v="54" actId="20577"/>
          <ac:spMkLst>
            <pc:docMk/>
            <pc:sldMk cId="0" sldId="273"/>
            <ac:spMk id="3" creationId="{4F0EF71A-16BB-C548-BEC5-20A772E35103}"/>
          </ac:spMkLst>
        </pc:spChg>
        <pc:spChg chg="mod">
          <ac:chgData name="Marta Filipová" userId="de3504b9-9788-463e-8aa6-ad59fdb70b82" providerId="ADAL" clId="{A588571F-EC0B-B24B-9322-166F0E503708}" dt="2021-10-22T06:34:57.526" v="1817"/>
          <ac:spMkLst>
            <pc:docMk/>
            <pc:sldMk cId="0" sldId="273"/>
            <ac:spMk id="41986" creationId="{298E5E51-81BC-774E-BC03-543024786E6D}"/>
          </ac:spMkLst>
        </pc:spChg>
      </pc:sldChg>
      <pc:sldChg chg="modSp mod setBg">
        <pc:chgData name="Marta Filipová" userId="de3504b9-9788-463e-8aa6-ad59fdb70b82" providerId="ADAL" clId="{A588571F-EC0B-B24B-9322-166F0E503708}" dt="2021-10-22T07:32:32.518" v="2365"/>
        <pc:sldMkLst>
          <pc:docMk/>
          <pc:sldMk cId="0" sldId="275"/>
        </pc:sldMkLst>
        <pc:spChg chg="mod">
          <ac:chgData name="Marta Filipová" userId="de3504b9-9788-463e-8aa6-ad59fdb70b82" providerId="ADAL" clId="{A588571F-EC0B-B24B-9322-166F0E503708}" dt="2021-10-22T06:34:57.475" v="1815"/>
          <ac:spMkLst>
            <pc:docMk/>
            <pc:sldMk cId="0" sldId="275"/>
            <ac:spMk id="7170" creationId="{39E33F72-71A8-0449-8E06-42D28602DEB5}"/>
          </ac:spMkLst>
        </pc:spChg>
        <pc:spChg chg="mod">
          <ac:chgData name="Marta Filipová" userId="de3504b9-9788-463e-8aa6-ad59fdb70b82" providerId="ADAL" clId="{A588571F-EC0B-B24B-9322-166F0E503708}" dt="2021-10-21T18:42:55.111" v="1638" actId="20577"/>
          <ac:spMkLst>
            <pc:docMk/>
            <pc:sldMk cId="0" sldId="275"/>
            <ac:spMk id="46083" creationId="{CF70841E-4D8A-C340-94CA-604D97815F20}"/>
          </ac:spMkLst>
        </pc:spChg>
        <pc:picChg chg="mod">
          <ac:chgData name="Marta Filipová" userId="de3504b9-9788-463e-8aa6-ad59fdb70b82" providerId="ADAL" clId="{A588571F-EC0B-B24B-9322-166F0E503708}" dt="2021-10-21T18:43:06.194" v="1640" actId="1076"/>
          <ac:picMkLst>
            <pc:docMk/>
            <pc:sldMk cId="0" sldId="275"/>
            <ac:picMk id="7172" creationId="{032516D9-46AA-D34E-87C5-EB5925931177}"/>
          </ac:picMkLst>
        </pc:picChg>
      </pc:sldChg>
      <pc:sldChg chg="addSp modSp del mod setBg">
        <pc:chgData name="Marta Filipová" userId="de3504b9-9788-463e-8aa6-ad59fdb70b82" providerId="ADAL" clId="{A588571F-EC0B-B24B-9322-166F0E503708}" dt="2021-10-22T07:32:20.196" v="2364" actId="2696"/>
        <pc:sldMkLst>
          <pc:docMk/>
          <pc:sldMk cId="0" sldId="276"/>
        </pc:sldMkLst>
        <pc:spChg chg="mod">
          <ac:chgData name="Marta Filipová" userId="de3504b9-9788-463e-8aa6-ad59fdb70b82" providerId="ADAL" clId="{A588571F-EC0B-B24B-9322-166F0E503708}" dt="2021-10-22T06:34:57.475" v="1815"/>
          <ac:spMkLst>
            <pc:docMk/>
            <pc:sldMk cId="0" sldId="276"/>
            <ac:spMk id="16386" creationId="{1BAF8532-6623-8242-8BE8-3C8D12E9B511}"/>
          </ac:spMkLst>
        </pc:spChg>
        <pc:spChg chg="mod">
          <ac:chgData name="Marta Filipová" userId="de3504b9-9788-463e-8aa6-ad59fdb70b82" providerId="ADAL" clId="{A588571F-EC0B-B24B-9322-166F0E503708}" dt="2021-10-21T18:38:26.046" v="1539" actId="1076"/>
          <ac:spMkLst>
            <pc:docMk/>
            <pc:sldMk cId="0" sldId="276"/>
            <ac:spMk id="47107" creationId="{3D865509-1E0B-FF4B-A40B-9DACC9C469C7}"/>
          </ac:spMkLst>
        </pc:spChg>
        <pc:picChg chg="add mod">
          <ac:chgData name="Marta Filipová" userId="de3504b9-9788-463e-8aa6-ad59fdb70b82" providerId="ADAL" clId="{A588571F-EC0B-B24B-9322-166F0E503708}" dt="2021-10-21T18:38:35.401" v="1542" actId="1076"/>
          <ac:picMkLst>
            <pc:docMk/>
            <pc:sldMk cId="0" sldId="276"/>
            <ac:picMk id="6" creationId="{3651A8D9-7507-9247-98A1-C4FD15811F3C}"/>
          </ac:picMkLst>
        </pc:picChg>
        <pc:picChg chg="mod">
          <ac:chgData name="Marta Filipová" userId="de3504b9-9788-463e-8aa6-ad59fdb70b82" providerId="ADAL" clId="{A588571F-EC0B-B24B-9322-166F0E503708}" dt="2021-10-21T18:38:30.925" v="1541" actId="1076"/>
          <ac:picMkLst>
            <pc:docMk/>
            <pc:sldMk cId="0" sldId="276"/>
            <ac:picMk id="16389" creationId="{2949EE94-5E59-2340-B867-71D40CDD4233}"/>
          </ac:picMkLst>
        </pc:picChg>
      </pc:sldChg>
      <pc:sldChg chg="modSp mod setBg">
        <pc:chgData name="Marta Filipová" userId="de3504b9-9788-463e-8aa6-ad59fdb70b82" providerId="ADAL" clId="{A588571F-EC0B-B24B-9322-166F0E503708}" dt="2021-10-22T07:32:32.518" v="2365"/>
        <pc:sldMkLst>
          <pc:docMk/>
          <pc:sldMk cId="0" sldId="277"/>
        </pc:sldMkLst>
        <pc:spChg chg="mod">
          <ac:chgData name="Marta Filipová" userId="de3504b9-9788-463e-8aa6-ad59fdb70b82" providerId="ADAL" clId="{A588571F-EC0B-B24B-9322-166F0E503708}" dt="2021-10-22T06:32:09.583" v="1781" actId="255"/>
          <ac:spMkLst>
            <pc:docMk/>
            <pc:sldMk cId="0" sldId="277"/>
            <ac:spMk id="8194" creationId="{EC10E162-9C8D-284F-970B-B90086987EFF}"/>
          </ac:spMkLst>
        </pc:spChg>
        <pc:spChg chg="mod">
          <ac:chgData name="Marta Filipová" userId="de3504b9-9788-463e-8aa6-ad59fdb70b82" providerId="ADAL" clId="{A588571F-EC0B-B24B-9322-166F0E503708}" dt="2021-10-22T06:34:57.526" v="1817"/>
          <ac:spMkLst>
            <pc:docMk/>
            <pc:sldMk cId="0" sldId="277"/>
            <ac:spMk id="48131" creationId="{FB5FB387-66E2-3047-9B75-5E36730CA7B9}"/>
          </ac:spMkLst>
        </pc:spChg>
      </pc:sldChg>
      <pc:sldChg chg="addSp modSp mod setBg">
        <pc:chgData name="Marta Filipová" userId="de3504b9-9788-463e-8aa6-ad59fdb70b82" providerId="ADAL" clId="{A588571F-EC0B-B24B-9322-166F0E503708}" dt="2021-10-22T07:32:32.518" v="2365"/>
        <pc:sldMkLst>
          <pc:docMk/>
          <pc:sldMk cId="0" sldId="278"/>
        </pc:sldMkLst>
        <pc:spChg chg="add mod">
          <ac:chgData name="Marta Filipová" userId="de3504b9-9788-463e-8aa6-ad59fdb70b82" providerId="ADAL" clId="{A588571F-EC0B-B24B-9322-166F0E503708}" dt="2021-10-21T04:46:55.802" v="266" actId="1076"/>
          <ac:spMkLst>
            <pc:docMk/>
            <pc:sldMk cId="0" sldId="278"/>
            <ac:spMk id="2" creationId="{136C2494-73B3-8440-8963-FD09B79316E0}"/>
          </ac:spMkLst>
        </pc:spChg>
        <pc:spChg chg="mod">
          <ac:chgData name="Marta Filipová" userId="de3504b9-9788-463e-8aa6-ad59fdb70b82" providerId="ADAL" clId="{A588571F-EC0B-B24B-9322-166F0E503708}" dt="2021-10-22T06:34:57.475" v="1815"/>
          <ac:spMkLst>
            <pc:docMk/>
            <pc:sldMk cId="0" sldId="278"/>
            <ac:spMk id="6146" creationId="{CDD441A9-E39C-6B4F-9F57-4FAA6EF382A3}"/>
          </ac:spMkLst>
        </pc:spChg>
        <pc:spChg chg="mod">
          <ac:chgData name="Marta Filipová" userId="de3504b9-9788-463e-8aa6-ad59fdb70b82" providerId="ADAL" clId="{A588571F-EC0B-B24B-9322-166F0E503708}" dt="2021-10-22T06:34:57.526" v="1817"/>
          <ac:spMkLst>
            <pc:docMk/>
            <pc:sldMk cId="0" sldId="278"/>
            <ac:spMk id="6147" creationId="{D764D176-35D6-EB45-B0CA-9B4755660A1A}"/>
          </ac:spMkLst>
        </pc:spChg>
        <pc:picChg chg="add mod">
          <ac:chgData name="Marta Filipová" userId="de3504b9-9788-463e-8aa6-ad59fdb70b82" providerId="ADAL" clId="{A588571F-EC0B-B24B-9322-166F0E503708}" dt="2021-10-21T04:46:18.305" v="235" actId="1076"/>
          <ac:picMkLst>
            <pc:docMk/>
            <pc:sldMk cId="0" sldId="278"/>
            <ac:picMk id="1026" creationId="{951E4D4D-90C0-9D42-A57F-41056CB29075}"/>
          </ac:picMkLst>
        </pc:picChg>
        <pc:picChg chg="add mod">
          <ac:chgData name="Marta Filipová" userId="de3504b9-9788-463e-8aa6-ad59fdb70b82" providerId="ADAL" clId="{A588571F-EC0B-B24B-9322-166F0E503708}" dt="2021-10-21T04:46:37.363" v="239" actId="14100"/>
          <ac:picMkLst>
            <pc:docMk/>
            <pc:sldMk cId="0" sldId="278"/>
            <ac:picMk id="1028" creationId="{748367CE-4B3C-F94E-B5DA-E6793C02B8AD}"/>
          </ac:picMkLst>
        </pc:picChg>
      </pc:sldChg>
      <pc:sldChg chg="modSp mod setBg modNotesTx">
        <pc:chgData name="Marta Filipová" userId="de3504b9-9788-463e-8aa6-ad59fdb70b82" providerId="ADAL" clId="{A588571F-EC0B-B24B-9322-166F0E503708}" dt="2021-10-22T07:32:32.518" v="2365"/>
        <pc:sldMkLst>
          <pc:docMk/>
          <pc:sldMk cId="0" sldId="280"/>
        </pc:sldMkLst>
        <pc:spChg chg="mod">
          <ac:chgData name="Marta Filipová" userId="de3504b9-9788-463e-8aa6-ad59fdb70b82" providerId="ADAL" clId="{A588571F-EC0B-B24B-9322-166F0E503708}" dt="2021-10-21T05:25:53.054" v="615" actId="14100"/>
          <ac:spMkLst>
            <pc:docMk/>
            <pc:sldMk cId="0" sldId="280"/>
            <ac:spMk id="9218" creationId="{2D56B921-C77A-D641-B7E2-C6B3769082C5}"/>
          </ac:spMkLst>
        </pc:spChg>
        <pc:spChg chg="mod">
          <ac:chgData name="Marta Filipová" userId="de3504b9-9788-463e-8aa6-ad59fdb70b82" providerId="ADAL" clId="{A588571F-EC0B-B24B-9322-166F0E503708}" dt="2021-10-22T06:36:39.232" v="1826" actId="1076"/>
          <ac:spMkLst>
            <pc:docMk/>
            <pc:sldMk cId="0" sldId="280"/>
            <ac:spMk id="51203" creationId="{1CD288CD-B8A0-4342-9663-2C9BC811E904}"/>
          </ac:spMkLst>
        </pc:spChg>
      </pc:sldChg>
      <pc:sldChg chg="modSp del mod setBg">
        <pc:chgData name="Marta Filipová" userId="de3504b9-9788-463e-8aa6-ad59fdb70b82" providerId="ADAL" clId="{A588571F-EC0B-B24B-9322-166F0E503708}" dt="2021-10-22T07:22:29.731" v="2310" actId="2696"/>
        <pc:sldMkLst>
          <pc:docMk/>
          <pc:sldMk cId="0" sldId="283"/>
        </pc:sldMkLst>
        <pc:spChg chg="mod">
          <ac:chgData name="Marta Filipová" userId="de3504b9-9788-463e-8aa6-ad59fdb70b82" providerId="ADAL" clId="{A588571F-EC0B-B24B-9322-166F0E503708}" dt="2021-10-22T06:35:36.208" v="1823" actId="27636"/>
          <ac:spMkLst>
            <pc:docMk/>
            <pc:sldMk cId="0" sldId="283"/>
            <ac:spMk id="62467" creationId="{755201EC-7071-5A41-A0E4-A9EFDBFA3B8C}"/>
          </ac:spMkLst>
        </pc:spChg>
        <pc:spChg chg="mod">
          <ac:chgData name="Marta Filipová" userId="de3504b9-9788-463e-8aa6-ad59fdb70b82" providerId="ADAL" clId="{A588571F-EC0B-B24B-9322-166F0E503708}" dt="2021-10-22T06:35:36.216" v="1824" actId="27636"/>
          <ac:spMkLst>
            <pc:docMk/>
            <pc:sldMk cId="0" sldId="283"/>
            <ac:spMk id="62468" creationId="{879A8A52-E06A-F545-BDF3-B18D1458AB00}"/>
          </ac:spMkLst>
        </pc:spChg>
      </pc:sldChg>
      <pc:sldChg chg="del">
        <pc:chgData name="Marta Filipová" userId="de3504b9-9788-463e-8aa6-ad59fdb70b82" providerId="ADAL" clId="{A588571F-EC0B-B24B-9322-166F0E503708}" dt="2021-10-21T06:37:24.015" v="885" actId="2696"/>
        <pc:sldMkLst>
          <pc:docMk/>
          <pc:sldMk cId="0" sldId="284"/>
        </pc:sldMkLst>
      </pc:sldChg>
      <pc:sldChg chg="modSp mod ord setBg modNotesTx">
        <pc:chgData name="Marta Filipová" userId="de3504b9-9788-463e-8aa6-ad59fdb70b82" providerId="ADAL" clId="{A588571F-EC0B-B24B-9322-166F0E503708}" dt="2021-10-22T07:32:32.518" v="2365"/>
        <pc:sldMkLst>
          <pc:docMk/>
          <pc:sldMk cId="0" sldId="285"/>
        </pc:sldMkLst>
        <pc:spChg chg="mod">
          <ac:chgData name="Marta Filipová" userId="de3504b9-9788-463e-8aa6-ad59fdb70b82" providerId="ADAL" clId="{A588571F-EC0B-B24B-9322-166F0E503708}" dt="2021-10-22T06:50:14.373" v="2088" actId="14100"/>
          <ac:spMkLst>
            <pc:docMk/>
            <pc:sldMk cId="0" sldId="285"/>
            <ac:spMk id="11266" creationId="{2FB43D2E-A192-9F44-879F-D455E649BC28}"/>
          </ac:spMkLst>
        </pc:spChg>
        <pc:spChg chg="mod">
          <ac:chgData name="Marta Filipová" userId="de3504b9-9788-463e-8aa6-ad59fdb70b82" providerId="ADAL" clId="{A588571F-EC0B-B24B-9322-166F0E503708}" dt="2021-10-21T06:26:50.464" v="827" actId="14100"/>
          <ac:spMkLst>
            <pc:docMk/>
            <pc:sldMk cId="0" sldId="285"/>
            <ac:spMk id="11267" creationId="{43F9FB5B-8083-8047-9227-9E5B29279F14}"/>
          </ac:spMkLst>
        </pc:spChg>
        <pc:spChg chg="mod">
          <ac:chgData name="Marta Filipová" userId="de3504b9-9788-463e-8aa6-ad59fdb70b82" providerId="ADAL" clId="{A588571F-EC0B-B24B-9322-166F0E503708}" dt="2021-10-21T06:27:00.042" v="831" actId="1076"/>
          <ac:spMkLst>
            <pc:docMk/>
            <pc:sldMk cId="0" sldId="285"/>
            <ac:spMk id="11268" creationId="{7EA24112-DD9B-7B46-BC81-D4E862B53646}"/>
          </ac:spMkLst>
        </pc:spChg>
      </pc:sldChg>
      <pc:sldChg chg="del">
        <pc:chgData name="Marta Filipová" userId="de3504b9-9788-463e-8aa6-ad59fdb70b82" providerId="ADAL" clId="{A588571F-EC0B-B24B-9322-166F0E503708}" dt="2021-10-21T06:37:20.965" v="884" actId="2696"/>
        <pc:sldMkLst>
          <pc:docMk/>
          <pc:sldMk cId="0" sldId="286"/>
        </pc:sldMkLst>
      </pc:sldChg>
      <pc:sldChg chg="del">
        <pc:chgData name="Marta Filipová" userId="de3504b9-9788-463e-8aa6-ad59fdb70b82" providerId="ADAL" clId="{A588571F-EC0B-B24B-9322-166F0E503708}" dt="2021-10-21T06:36:58.088" v="879" actId="2696"/>
        <pc:sldMkLst>
          <pc:docMk/>
          <pc:sldMk cId="0" sldId="287"/>
        </pc:sldMkLst>
      </pc:sldChg>
      <pc:sldChg chg="del">
        <pc:chgData name="Marta Filipová" userId="de3504b9-9788-463e-8aa6-ad59fdb70b82" providerId="ADAL" clId="{A588571F-EC0B-B24B-9322-166F0E503708}" dt="2021-10-21T06:36:59.510" v="880" actId="2696"/>
        <pc:sldMkLst>
          <pc:docMk/>
          <pc:sldMk cId="0" sldId="288"/>
        </pc:sldMkLst>
      </pc:sldChg>
      <pc:sldChg chg="del">
        <pc:chgData name="Marta Filipová" userId="de3504b9-9788-463e-8aa6-ad59fdb70b82" providerId="ADAL" clId="{A588571F-EC0B-B24B-9322-166F0E503708}" dt="2021-10-21T18:38:40.032" v="1544" actId="2696"/>
        <pc:sldMkLst>
          <pc:docMk/>
          <pc:sldMk cId="0" sldId="289"/>
        </pc:sldMkLst>
      </pc:sldChg>
      <pc:sldChg chg="del">
        <pc:chgData name="Marta Filipová" userId="de3504b9-9788-463e-8aa6-ad59fdb70b82" providerId="ADAL" clId="{A588571F-EC0B-B24B-9322-166F0E503708}" dt="2021-10-21T18:36:26.389" v="1456" actId="2696"/>
        <pc:sldMkLst>
          <pc:docMk/>
          <pc:sldMk cId="0" sldId="290"/>
        </pc:sldMkLst>
      </pc:sldChg>
      <pc:sldChg chg="del">
        <pc:chgData name="Marta Filipová" userId="de3504b9-9788-463e-8aa6-ad59fdb70b82" providerId="ADAL" clId="{A588571F-EC0B-B24B-9322-166F0E503708}" dt="2021-10-21T18:36:28.147" v="1457" actId="2696"/>
        <pc:sldMkLst>
          <pc:docMk/>
          <pc:sldMk cId="0" sldId="291"/>
        </pc:sldMkLst>
      </pc:sldChg>
      <pc:sldChg chg="del">
        <pc:chgData name="Marta Filipová" userId="de3504b9-9788-463e-8aa6-ad59fdb70b82" providerId="ADAL" clId="{A588571F-EC0B-B24B-9322-166F0E503708}" dt="2021-10-21T18:36:32.349" v="1458" actId="2696"/>
        <pc:sldMkLst>
          <pc:docMk/>
          <pc:sldMk cId="0" sldId="294"/>
        </pc:sldMkLst>
      </pc:sldChg>
      <pc:sldChg chg="del">
        <pc:chgData name="Marta Filipová" userId="de3504b9-9788-463e-8aa6-ad59fdb70b82" providerId="ADAL" clId="{A588571F-EC0B-B24B-9322-166F0E503708}" dt="2021-10-21T18:36:36.003" v="1460" actId="2696"/>
        <pc:sldMkLst>
          <pc:docMk/>
          <pc:sldMk cId="0" sldId="295"/>
        </pc:sldMkLst>
      </pc:sldChg>
      <pc:sldChg chg="del">
        <pc:chgData name="Marta Filipová" userId="de3504b9-9788-463e-8aa6-ad59fdb70b82" providerId="ADAL" clId="{A588571F-EC0B-B24B-9322-166F0E503708}" dt="2021-10-21T18:36:39.066" v="1461" actId="2696"/>
        <pc:sldMkLst>
          <pc:docMk/>
          <pc:sldMk cId="0" sldId="297"/>
        </pc:sldMkLst>
      </pc:sldChg>
      <pc:sldChg chg="del">
        <pc:chgData name="Marta Filipová" userId="de3504b9-9788-463e-8aa6-ad59fdb70b82" providerId="ADAL" clId="{A588571F-EC0B-B24B-9322-166F0E503708}" dt="2021-10-21T06:37:19.333" v="883" actId="2696"/>
        <pc:sldMkLst>
          <pc:docMk/>
          <pc:sldMk cId="0" sldId="298"/>
        </pc:sldMkLst>
      </pc:sldChg>
      <pc:sldChg chg="del">
        <pc:chgData name="Marta Filipová" userId="de3504b9-9788-463e-8aa6-ad59fdb70b82" providerId="ADAL" clId="{A588571F-EC0B-B24B-9322-166F0E503708}" dt="2021-10-21T06:37:13.083" v="882" actId="2696"/>
        <pc:sldMkLst>
          <pc:docMk/>
          <pc:sldMk cId="0" sldId="299"/>
        </pc:sldMkLst>
      </pc:sldChg>
      <pc:sldChg chg="del">
        <pc:chgData name="Marta Filipová" userId="de3504b9-9788-463e-8aa6-ad59fdb70b82" providerId="ADAL" clId="{A588571F-EC0B-B24B-9322-166F0E503708}" dt="2021-10-21T06:37:11.361" v="881" actId="2696"/>
        <pc:sldMkLst>
          <pc:docMk/>
          <pc:sldMk cId="0" sldId="300"/>
        </pc:sldMkLst>
      </pc:sldChg>
      <pc:sldChg chg="modSp mod setBg">
        <pc:chgData name="Marta Filipová" userId="de3504b9-9788-463e-8aa6-ad59fdb70b82" providerId="ADAL" clId="{A588571F-EC0B-B24B-9322-166F0E503708}" dt="2021-10-22T07:32:32.518" v="2365"/>
        <pc:sldMkLst>
          <pc:docMk/>
          <pc:sldMk cId="3384635653" sldId="301"/>
        </pc:sldMkLst>
        <pc:spChg chg="mod">
          <ac:chgData name="Marta Filipová" userId="de3504b9-9788-463e-8aa6-ad59fdb70b82" providerId="ADAL" clId="{A588571F-EC0B-B24B-9322-166F0E503708}" dt="2021-10-22T06:35:35.449" v="1822"/>
          <ac:spMkLst>
            <pc:docMk/>
            <pc:sldMk cId="3384635653" sldId="301"/>
            <ac:spMk id="2" creationId="{0DA1B6CC-A764-DF42-A8C1-921E3D5305CD}"/>
          </ac:spMkLst>
        </pc:spChg>
        <pc:picChg chg="mod">
          <ac:chgData name="Marta Filipová" userId="de3504b9-9788-463e-8aa6-ad59fdb70b82" providerId="ADAL" clId="{A588571F-EC0B-B24B-9322-166F0E503708}" dt="2021-10-22T06:35:35.449" v="1822"/>
          <ac:picMkLst>
            <pc:docMk/>
            <pc:sldMk cId="3384635653" sldId="301"/>
            <ac:picMk id="11" creationId="{A7543BC3-6E07-6941-A306-1BE30C4A3D63}"/>
          </ac:picMkLst>
        </pc:picChg>
      </pc:sldChg>
      <pc:sldChg chg="delSp modSp mod ord setBg">
        <pc:chgData name="Marta Filipová" userId="de3504b9-9788-463e-8aa6-ad59fdb70b82" providerId="ADAL" clId="{A588571F-EC0B-B24B-9322-166F0E503708}" dt="2021-10-22T07:32:32.518" v="2365"/>
        <pc:sldMkLst>
          <pc:docMk/>
          <pc:sldMk cId="3477404186" sldId="302"/>
        </pc:sldMkLst>
        <pc:spChg chg="del">
          <ac:chgData name="Marta Filipová" userId="de3504b9-9788-463e-8aa6-ad59fdb70b82" providerId="ADAL" clId="{A588571F-EC0B-B24B-9322-166F0E503708}" dt="2021-10-21T06:37:51.061" v="887" actId="478"/>
          <ac:spMkLst>
            <pc:docMk/>
            <pc:sldMk cId="3477404186" sldId="302"/>
            <ac:spMk id="2" creationId="{F5427597-F586-184E-B51A-C81282A3219C}"/>
          </ac:spMkLst>
        </pc:spChg>
        <pc:spChg chg="mod">
          <ac:chgData name="Marta Filipová" userId="de3504b9-9788-463e-8aa6-ad59fdb70b82" providerId="ADAL" clId="{A588571F-EC0B-B24B-9322-166F0E503708}" dt="2021-10-21T06:22:46.043" v="775" actId="20577"/>
          <ac:spMkLst>
            <pc:docMk/>
            <pc:sldMk cId="3477404186" sldId="302"/>
            <ac:spMk id="3" creationId="{893962DE-D12D-CF45-AFEB-0D68A8D2D77B}"/>
          </ac:spMkLst>
        </pc:spChg>
        <pc:spChg chg="mod">
          <ac:chgData name="Marta Filipová" userId="de3504b9-9788-463e-8aa6-ad59fdb70b82" providerId="ADAL" clId="{A588571F-EC0B-B24B-9322-166F0E503708}" dt="2021-10-22T06:35:35.449" v="1822"/>
          <ac:spMkLst>
            <pc:docMk/>
            <pc:sldMk cId="3477404186" sldId="302"/>
            <ac:spMk id="4" creationId="{3D2AEF29-115D-D241-B2AE-4DAF30AD65DF}"/>
          </ac:spMkLst>
        </pc:spChg>
      </pc:sldChg>
      <pc:sldChg chg="addSp delSp modSp mod ord setBg">
        <pc:chgData name="Marta Filipová" userId="de3504b9-9788-463e-8aa6-ad59fdb70b82" providerId="ADAL" clId="{A588571F-EC0B-B24B-9322-166F0E503708}" dt="2021-10-22T07:32:32.518" v="2365"/>
        <pc:sldMkLst>
          <pc:docMk/>
          <pc:sldMk cId="3100444673" sldId="303"/>
        </pc:sldMkLst>
        <pc:spChg chg="del mod">
          <ac:chgData name="Marta Filipová" userId="de3504b9-9788-463e-8aa6-ad59fdb70b82" providerId="ADAL" clId="{A588571F-EC0B-B24B-9322-166F0E503708}" dt="2021-10-22T06:53:50.846" v="2099" actId="478"/>
          <ac:spMkLst>
            <pc:docMk/>
            <pc:sldMk cId="3100444673" sldId="303"/>
            <ac:spMk id="2" creationId="{9D42E8D4-BF87-1948-A427-0EB0C2EC086B}"/>
          </ac:spMkLst>
        </pc:spChg>
        <pc:spChg chg="mod">
          <ac:chgData name="Marta Filipová" userId="de3504b9-9788-463e-8aa6-ad59fdb70b82" providerId="ADAL" clId="{A588571F-EC0B-B24B-9322-166F0E503708}" dt="2021-10-22T06:56:37.729" v="2118" actId="1076"/>
          <ac:spMkLst>
            <pc:docMk/>
            <pc:sldMk cId="3100444673" sldId="303"/>
            <ac:spMk id="3" creationId="{8EF13B53-FC5F-2340-8ECE-B74F90125E21}"/>
          </ac:spMkLst>
        </pc:spChg>
        <pc:spChg chg="del mod">
          <ac:chgData name="Marta Filipová" userId="de3504b9-9788-463e-8aa6-ad59fdb70b82" providerId="ADAL" clId="{A588571F-EC0B-B24B-9322-166F0E503708}" dt="2021-10-22T06:53:48.591" v="2098" actId="478"/>
          <ac:spMkLst>
            <pc:docMk/>
            <pc:sldMk cId="3100444673" sldId="303"/>
            <ac:spMk id="4" creationId="{822013BA-DC62-0146-BC6D-11B96EBE7972}"/>
          </ac:spMkLst>
        </pc:spChg>
        <pc:spChg chg="add mod">
          <ac:chgData name="Marta Filipová" userId="de3504b9-9788-463e-8aa6-ad59fdb70b82" providerId="ADAL" clId="{A588571F-EC0B-B24B-9322-166F0E503708}" dt="2021-10-22T06:56:34.985" v="2117" actId="1076"/>
          <ac:spMkLst>
            <pc:docMk/>
            <pc:sldMk cId="3100444673" sldId="303"/>
            <ac:spMk id="5" creationId="{BFC99851-96CF-BF4D-9D87-DCBC79ECEF4B}"/>
          </ac:spMkLst>
        </pc:spChg>
        <pc:picChg chg="add mod">
          <ac:chgData name="Marta Filipová" userId="de3504b9-9788-463e-8aa6-ad59fdb70b82" providerId="ADAL" clId="{A588571F-EC0B-B24B-9322-166F0E503708}" dt="2021-10-22T06:56:26.034" v="2103" actId="1076"/>
          <ac:picMkLst>
            <pc:docMk/>
            <pc:sldMk cId="3100444673" sldId="303"/>
            <ac:picMk id="8194" creationId="{F222972E-0F66-9242-970A-9942BAB1823A}"/>
          </ac:picMkLst>
        </pc:picChg>
      </pc:sldChg>
      <pc:sldChg chg="addSp delSp modSp new mod setBg modClrScheme chgLayout">
        <pc:chgData name="Marta Filipová" userId="de3504b9-9788-463e-8aa6-ad59fdb70b82" providerId="ADAL" clId="{A588571F-EC0B-B24B-9322-166F0E503708}" dt="2021-10-22T07:32:32.518" v="2365"/>
        <pc:sldMkLst>
          <pc:docMk/>
          <pc:sldMk cId="3499535291" sldId="304"/>
        </pc:sldMkLst>
        <pc:spChg chg="mod ord">
          <ac:chgData name="Marta Filipová" userId="de3504b9-9788-463e-8aa6-ad59fdb70b82" providerId="ADAL" clId="{A588571F-EC0B-B24B-9322-166F0E503708}" dt="2021-10-22T06:44:49.442" v="1968" actId="113"/>
          <ac:spMkLst>
            <pc:docMk/>
            <pc:sldMk cId="3499535291" sldId="304"/>
            <ac:spMk id="2" creationId="{7AD55C96-08CD-E042-950C-1120C963E673}"/>
          </ac:spMkLst>
        </pc:spChg>
        <pc:spChg chg="del mod ord">
          <ac:chgData name="Marta Filipová" userId="de3504b9-9788-463e-8aa6-ad59fdb70b82" providerId="ADAL" clId="{A588571F-EC0B-B24B-9322-166F0E503708}" dt="2021-10-21T04:59:14.010" v="463" actId="700"/>
          <ac:spMkLst>
            <pc:docMk/>
            <pc:sldMk cId="3499535291" sldId="304"/>
            <ac:spMk id="3" creationId="{2096B473-7A48-1A42-9E02-56AAF172C34F}"/>
          </ac:spMkLst>
        </pc:spChg>
        <pc:spChg chg="add mod ord">
          <ac:chgData name="Marta Filipová" userId="de3504b9-9788-463e-8aa6-ad59fdb70b82" providerId="ADAL" clId="{A588571F-EC0B-B24B-9322-166F0E503708}" dt="2021-10-22T06:38:22.163" v="1838" actId="20577"/>
          <ac:spMkLst>
            <pc:docMk/>
            <pc:sldMk cId="3499535291" sldId="304"/>
            <ac:spMk id="4" creationId="{67EB7805-A6FC-F247-87CE-D44BA9BB5E6B}"/>
          </ac:spMkLst>
        </pc:spChg>
        <pc:spChg chg="add del mod ord">
          <ac:chgData name="Marta Filipová" userId="de3504b9-9788-463e-8aa6-ad59fdb70b82" providerId="ADAL" clId="{A588571F-EC0B-B24B-9322-166F0E503708}" dt="2021-10-22T06:39:51.476" v="1845" actId="21"/>
          <ac:spMkLst>
            <pc:docMk/>
            <pc:sldMk cId="3499535291" sldId="304"/>
            <ac:spMk id="5" creationId="{A415B730-8121-634E-BF54-673908AEEAE5}"/>
          </ac:spMkLst>
        </pc:spChg>
        <pc:spChg chg="add mod">
          <ac:chgData name="Marta Filipová" userId="de3504b9-9788-463e-8aa6-ad59fdb70b82" providerId="ADAL" clId="{A588571F-EC0B-B24B-9322-166F0E503708}" dt="2021-10-22T06:44:46.250" v="1967" actId="1076"/>
          <ac:spMkLst>
            <pc:docMk/>
            <pc:sldMk cId="3499535291" sldId="304"/>
            <ac:spMk id="7" creationId="{B4D5E30A-3457-CE4B-96F4-E755739E2949}"/>
          </ac:spMkLst>
        </pc:spChg>
        <pc:spChg chg="add mod">
          <ac:chgData name="Marta Filipová" userId="de3504b9-9788-463e-8aa6-ad59fdb70b82" providerId="ADAL" clId="{A588571F-EC0B-B24B-9322-166F0E503708}" dt="2021-10-22T06:44:42.487" v="1965" actId="1076"/>
          <ac:spMkLst>
            <pc:docMk/>
            <pc:sldMk cId="3499535291" sldId="304"/>
            <ac:spMk id="8" creationId="{3970A4B8-A673-FC47-92B4-1E7D651284D8}"/>
          </ac:spMkLst>
        </pc:spChg>
        <pc:picChg chg="add del mod">
          <ac:chgData name="Marta Filipová" userId="de3504b9-9788-463e-8aa6-ad59fdb70b82" providerId="ADAL" clId="{A588571F-EC0B-B24B-9322-166F0E503708}" dt="2021-10-22T06:41:15.323" v="1848" actId="478"/>
          <ac:picMkLst>
            <pc:docMk/>
            <pc:sldMk cId="3499535291" sldId="304"/>
            <ac:picMk id="6146" creationId="{2F736E39-5678-AF41-8B77-19B53CEDD067}"/>
          </ac:picMkLst>
        </pc:picChg>
        <pc:picChg chg="add mod">
          <ac:chgData name="Marta Filipová" userId="de3504b9-9788-463e-8aa6-ad59fdb70b82" providerId="ADAL" clId="{A588571F-EC0B-B24B-9322-166F0E503708}" dt="2021-10-22T06:41:35.312" v="1857" actId="1076"/>
          <ac:picMkLst>
            <pc:docMk/>
            <pc:sldMk cId="3499535291" sldId="304"/>
            <ac:picMk id="6148" creationId="{35C4E9FB-CE51-DD48-8F47-51ACAE069AB4}"/>
          </ac:picMkLst>
        </pc:picChg>
        <pc:picChg chg="add del mod">
          <ac:chgData name="Marta Filipová" userId="de3504b9-9788-463e-8aa6-ad59fdb70b82" providerId="ADAL" clId="{A588571F-EC0B-B24B-9322-166F0E503708}" dt="2021-10-22T06:43:59.709" v="1931" actId="478"/>
          <ac:picMkLst>
            <pc:docMk/>
            <pc:sldMk cId="3499535291" sldId="304"/>
            <ac:picMk id="6150" creationId="{05AE817B-7027-5349-80D6-ADD94B199839}"/>
          </ac:picMkLst>
        </pc:picChg>
        <pc:picChg chg="add mod">
          <ac:chgData name="Marta Filipová" userId="de3504b9-9788-463e-8aa6-ad59fdb70b82" providerId="ADAL" clId="{A588571F-EC0B-B24B-9322-166F0E503708}" dt="2021-10-22T06:44:05.824" v="1934" actId="1076"/>
          <ac:picMkLst>
            <pc:docMk/>
            <pc:sldMk cId="3499535291" sldId="304"/>
            <ac:picMk id="6152" creationId="{C409CEC0-C164-5949-9988-BCC0643DD9DA}"/>
          </ac:picMkLst>
        </pc:picChg>
      </pc:sldChg>
      <pc:sldChg chg="addSp delSp modSp new mod setBg">
        <pc:chgData name="Marta Filipová" userId="de3504b9-9788-463e-8aa6-ad59fdb70b82" providerId="ADAL" clId="{A588571F-EC0B-B24B-9322-166F0E503708}" dt="2021-10-22T07:32:32.518" v="2365"/>
        <pc:sldMkLst>
          <pc:docMk/>
          <pc:sldMk cId="2372324710" sldId="305"/>
        </pc:sldMkLst>
        <pc:spChg chg="mod">
          <ac:chgData name="Marta Filipová" userId="de3504b9-9788-463e-8aa6-ad59fdb70b82" providerId="ADAL" clId="{A588571F-EC0B-B24B-9322-166F0E503708}" dt="2021-10-21T06:32:10.485" v="857" actId="14100"/>
          <ac:spMkLst>
            <pc:docMk/>
            <pc:sldMk cId="2372324710" sldId="305"/>
            <ac:spMk id="2" creationId="{82DA1848-AA6B-B149-AA91-CE04B83CF4F8}"/>
          </ac:spMkLst>
        </pc:spChg>
        <pc:spChg chg="mod">
          <ac:chgData name="Marta Filipová" userId="de3504b9-9788-463e-8aa6-ad59fdb70b82" providerId="ADAL" clId="{A588571F-EC0B-B24B-9322-166F0E503708}" dt="2021-10-22T07:10:54.051" v="2279" actId="27636"/>
          <ac:spMkLst>
            <pc:docMk/>
            <pc:sldMk cId="2372324710" sldId="305"/>
            <ac:spMk id="3" creationId="{629BC28F-4105-1747-B89E-C6C726F9AB19}"/>
          </ac:spMkLst>
        </pc:spChg>
        <pc:spChg chg="del mod">
          <ac:chgData name="Marta Filipová" userId="de3504b9-9788-463e-8aa6-ad59fdb70b82" providerId="ADAL" clId="{A588571F-EC0B-B24B-9322-166F0E503708}" dt="2021-10-21T06:50:13.121" v="1022" actId="21"/>
          <ac:spMkLst>
            <pc:docMk/>
            <pc:sldMk cId="2372324710" sldId="305"/>
            <ac:spMk id="4" creationId="{6336EDDC-6C42-244A-BF09-B0DFC3733DC7}"/>
          </ac:spMkLst>
        </pc:spChg>
        <pc:spChg chg="add mod">
          <ac:chgData name="Marta Filipová" userId="de3504b9-9788-463e-8aa6-ad59fdb70b82" providerId="ADAL" clId="{A588571F-EC0B-B24B-9322-166F0E503708}" dt="2021-10-22T07:11:02.136" v="2283" actId="1076"/>
          <ac:spMkLst>
            <pc:docMk/>
            <pc:sldMk cId="2372324710" sldId="305"/>
            <ac:spMk id="5" creationId="{B00E1FBD-B497-4346-AC37-A2E2ED9EE86F}"/>
          </ac:spMkLst>
        </pc:spChg>
        <pc:picChg chg="add del mod">
          <ac:chgData name="Marta Filipová" userId="de3504b9-9788-463e-8aa6-ad59fdb70b82" providerId="ADAL" clId="{A588571F-EC0B-B24B-9322-166F0E503708}" dt="2021-10-21T06:50:09.076" v="1020" actId="21"/>
          <ac:picMkLst>
            <pc:docMk/>
            <pc:sldMk cId="2372324710" sldId="305"/>
            <ac:picMk id="2050" creationId="{1B3D8CCC-5B5E-7045-846B-60C814530E49}"/>
          </ac:picMkLst>
        </pc:picChg>
        <pc:picChg chg="add del mod">
          <ac:chgData name="Marta Filipová" userId="de3504b9-9788-463e-8aa6-ad59fdb70b82" providerId="ADAL" clId="{A588571F-EC0B-B24B-9322-166F0E503708}" dt="2021-10-21T06:50:04.758" v="1018" actId="21"/>
          <ac:picMkLst>
            <pc:docMk/>
            <pc:sldMk cId="2372324710" sldId="305"/>
            <ac:picMk id="2052" creationId="{6F83A4E3-BACC-9842-B124-9B43B843BD74}"/>
          </ac:picMkLst>
        </pc:picChg>
        <pc:picChg chg="add mod">
          <ac:chgData name="Marta Filipová" userId="de3504b9-9788-463e-8aa6-ad59fdb70b82" providerId="ADAL" clId="{A588571F-EC0B-B24B-9322-166F0E503708}" dt="2021-10-22T07:10:56.473" v="2281" actId="1076"/>
          <ac:picMkLst>
            <pc:docMk/>
            <pc:sldMk cId="2372324710" sldId="305"/>
            <ac:picMk id="2054" creationId="{B3DF3E34-0E8E-224D-87AE-145C4D4849D3}"/>
          </ac:picMkLst>
        </pc:picChg>
      </pc:sldChg>
      <pc:sldChg chg="addSp modSp new mod setBg">
        <pc:chgData name="Marta Filipová" userId="de3504b9-9788-463e-8aa6-ad59fdb70b82" providerId="ADAL" clId="{A588571F-EC0B-B24B-9322-166F0E503708}" dt="2021-10-22T07:32:32.518" v="2365"/>
        <pc:sldMkLst>
          <pc:docMk/>
          <pc:sldMk cId="1015736433" sldId="306"/>
        </pc:sldMkLst>
        <pc:spChg chg="mod">
          <ac:chgData name="Marta Filipová" userId="de3504b9-9788-463e-8aa6-ad59fdb70b82" providerId="ADAL" clId="{A588571F-EC0B-B24B-9322-166F0E503708}" dt="2021-10-22T06:35:35.449" v="1822"/>
          <ac:spMkLst>
            <pc:docMk/>
            <pc:sldMk cId="1015736433" sldId="306"/>
            <ac:spMk id="2" creationId="{2C05D780-3918-1446-BA68-A5FD693BDE30}"/>
          </ac:spMkLst>
        </pc:spChg>
        <pc:spChg chg="mod">
          <ac:chgData name="Marta Filipová" userId="de3504b9-9788-463e-8aa6-ad59fdb70b82" providerId="ADAL" clId="{A588571F-EC0B-B24B-9322-166F0E503708}" dt="2021-10-21T06:43:59.292" v="1005" actId="20577"/>
          <ac:spMkLst>
            <pc:docMk/>
            <pc:sldMk cId="1015736433" sldId="306"/>
            <ac:spMk id="3" creationId="{5FFC1C61-A1AA-E148-8B5E-D20AE1F81ED6}"/>
          </ac:spMkLst>
        </pc:spChg>
        <pc:spChg chg="mod">
          <ac:chgData name="Marta Filipová" userId="de3504b9-9788-463e-8aa6-ad59fdb70b82" providerId="ADAL" clId="{A588571F-EC0B-B24B-9322-166F0E503708}" dt="2021-10-21T06:44:11.222" v="1009" actId="20577"/>
          <ac:spMkLst>
            <pc:docMk/>
            <pc:sldMk cId="1015736433" sldId="306"/>
            <ac:spMk id="4" creationId="{95C2965E-CFCA-8B49-AD9B-5318457AAD5B}"/>
          </ac:spMkLst>
        </pc:spChg>
        <pc:picChg chg="add mod">
          <ac:chgData name="Marta Filipová" userId="de3504b9-9788-463e-8aa6-ad59fdb70b82" providerId="ADAL" clId="{A588571F-EC0B-B24B-9322-166F0E503708}" dt="2021-10-21T06:44:14.640" v="1010" actId="1076"/>
          <ac:picMkLst>
            <pc:docMk/>
            <pc:sldMk cId="1015736433" sldId="306"/>
            <ac:picMk id="3074" creationId="{9509DAE8-85DF-3946-9784-BCEB6C20135A}"/>
          </ac:picMkLst>
        </pc:picChg>
        <pc:picChg chg="add mod">
          <ac:chgData name="Marta Filipová" userId="de3504b9-9788-463e-8aa6-ad59fdb70b82" providerId="ADAL" clId="{A588571F-EC0B-B24B-9322-166F0E503708}" dt="2021-10-21T06:44:04.443" v="1006" actId="1076"/>
          <ac:picMkLst>
            <pc:docMk/>
            <pc:sldMk cId="1015736433" sldId="306"/>
            <ac:picMk id="3076" creationId="{1DF355AE-178B-0645-B257-CA75D841466E}"/>
          </ac:picMkLst>
        </pc:picChg>
      </pc:sldChg>
      <pc:sldChg chg="addSp modSp new mod setBg">
        <pc:chgData name="Marta Filipová" userId="de3504b9-9788-463e-8aa6-ad59fdb70b82" providerId="ADAL" clId="{A588571F-EC0B-B24B-9322-166F0E503708}" dt="2021-10-22T07:32:32.518" v="2365"/>
        <pc:sldMkLst>
          <pc:docMk/>
          <pc:sldMk cId="1365968571" sldId="307"/>
        </pc:sldMkLst>
        <pc:spChg chg="mod">
          <ac:chgData name="Marta Filipová" userId="de3504b9-9788-463e-8aa6-ad59fdb70b82" providerId="ADAL" clId="{A588571F-EC0B-B24B-9322-166F0E503708}" dt="2021-10-22T06:35:35.449" v="1822"/>
          <ac:spMkLst>
            <pc:docMk/>
            <pc:sldMk cId="1365968571" sldId="307"/>
            <ac:spMk id="2" creationId="{AE0FA8E0-91AB-C64E-B9BD-3D0D4F0D72F0}"/>
          </ac:spMkLst>
        </pc:spChg>
        <pc:spChg chg="mod">
          <ac:chgData name="Marta Filipová" userId="de3504b9-9788-463e-8aa6-ad59fdb70b82" providerId="ADAL" clId="{A588571F-EC0B-B24B-9322-166F0E503708}" dt="2021-10-21T06:50:29.387" v="1044" actId="14100"/>
          <ac:spMkLst>
            <pc:docMk/>
            <pc:sldMk cId="1365968571" sldId="307"/>
            <ac:spMk id="3" creationId="{3B8D26CA-4C72-F240-B1E0-34636EC5303A}"/>
          </ac:spMkLst>
        </pc:spChg>
        <pc:spChg chg="add mod">
          <ac:chgData name="Marta Filipová" userId="de3504b9-9788-463e-8aa6-ad59fdb70b82" providerId="ADAL" clId="{A588571F-EC0B-B24B-9322-166F0E503708}" dt="2021-10-22T07:19:32.984" v="2308" actId="1076"/>
          <ac:spMkLst>
            <pc:docMk/>
            <pc:sldMk cId="1365968571" sldId="307"/>
            <ac:spMk id="6" creationId="{16F699D1-4D63-A44A-AD81-A52F1A286EDE}"/>
          </ac:spMkLst>
        </pc:spChg>
        <pc:picChg chg="add mod">
          <ac:chgData name="Marta Filipová" userId="de3504b9-9788-463e-8aa6-ad59fdb70b82" providerId="ADAL" clId="{A588571F-EC0B-B24B-9322-166F0E503708}" dt="2021-10-22T07:19:36.129" v="2309" actId="1076"/>
          <ac:picMkLst>
            <pc:docMk/>
            <pc:sldMk cId="1365968571" sldId="307"/>
            <ac:picMk id="4" creationId="{AB7E7D4E-C3EF-AC42-A37D-4607FAAED26A}"/>
          </ac:picMkLst>
        </pc:picChg>
        <pc:picChg chg="add mod">
          <ac:chgData name="Marta Filipová" userId="de3504b9-9788-463e-8aa6-ad59fdb70b82" providerId="ADAL" clId="{A588571F-EC0B-B24B-9322-166F0E503708}" dt="2021-10-21T06:50:10.191" v="1021"/>
          <ac:picMkLst>
            <pc:docMk/>
            <pc:sldMk cId="1365968571" sldId="307"/>
            <ac:picMk id="5" creationId="{E96BB3BB-CC58-3342-987D-B1DF0CBDAE8B}"/>
          </ac:picMkLst>
        </pc:picChg>
      </pc:sldChg>
      <pc:sldChg chg="modSp new mod setBg">
        <pc:chgData name="Marta Filipová" userId="de3504b9-9788-463e-8aa6-ad59fdb70b82" providerId="ADAL" clId="{A588571F-EC0B-B24B-9322-166F0E503708}" dt="2021-10-22T07:32:32.518" v="2365"/>
        <pc:sldMkLst>
          <pc:docMk/>
          <pc:sldMk cId="3903421867" sldId="308"/>
        </pc:sldMkLst>
        <pc:spChg chg="mod">
          <ac:chgData name="Marta Filipová" userId="de3504b9-9788-463e-8aa6-ad59fdb70b82" providerId="ADAL" clId="{A588571F-EC0B-B24B-9322-166F0E503708}" dt="2021-10-22T07:22:40.279" v="2311" actId="21"/>
          <ac:spMkLst>
            <pc:docMk/>
            <pc:sldMk cId="3903421867" sldId="308"/>
            <ac:spMk id="2" creationId="{E74E01D6-4DEE-6649-BAD3-80CFA1AFB2BF}"/>
          </ac:spMkLst>
        </pc:spChg>
        <pc:spChg chg="mod">
          <ac:chgData name="Marta Filipová" userId="de3504b9-9788-463e-8aa6-ad59fdb70b82" providerId="ADAL" clId="{A588571F-EC0B-B24B-9322-166F0E503708}" dt="2021-10-22T06:35:35.449" v="1822"/>
          <ac:spMkLst>
            <pc:docMk/>
            <pc:sldMk cId="3903421867" sldId="308"/>
            <ac:spMk id="3" creationId="{34327B26-4D82-C247-88CB-D30C888A97B0}"/>
          </ac:spMkLst>
        </pc:spChg>
        <pc:spChg chg="mod">
          <ac:chgData name="Marta Filipová" userId="de3504b9-9788-463e-8aa6-ad59fdb70b82" providerId="ADAL" clId="{A588571F-EC0B-B24B-9322-166F0E503708}" dt="2021-10-22T06:35:35.449" v="1822"/>
          <ac:spMkLst>
            <pc:docMk/>
            <pc:sldMk cId="3903421867" sldId="308"/>
            <ac:spMk id="4" creationId="{71897EF4-6AD2-DA43-B615-1CD8888DAF00}"/>
          </ac:spMkLst>
        </pc:spChg>
      </pc:sldChg>
      <pc:sldChg chg="addSp modSp new mod setBg">
        <pc:chgData name="Marta Filipová" userId="de3504b9-9788-463e-8aa6-ad59fdb70b82" providerId="ADAL" clId="{A588571F-EC0B-B24B-9322-166F0E503708}" dt="2021-10-22T07:32:32.518" v="2365"/>
        <pc:sldMkLst>
          <pc:docMk/>
          <pc:sldMk cId="1217420568" sldId="309"/>
        </pc:sldMkLst>
        <pc:spChg chg="mod">
          <ac:chgData name="Marta Filipová" userId="de3504b9-9788-463e-8aa6-ad59fdb70b82" providerId="ADAL" clId="{A588571F-EC0B-B24B-9322-166F0E503708}" dt="2021-10-22T07:24:30.652" v="2331" actId="14100"/>
          <ac:spMkLst>
            <pc:docMk/>
            <pc:sldMk cId="1217420568" sldId="309"/>
            <ac:spMk id="2" creationId="{68986EEA-29CB-864D-80AD-B7193D1E3D0D}"/>
          </ac:spMkLst>
        </pc:spChg>
        <pc:spChg chg="mod">
          <ac:chgData name="Marta Filipová" userId="de3504b9-9788-463e-8aa6-ad59fdb70b82" providerId="ADAL" clId="{A588571F-EC0B-B24B-9322-166F0E503708}" dt="2021-10-22T07:24:40.777" v="2333" actId="1076"/>
          <ac:spMkLst>
            <pc:docMk/>
            <pc:sldMk cId="1217420568" sldId="309"/>
            <ac:spMk id="3" creationId="{A352449B-442E-B34A-A3FD-06B0C4ED40B3}"/>
          </ac:spMkLst>
        </pc:spChg>
        <pc:spChg chg="mod">
          <ac:chgData name="Marta Filipová" userId="de3504b9-9788-463e-8aa6-ad59fdb70b82" providerId="ADAL" clId="{A588571F-EC0B-B24B-9322-166F0E503708}" dt="2021-10-22T06:35:35.449" v="1822"/>
          <ac:spMkLst>
            <pc:docMk/>
            <pc:sldMk cId="1217420568" sldId="309"/>
            <ac:spMk id="4" creationId="{08BE9A96-8C57-4247-9E51-D7C8B6624CB1}"/>
          </ac:spMkLst>
        </pc:spChg>
        <pc:picChg chg="add mod">
          <ac:chgData name="Marta Filipová" userId="de3504b9-9788-463e-8aa6-ad59fdb70b82" providerId="ADAL" clId="{A588571F-EC0B-B24B-9322-166F0E503708}" dt="2021-10-22T07:28:37.954" v="2350" actId="1076"/>
          <ac:picMkLst>
            <pc:docMk/>
            <pc:sldMk cId="1217420568" sldId="309"/>
            <ac:picMk id="5122" creationId="{6EF8DE0E-B527-E142-977F-CE637CED67EF}"/>
          </ac:picMkLst>
        </pc:picChg>
        <pc:picChg chg="add mod">
          <ac:chgData name="Marta Filipová" userId="de3504b9-9788-463e-8aa6-ad59fdb70b82" providerId="ADAL" clId="{A588571F-EC0B-B24B-9322-166F0E503708}" dt="2021-10-22T07:28:30.654" v="2348" actId="14100"/>
          <ac:picMkLst>
            <pc:docMk/>
            <pc:sldMk cId="1217420568" sldId="309"/>
            <ac:picMk id="5124" creationId="{7EDDEE39-B730-DC41-8BF8-3C5DCEB21680}"/>
          </ac:picMkLst>
        </pc:picChg>
      </pc:sldChg>
      <pc:sldChg chg="addSp delSp modSp new mod setBg">
        <pc:chgData name="Marta Filipová" userId="de3504b9-9788-463e-8aa6-ad59fdb70b82" providerId="ADAL" clId="{A588571F-EC0B-B24B-9322-166F0E503708}" dt="2021-10-22T07:32:32.518" v="2365"/>
        <pc:sldMkLst>
          <pc:docMk/>
          <pc:sldMk cId="3218362074" sldId="310"/>
        </pc:sldMkLst>
        <pc:spChg chg="del">
          <ac:chgData name="Marta Filipová" userId="de3504b9-9788-463e-8aa6-ad59fdb70b82" providerId="ADAL" clId="{A588571F-EC0B-B24B-9322-166F0E503708}" dt="2021-10-21T18:38:46.027" v="1545" actId="478"/>
          <ac:spMkLst>
            <pc:docMk/>
            <pc:sldMk cId="3218362074" sldId="310"/>
            <ac:spMk id="2" creationId="{5E821403-B849-4542-AEC1-AD2B302CE9FB}"/>
          </ac:spMkLst>
        </pc:spChg>
        <pc:spChg chg="mod">
          <ac:chgData name="Marta Filipová" userId="de3504b9-9788-463e-8aa6-ad59fdb70b82" providerId="ADAL" clId="{A588571F-EC0B-B24B-9322-166F0E503708}" dt="2021-10-22T07:32:17.494" v="2363" actId="1076"/>
          <ac:spMkLst>
            <pc:docMk/>
            <pc:sldMk cId="3218362074" sldId="310"/>
            <ac:spMk id="3" creationId="{E3661219-7F6B-0842-8CF4-41786AAEED51}"/>
          </ac:spMkLst>
        </pc:spChg>
        <pc:spChg chg="mod">
          <ac:chgData name="Marta Filipová" userId="de3504b9-9788-463e-8aa6-ad59fdb70b82" providerId="ADAL" clId="{A588571F-EC0B-B24B-9322-166F0E503708}" dt="2021-10-21T18:39:49.608" v="1573" actId="255"/>
          <ac:spMkLst>
            <pc:docMk/>
            <pc:sldMk cId="3218362074" sldId="310"/>
            <ac:spMk id="4" creationId="{FD9589E3-FF7F-6844-A96F-2353D778667C}"/>
          </ac:spMkLst>
        </pc:spChg>
        <pc:picChg chg="add mod">
          <ac:chgData name="Marta Filipová" userId="de3504b9-9788-463e-8aa6-ad59fdb70b82" providerId="ADAL" clId="{A588571F-EC0B-B24B-9322-166F0E503708}" dt="2021-10-21T07:03:14.797" v="1452" actId="1076"/>
          <ac:picMkLst>
            <pc:docMk/>
            <pc:sldMk cId="3218362074" sldId="310"/>
            <ac:picMk id="5" creationId="{A547F516-6789-984D-AC56-B0605D7C0ECD}"/>
          </ac:picMkLst>
        </pc:picChg>
        <pc:picChg chg="add mod">
          <ac:chgData name="Marta Filipová" userId="de3504b9-9788-463e-8aa6-ad59fdb70b82" providerId="ADAL" clId="{A588571F-EC0B-B24B-9322-166F0E503708}" dt="2021-10-22T07:32:14.307" v="2362" actId="14100"/>
          <ac:picMkLst>
            <pc:docMk/>
            <pc:sldMk cId="3218362074" sldId="310"/>
            <ac:picMk id="6" creationId="{4F751085-56A2-E444-A457-A419F447DED4}"/>
          </ac:picMkLst>
        </pc:picChg>
      </pc:sldChg>
      <pc:sldChg chg="addSp delSp modSp new mod setBg">
        <pc:chgData name="Marta Filipová" userId="de3504b9-9788-463e-8aa6-ad59fdb70b82" providerId="ADAL" clId="{A588571F-EC0B-B24B-9322-166F0E503708}" dt="2021-10-22T07:32:32.518" v="2365"/>
        <pc:sldMkLst>
          <pc:docMk/>
          <pc:sldMk cId="3993807071" sldId="311"/>
        </pc:sldMkLst>
        <pc:spChg chg="del">
          <ac:chgData name="Marta Filipová" userId="de3504b9-9788-463e-8aa6-ad59fdb70b82" providerId="ADAL" clId="{A588571F-EC0B-B24B-9322-166F0E503708}" dt="2021-10-22T06:47:46.547" v="2061" actId="478"/>
          <ac:spMkLst>
            <pc:docMk/>
            <pc:sldMk cId="3993807071" sldId="311"/>
            <ac:spMk id="2" creationId="{43F4ED4D-7D55-424E-9FD3-1E98C8280CE0}"/>
          </ac:spMkLst>
        </pc:spChg>
        <pc:spChg chg="mod">
          <ac:chgData name="Marta Filipová" userId="de3504b9-9788-463e-8aa6-ad59fdb70b82" providerId="ADAL" clId="{A588571F-EC0B-B24B-9322-166F0E503708}" dt="2021-10-22T06:47:49.631" v="2063" actId="5793"/>
          <ac:spMkLst>
            <pc:docMk/>
            <pc:sldMk cId="3993807071" sldId="311"/>
            <ac:spMk id="3" creationId="{5C1B6D8E-D333-7346-B51C-40CB248BB08C}"/>
          </ac:spMkLst>
        </pc:spChg>
        <pc:spChg chg="del mod">
          <ac:chgData name="Marta Filipová" userId="de3504b9-9788-463e-8aa6-ad59fdb70b82" providerId="ADAL" clId="{A588571F-EC0B-B24B-9322-166F0E503708}" dt="2021-10-22T06:45:05.019" v="1981" actId="478"/>
          <ac:spMkLst>
            <pc:docMk/>
            <pc:sldMk cId="3993807071" sldId="311"/>
            <ac:spMk id="4" creationId="{02AE593D-353B-8843-A5DB-FA372D719FA5}"/>
          </ac:spMkLst>
        </pc:spChg>
        <pc:spChg chg="add mod">
          <ac:chgData name="Marta Filipová" userId="de3504b9-9788-463e-8aa6-ad59fdb70b82" providerId="ADAL" clId="{A588571F-EC0B-B24B-9322-166F0E503708}" dt="2021-10-22T06:45:46.132" v="1987" actId="1076"/>
          <ac:spMkLst>
            <pc:docMk/>
            <pc:sldMk cId="3993807071" sldId="311"/>
            <ac:spMk id="5" creationId="{0FC9C13C-2B79-144D-A15B-5C4D4F4C6F75}"/>
          </ac:spMkLst>
        </pc:spChg>
        <pc:spChg chg="add mod">
          <ac:chgData name="Marta Filipová" userId="de3504b9-9788-463e-8aa6-ad59fdb70b82" providerId="ADAL" clId="{A588571F-EC0B-B24B-9322-166F0E503708}" dt="2021-10-22T06:47:57.028" v="2065" actId="1076"/>
          <ac:spMkLst>
            <pc:docMk/>
            <pc:sldMk cId="3993807071" sldId="311"/>
            <ac:spMk id="6" creationId="{AE46DE5B-8D4C-4344-A41F-55488E39BB1B}"/>
          </ac:spMkLst>
        </pc:spChg>
        <pc:spChg chg="add mod">
          <ac:chgData name="Marta Filipová" userId="de3504b9-9788-463e-8aa6-ad59fdb70b82" providerId="ADAL" clId="{A588571F-EC0B-B24B-9322-166F0E503708}" dt="2021-10-22T06:47:01.909" v="2060" actId="1076"/>
          <ac:spMkLst>
            <pc:docMk/>
            <pc:sldMk cId="3993807071" sldId="311"/>
            <ac:spMk id="7" creationId="{C6E52F2B-2B16-4B4C-82EA-C06C6408200F}"/>
          </ac:spMkLst>
        </pc:spChg>
        <pc:picChg chg="add mod">
          <ac:chgData name="Marta Filipová" userId="de3504b9-9788-463e-8aa6-ad59fdb70b82" providerId="ADAL" clId="{A588571F-EC0B-B24B-9322-166F0E503708}" dt="2021-10-22T06:47:53.776" v="2064" actId="1076"/>
          <ac:picMkLst>
            <pc:docMk/>
            <pc:sldMk cId="3993807071" sldId="311"/>
            <ac:picMk id="7170" creationId="{A9FB1C43-8B68-F64D-8DFF-1C075BE76682}"/>
          </ac:picMkLst>
        </pc:picChg>
        <pc:picChg chg="add mod">
          <ac:chgData name="Marta Filipová" userId="de3504b9-9788-463e-8aa6-ad59fdb70b82" providerId="ADAL" clId="{A588571F-EC0B-B24B-9322-166F0E503708}" dt="2021-10-22T06:46:43.074" v="2031" actId="1076"/>
          <ac:picMkLst>
            <pc:docMk/>
            <pc:sldMk cId="3993807071" sldId="311"/>
            <ac:picMk id="7172" creationId="{51E19A3F-7311-CE48-B064-6EB631AE7309}"/>
          </ac:picMkLst>
        </pc:picChg>
      </pc:sldChg>
      <pc:sldChg chg="addSp delSp modSp new mod setBg">
        <pc:chgData name="Marta Filipová" userId="de3504b9-9788-463e-8aa6-ad59fdb70b82" providerId="ADAL" clId="{A588571F-EC0B-B24B-9322-166F0E503708}" dt="2021-10-22T07:32:32.518" v="2365"/>
        <pc:sldMkLst>
          <pc:docMk/>
          <pc:sldMk cId="3874013141" sldId="312"/>
        </pc:sldMkLst>
        <pc:spChg chg="del">
          <ac:chgData name="Marta Filipová" userId="de3504b9-9788-463e-8aa6-ad59fdb70b82" providerId="ADAL" clId="{A588571F-EC0B-B24B-9322-166F0E503708}" dt="2021-10-22T07:02:41.281" v="2129"/>
          <ac:spMkLst>
            <pc:docMk/>
            <pc:sldMk cId="3874013141" sldId="312"/>
            <ac:spMk id="3" creationId="{DD4FA766-1A90-6948-AC53-2DF7D127A04C}"/>
          </ac:spMkLst>
        </pc:spChg>
        <pc:spChg chg="mod">
          <ac:chgData name="Marta Filipová" userId="de3504b9-9788-463e-8aa6-ad59fdb70b82" providerId="ADAL" clId="{A588571F-EC0B-B24B-9322-166F0E503708}" dt="2021-10-22T07:04:23.992" v="2194" actId="5793"/>
          <ac:spMkLst>
            <pc:docMk/>
            <pc:sldMk cId="3874013141" sldId="312"/>
            <ac:spMk id="4" creationId="{0D0F57FF-4245-9B4D-B2B1-84971223814A}"/>
          </ac:spMkLst>
        </pc:spChg>
        <pc:picChg chg="add mod">
          <ac:chgData name="Marta Filipová" userId="de3504b9-9788-463e-8aa6-ad59fdb70b82" providerId="ADAL" clId="{A588571F-EC0B-B24B-9322-166F0E503708}" dt="2021-10-22T07:03:11.628" v="2130" actId="1076"/>
          <ac:picMkLst>
            <pc:docMk/>
            <pc:sldMk cId="3874013141" sldId="312"/>
            <ac:picMk id="9218" creationId="{6857E35C-A49D-DD42-87E6-63CBBBF030D7}"/>
          </ac:picMkLst>
        </pc:picChg>
        <pc:picChg chg="add mod">
          <ac:chgData name="Marta Filipová" userId="de3504b9-9788-463e-8aa6-ad59fdb70b82" providerId="ADAL" clId="{A588571F-EC0B-B24B-9322-166F0E503708}" dt="2021-10-22T07:03:17.365" v="2133" actId="1076"/>
          <ac:picMkLst>
            <pc:docMk/>
            <pc:sldMk cId="3874013141" sldId="312"/>
            <ac:picMk id="9220" creationId="{736071F8-4A2C-0F48-9CF6-CB09AA5D5D4B}"/>
          </ac:picMkLst>
        </pc:picChg>
      </pc:sldChg>
      <pc:sldChg chg="addSp modSp new mod setBg">
        <pc:chgData name="Marta Filipová" userId="de3504b9-9788-463e-8aa6-ad59fdb70b82" providerId="ADAL" clId="{A588571F-EC0B-B24B-9322-166F0E503708}" dt="2021-10-22T07:32:32.518" v="2365"/>
        <pc:sldMkLst>
          <pc:docMk/>
          <pc:sldMk cId="3107022198" sldId="313"/>
        </pc:sldMkLst>
        <pc:spChg chg="mod">
          <ac:chgData name="Marta Filipová" userId="de3504b9-9788-463e-8aa6-ad59fdb70b82" providerId="ADAL" clId="{A588571F-EC0B-B24B-9322-166F0E503708}" dt="2021-10-22T07:09:45.774" v="2268" actId="1076"/>
          <ac:spMkLst>
            <pc:docMk/>
            <pc:sldMk cId="3107022198" sldId="313"/>
            <ac:spMk id="2" creationId="{6FB31238-E8DB-F742-ABF5-A0D0D882E02E}"/>
          </ac:spMkLst>
        </pc:spChg>
        <pc:spChg chg="mod">
          <ac:chgData name="Marta Filipová" userId="de3504b9-9788-463e-8aa6-ad59fdb70b82" providerId="ADAL" clId="{A588571F-EC0B-B24B-9322-166F0E503708}" dt="2021-10-22T07:09:56.984" v="2274" actId="27636"/>
          <ac:spMkLst>
            <pc:docMk/>
            <pc:sldMk cId="3107022198" sldId="313"/>
            <ac:spMk id="3" creationId="{7547A69C-9065-5845-BE52-AEAB7797C000}"/>
          </ac:spMkLst>
        </pc:spChg>
        <pc:spChg chg="mod">
          <ac:chgData name="Marta Filipová" userId="de3504b9-9788-463e-8aa6-ad59fdb70b82" providerId="ADAL" clId="{A588571F-EC0B-B24B-9322-166F0E503708}" dt="2021-10-22T07:09:59.155" v="2276" actId="1076"/>
          <ac:spMkLst>
            <pc:docMk/>
            <pc:sldMk cId="3107022198" sldId="313"/>
            <ac:spMk id="4" creationId="{B3B6EB49-1B30-DC4E-95F7-E93CD7E2AC69}"/>
          </ac:spMkLst>
        </pc:spChg>
        <pc:picChg chg="add mod">
          <ac:chgData name="Marta Filipová" userId="de3504b9-9788-463e-8aa6-ad59fdb70b82" providerId="ADAL" clId="{A588571F-EC0B-B24B-9322-166F0E503708}" dt="2021-10-22T07:09:00.690" v="2261" actId="1076"/>
          <ac:picMkLst>
            <pc:docMk/>
            <pc:sldMk cId="3107022198" sldId="313"/>
            <ac:picMk id="10242" creationId="{B4FBD09D-B73E-094C-B7A0-D69F85B76051}"/>
          </ac:picMkLst>
        </pc:picChg>
        <pc:picChg chg="add mod">
          <ac:chgData name="Marta Filipová" userId="de3504b9-9788-463e-8aa6-ad59fdb70b82" providerId="ADAL" clId="{A588571F-EC0B-B24B-9322-166F0E503708}" dt="2021-10-22T07:09:48.041" v="2269" actId="1076"/>
          <ac:picMkLst>
            <pc:docMk/>
            <pc:sldMk cId="3107022198" sldId="313"/>
            <ac:picMk id="10244" creationId="{40B0899F-E8D8-E949-A534-2E54FE7DA60A}"/>
          </ac:picMkLst>
        </pc:picChg>
        <pc:picChg chg="add mod">
          <ac:chgData name="Marta Filipová" userId="de3504b9-9788-463e-8aa6-ad59fdb70b82" providerId="ADAL" clId="{A588571F-EC0B-B24B-9322-166F0E503708}" dt="2021-10-22T07:09:52.566" v="2271" actId="1076"/>
          <ac:picMkLst>
            <pc:docMk/>
            <pc:sldMk cId="3107022198" sldId="313"/>
            <ac:picMk id="10246" creationId="{8B2ACECB-71E5-C847-8269-6BBC89E8797A}"/>
          </ac:picMkLst>
        </pc:picChg>
      </pc:sldChg>
      <pc:sldChg chg="addSp modSp new setBg">
        <pc:chgData name="Marta Filipová" userId="de3504b9-9788-463e-8aa6-ad59fdb70b82" providerId="ADAL" clId="{A588571F-EC0B-B24B-9322-166F0E503708}" dt="2021-10-22T07:32:32.518" v="2365"/>
        <pc:sldMkLst>
          <pc:docMk/>
          <pc:sldMk cId="3197676041" sldId="314"/>
        </pc:sldMkLst>
        <pc:spChg chg="mod">
          <ac:chgData name="Marta Filipová" userId="de3504b9-9788-463e-8aa6-ad59fdb70b82" providerId="ADAL" clId="{A588571F-EC0B-B24B-9322-166F0E503708}" dt="2021-10-22T07:19:11.408" v="2307"/>
          <ac:spMkLst>
            <pc:docMk/>
            <pc:sldMk cId="3197676041" sldId="314"/>
            <ac:spMk id="2" creationId="{4EDD212C-F400-E14B-8E9C-1CF840D60337}"/>
          </ac:spMkLst>
        </pc:spChg>
        <pc:picChg chg="add mod">
          <ac:chgData name="Marta Filipová" userId="de3504b9-9788-463e-8aa6-ad59fdb70b82" providerId="ADAL" clId="{A588571F-EC0B-B24B-9322-166F0E503708}" dt="2021-10-22T07:18:54.956" v="2306" actId="1076"/>
          <ac:picMkLst>
            <pc:docMk/>
            <pc:sldMk cId="3197676041" sldId="314"/>
            <ac:picMk id="11266" creationId="{54D946ED-6A6C-414F-9441-FBF0FEFF0F54}"/>
          </ac:picMkLst>
        </pc:picChg>
        <pc:picChg chg="add mod">
          <ac:chgData name="Marta Filipová" userId="de3504b9-9788-463e-8aa6-ad59fdb70b82" providerId="ADAL" clId="{A588571F-EC0B-B24B-9322-166F0E503708}" dt="2021-10-22T07:18:35.987" v="2301" actId="1076"/>
          <ac:picMkLst>
            <pc:docMk/>
            <pc:sldMk cId="3197676041" sldId="314"/>
            <ac:picMk id="11268" creationId="{0D8BFAF9-2BE4-D649-AE18-C97257FF050B}"/>
          </ac:picMkLst>
        </pc:picChg>
      </pc:sldChg>
      <pc:sldChg chg="addSp delSp modSp new mod setBg">
        <pc:chgData name="Marta Filipová" userId="de3504b9-9788-463e-8aa6-ad59fdb70b82" providerId="ADAL" clId="{A588571F-EC0B-B24B-9322-166F0E503708}" dt="2021-10-22T07:32:32.518" v="2365"/>
        <pc:sldMkLst>
          <pc:docMk/>
          <pc:sldMk cId="113985869" sldId="315"/>
        </pc:sldMkLst>
        <pc:spChg chg="del">
          <ac:chgData name="Marta Filipová" userId="de3504b9-9788-463e-8aa6-ad59fdb70b82" providerId="ADAL" clId="{A588571F-EC0B-B24B-9322-166F0E503708}" dt="2021-10-22T07:26:21.309" v="2336" actId="478"/>
          <ac:spMkLst>
            <pc:docMk/>
            <pc:sldMk cId="113985869" sldId="315"/>
            <ac:spMk id="2" creationId="{75B726F6-F3F9-6E4F-AEF6-1E6B87BC7E34}"/>
          </ac:spMkLst>
        </pc:spChg>
        <pc:spChg chg="mod">
          <ac:chgData name="Marta Filipová" userId="de3504b9-9788-463e-8aa6-ad59fdb70b82" providerId="ADAL" clId="{A588571F-EC0B-B24B-9322-166F0E503708}" dt="2021-10-22T07:27:57.600" v="2345"/>
          <ac:spMkLst>
            <pc:docMk/>
            <pc:sldMk cId="113985869" sldId="315"/>
            <ac:spMk id="3" creationId="{1D7D2124-65EE-B441-BA75-B2ED7DFF39CD}"/>
          </ac:spMkLst>
        </pc:spChg>
        <pc:picChg chg="add mod">
          <ac:chgData name="Marta Filipová" userId="de3504b9-9788-463e-8aa6-ad59fdb70b82" providerId="ADAL" clId="{A588571F-EC0B-B24B-9322-166F0E503708}" dt="2021-10-22T07:26:23.625" v="2337" actId="1076"/>
          <ac:picMkLst>
            <pc:docMk/>
            <pc:sldMk cId="113985869" sldId="315"/>
            <ac:picMk id="12290" creationId="{B152D259-A5B2-FB49-BB18-C3057EC49754}"/>
          </ac:picMkLst>
        </pc:picChg>
      </pc:sldChg>
    </pc:docChg>
  </pc:docChgLst>
  <pc:docChgLst>
    <pc:chgData name="Marta Filipová" userId="S::16411@muni.cz::de3504b9-9788-463e-8aa6-ad59fdb70b82" providerId="AD" clId="Web-{9458F79A-D55C-2F61-48D0-72D353CD0690}"/>
    <pc:docChg chg="modSld">
      <pc:chgData name="Marta Filipová" userId="S::16411@muni.cz::de3504b9-9788-463e-8aa6-ad59fdb70b82" providerId="AD" clId="Web-{9458F79A-D55C-2F61-48D0-72D353CD0690}" dt="2021-10-22T08:38:20.117" v="0" actId="14100"/>
      <pc:docMkLst>
        <pc:docMk/>
      </pc:docMkLst>
      <pc:sldChg chg="modSp">
        <pc:chgData name="Marta Filipová" userId="S::16411@muni.cz::de3504b9-9788-463e-8aa6-ad59fdb70b82" providerId="AD" clId="Web-{9458F79A-D55C-2F61-48D0-72D353CD0690}" dt="2021-10-22T08:38:20.117" v="0" actId="14100"/>
        <pc:sldMkLst>
          <pc:docMk/>
          <pc:sldMk cId="3477404186" sldId="302"/>
        </pc:sldMkLst>
        <pc:picChg chg="mod">
          <ac:chgData name="Marta Filipová" userId="S::16411@muni.cz::de3504b9-9788-463e-8aa6-ad59fdb70b82" providerId="AD" clId="Web-{9458F79A-D55C-2F61-48D0-72D353CD0690}" dt="2021-10-22T08:38:20.117" v="0" actId="14100"/>
          <ac:picMkLst>
            <pc:docMk/>
            <pc:sldMk cId="3477404186" sldId="302"/>
            <ac:picMk id="79874" creationId="{51E4AB69-9EA3-1E4C-AA63-978B42AE80A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B43F301-7BA2-CF4E-A511-A67B00A41D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BF00B18-CAB1-8B44-8F96-4CE23924AAD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D512D492-928F-474C-8364-1DA74D60489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50363"/>
            <a:ext cx="29718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FE8D14F8-F0A1-C041-B453-047791FFC89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50363"/>
            <a:ext cx="29718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B08B14-D2C4-C447-95F2-49044FE8EEA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C53019B-F8FC-F649-9E0C-EC0D43E143A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A2C46F6-1671-524E-AC79-D3322FF7656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40A14439-4D70-8445-B5EB-A1B5D809C32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30250"/>
            <a:ext cx="4867275" cy="3651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51A33FEF-03F7-034A-8677-A7C087D0FFE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24388"/>
            <a:ext cx="5029200" cy="43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68CEA197-4FD0-9A4C-8836-F78BD93D855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50363"/>
            <a:ext cx="29718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1EBD68BC-E1FC-1842-B5D6-00CB9A8DF6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50363"/>
            <a:ext cx="29718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BDA052-2B81-8747-BF41-B90D3C48D2DF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E22C0250-48BC-D74B-8E2D-BF0C834021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9FD599A-D963-0245-A577-B7936535E5CA}" type="slidenum">
              <a:rPr lang="cs-CZ" altLang="en-US" sz="1200"/>
              <a:pPr eaLnBrk="1" hangingPunct="1"/>
              <a:t>1</a:t>
            </a:fld>
            <a:endParaRPr lang="cs-CZ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0BC8AC50-903D-704F-8659-CEE5F76B25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F13597D-CEC4-ED43-8EAA-E0F9E24D1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537958EA-FFA4-8C48-819F-619595E691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5D449C6-9A32-0F4D-94EC-25FE584F69CC}" type="slidenum">
              <a:rPr lang="cs-CZ" altLang="en-US" sz="1200"/>
              <a:pPr eaLnBrk="1" hangingPunct="1"/>
              <a:t>2</a:t>
            </a:fld>
            <a:endParaRPr lang="cs-CZ" altLang="en-US" sz="1200"/>
          </a:p>
        </p:txBody>
      </p:sp>
      <p:sp>
        <p:nvSpPr>
          <p:cNvPr id="32771" name="Rectangle 1026">
            <a:extLst>
              <a:ext uri="{FF2B5EF4-FFF2-40B4-BE49-F238E27FC236}">
                <a16:creationId xmlns:a16="http://schemas.microsoft.com/office/drawing/2014/main" id="{6D1EFAB6-A67E-0642-B6B4-9E6385769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1027">
            <a:extLst>
              <a:ext uri="{FF2B5EF4-FFF2-40B4-BE49-F238E27FC236}">
                <a16:creationId xmlns:a16="http://schemas.microsoft.com/office/drawing/2014/main" id="{5E09FEF8-E8E0-7E48-AF00-E168195B3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12AEBC10-4C85-AB47-9C96-4EB7E2B26C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E6981CE-94EC-FD42-859F-55DD2958DD8F}" type="slidenum">
              <a:rPr lang="cs-CZ" altLang="en-US" sz="1200"/>
              <a:pPr eaLnBrk="1" hangingPunct="1"/>
              <a:t>3</a:t>
            </a:fld>
            <a:endParaRPr lang="cs-CZ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4766D16-E839-3B46-BC5B-90BFF5B71D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3E6C570D-8752-B04F-BE16-0B6894139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A9B2DA4B-3F11-8C45-92D7-6D68A9A4F2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B34E731-3C85-4442-8C41-1FB24A5E3F3E}" type="slidenum">
              <a:rPr lang="cs-CZ" altLang="en-US" sz="1200"/>
              <a:pPr eaLnBrk="1" hangingPunct="1"/>
              <a:t>4</a:t>
            </a:fld>
            <a:endParaRPr lang="cs-CZ" altLang="en-US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6523E700-2108-A24A-B3F0-31FAB0FBB9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C8743DBE-46C7-BC43-BDA7-48B07C02E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141FCCDD-0D61-AF40-8D31-8D33CDECCE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40B272A-9EDA-BE42-8B9B-35EC350BE63E}" type="slidenum">
              <a:rPr lang="cs-CZ" altLang="en-US" sz="1200"/>
              <a:pPr eaLnBrk="1" hangingPunct="1"/>
              <a:t>6</a:t>
            </a:fld>
            <a:endParaRPr lang="cs-CZ" altLang="en-US" sz="1200"/>
          </a:p>
        </p:txBody>
      </p:sp>
      <p:sp>
        <p:nvSpPr>
          <p:cNvPr id="35843" name="Rectangle 1026">
            <a:extLst>
              <a:ext uri="{FF2B5EF4-FFF2-40B4-BE49-F238E27FC236}">
                <a16:creationId xmlns:a16="http://schemas.microsoft.com/office/drawing/2014/main" id="{A681860F-4BCA-BD47-A2EE-59305C45D5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1027">
            <a:extLst>
              <a:ext uri="{FF2B5EF4-FFF2-40B4-BE49-F238E27FC236}">
                <a16:creationId xmlns:a16="http://schemas.microsoft.com/office/drawing/2014/main" id="{75F543B7-17CB-A14B-A808-A25723373A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E68918BF-51A0-2146-B80A-281A5FD77D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62821E9F-168C-3D4D-8B07-B9D22DA62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66462213-AC49-0441-A732-850BB6E48C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7DB2300-BDA3-7248-906E-21AB997C13AD}" type="slidenum">
              <a:rPr lang="cs-CZ" altLang="en-US" sz="1200"/>
              <a:pPr eaLnBrk="1" hangingPunct="1"/>
              <a:t>9</a:t>
            </a:fld>
            <a:endParaRPr lang="cs-CZ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2178E5EF-D5CA-814E-BB8A-3EE5736CCF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D9E7986-28A2-0A46-9FC7-6B7C23DE15DF}" type="slidenum">
              <a:rPr lang="cs-CZ" altLang="en-US" sz="1200"/>
              <a:pPr eaLnBrk="1" hangingPunct="1"/>
              <a:t>10</a:t>
            </a:fld>
            <a:endParaRPr lang="cs-CZ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6BB41472-E6F2-024B-916C-194AFE76F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74BDE542-7DDB-5D47-B978-3E2F7E449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60DA8B5-CCB7-6248-B711-4E88AC4BF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9531A82-0C86-114D-A172-664996F780AB}" type="slidenum">
              <a:rPr lang="cs-CZ" altLang="en-US" sz="1200"/>
              <a:pPr eaLnBrk="1" hangingPunct="1"/>
              <a:t>17</a:t>
            </a:fld>
            <a:endParaRPr lang="cs-CZ" altLang="en-US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AED2AF1-7B27-5745-AE44-25F8ADE522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A8F83F47-A9E3-EC44-A839-FE538A7753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571FB-56CC-7042-B14D-3B69C6DC0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3BB6E-C48F-6543-AE2C-481991AD6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D5BD9-3ECE-8E43-A1CE-8F6906004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A564F-C17F-0B44-AF69-FD7C9605B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195C-F743-554C-8325-BDCB1EE3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1069-826E-0148-B50E-095C64AB890B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0395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C7925-35FB-8F4C-B46E-936E9AB0F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E2993-B82D-094C-A607-DEA140BD8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1A52A-38ED-1642-A89C-9FE23E046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6E4EF-D0C0-604B-8184-A7C533580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5F828-EF4F-E34A-9AC4-A5D3AE0A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E7AE2-A042-4041-9C65-9602D269658A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2595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7236E6-C150-CF45-9F40-B0B433A67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57BBD-AF15-FD4D-A0E5-EDB5033EF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3435F-ABB2-E747-BC9E-2CB27AE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9CF3C-6A29-D446-B862-38DD6AD34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A56D9-E325-314E-8E9A-320800EB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EB225-E60E-9E4A-BB0B-D51D1AAD39EE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4141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00BD2-4FE0-3142-9963-2D563F094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98117-6C1E-FC45-B1DD-FE1028161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ED32F-C194-6047-B78A-BFA2CEDF4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F2A80-D885-EC46-A41D-1A98A29D6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0F085-9437-5F46-A7C9-362972C9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32AF-0DFB-B944-844E-D8CDD4676FEC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2701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02F8-AF77-D54E-A4C4-58445BA55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C1B58-FAD5-8041-B705-4DC4EC392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DFA09-0601-314A-BF3A-5AA5D5342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746E7-5080-E94B-8B1D-310D0E06A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08DDD-5A08-604B-A6D2-64A3888E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4729A-FDFC-3741-A99A-76FAE8057D89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1168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B181D-B78C-AA46-8ABF-C2600EC8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4921A-A015-8D4F-BE63-21EE873E5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9CF96-2A90-1E41-86E3-6E33230CC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A970C-52E2-7D4C-A1E8-17D62FE47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58C1B-9B60-8A49-8A95-5E2D7EB3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3436E-5F93-1F40-9A9B-B7F2859A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4BE6-163D-0545-91C1-7E419074938B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00257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E72A7-EAB1-7D48-9C45-DACD4B6EF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1D24A-A7E7-5849-A4C1-9A1403A93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C1350-827E-F74D-BD8C-CA9CE7BE3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3FCA45-9E44-F249-928C-21D520A49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9D652-6E41-5E4A-A5E8-B5B645C3B0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0674F4-1DC4-B248-ABC2-0E7BA446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D19AD7-1C2B-8344-AEF0-319882BE0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FEB23-3DCC-9E42-A334-20AD6F31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FB75A-DE5E-2947-92D0-1FFF699293C6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6639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8A1DF-E804-E34B-8705-601CC11F1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188D7-5355-9C46-8CB1-D01174F1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1CECB4-8705-7942-9220-542D532DA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6B68C-D4DB-B249-AE37-A8BFBB86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93D4-5C58-FD4D-97AA-D252FCAA5524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9502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AA3E5C-2638-7C4F-810D-6B5E5F89A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87843-853E-754E-B250-AAFF8E40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46234-DFBD-504E-9889-00D3B8740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D838-8BA9-5A49-A13A-7A6C54F6D989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7713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203D-360C-5048-B504-382D143D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A7390-E253-6447-B076-3D9C71AFD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F9E95-4FB6-E548-A256-C767D7435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76398-7289-1541-A9A2-EFC292C57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885E3-CBC0-A94F-A394-490E850DF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2DDC9-97AF-974F-A37D-1FE67F108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656E6-BA24-F043-A900-730DB006A0B9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02463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3970-F63C-4143-A2A8-0110C4BC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F47F62-50D6-FE4C-A657-FEDC5F562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FFF16-B731-A643-AA46-ADD105DE4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A5619-36F2-0D42-894D-5B1A1AD7C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F02B9-3E36-2844-B37D-1CB5634CB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0CA09-76ED-644D-B5D7-358AA775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46DC-6D71-9F4D-BA90-FD34326DC439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71782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6001F-1C76-9748-933D-BC6466670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36202-95C1-7D44-B02F-301C1D787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B77D9-99DC-B24C-BF48-06F5980C5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3389A-0B64-6F41-B1AE-52B91A43E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27950-C5C5-FB43-98F3-B210BEB3F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AF556-9BAC-144B-8DA5-CBB5AD3111F9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8492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youtube.com/watch?v=sjdCOUGrNK8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youtube.com/watch?v=fRb1WXwGvR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4/43/Burne-jones-love-among-the-ruins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hyperlink" Target="http://upload.wikimedia.org/wikipedia/commons/f/fc/David_Burne-Jones.jpg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98E5E51-81BC-774E-BC03-543024786E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err="1"/>
              <a:t>Hnutí</a:t>
            </a:r>
            <a:r>
              <a:rPr lang="en-GB" dirty="0"/>
              <a:t> Arts and Crafts</a:t>
            </a:r>
            <a:endParaRPr lang="cs-CZ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0EF71A-16BB-C548-BEC5-20A772E35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62" y="478632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GB" b="1" dirty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22. </a:t>
            </a:r>
            <a:r>
              <a:rPr lang="en-GB" b="1" dirty="0" err="1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října</a:t>
            </a:r>
            <a:r>
              <a:rPr lang="en-GB" b="1" dirty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2021</a:t>
            </a:r>
            <a:endParaRPr lang="cs-CZ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Jasmine">
            <a:extLst>
              <a:ext uri="{FF2B5EF4-FFF2-40B4-BE49-F238E27FC236}">
                <a16:creationId xmlns:a16="http://schemas.microsoft.com/office/drawing/2014/main" id="{1D358353-2693-0047-AE0D-7AC0A2BE2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2878059"/>
            <a:ext cx="32766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>
            <a:extLst>
              <a:ext uri="{FF2B5EF4-FFF2-40B4-BE49-F238E27FC236}">
                <a16:creationId xmlns:a16="http://schemas.microsoft.com/office/drawing/2014/main" id="{3C65FB0A-44CC-D247-8E0D-6304A0393B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997" y="369964"/>
            <a:ext cx="6072188" cy="1143000"/>
          </a:xfrm>
        </p:spPr>
        <p:txBody>
          <a:bodyPr/>
          <a:lstStyle/>
          <a:p>
            <a:pPr eaLnBrk="1" hangingPunct="1"/>
            <a:r>
              <a:rPr lang="en-GB" altLang="en-US" sz="3600" b="1" dirty="0"/>
              <a:t>William Morris (1834-1896)</a:t>
            </a:r>
            <a:endParaRPr lang="cs-CZ" altLang="en-US" sz="3600" b="1" dirty="0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7017EB87-8C76-3C49-A1BA-100BD1A3826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00293" y="1668463"/>
            <a:ext cx="4038600" cy="40687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dirty="0" err="1"/>
              <a:t>Malba</a:t>
            </a:r>
            <a:r>
              <a:rPr lang="en-GB" altLang="en-US" dirty="0"/>
              <a:t>, </a:t>
            </a:r>
            <a:r>
              <a:rPr lang="en-GB" altLang="en-US" dirty="0" err="1"/>
              <a:t>nábytek</a:t>
            </a:r>
            <a:r>
              <a:rPr lang="en-GB" altLang="en-US" dirty="0"/>
              <a:t>, </a:t>
            </a:r>
            <a:r>
              <a:rPr lang="en-GB" altLang="en-US" dirty="0" err="1"/>
              <a:t>tapety</a:t>
            </a:r>
            <a:r>
              <a:rPr lang="en-GB" altLang="en-US" dirty="0"/>
              <a:t>, </a:t>
            </a:r>
            <a:r>
              <a:rPr lang="en-GB" altLang="en-US" dirty="0" err="1"/>
              <a:t>textilie</a:t>
            </a:r>
            <a:endParaRPr lang="en-GB" altLang="en-US" dirty="0"/>
          </a:p>
        </p:txBody>
      </p:sp>
      <p:sp>
        <p:nvSpPr>
          <p:cNvPr id="25629" name="Rectangle 29">
            <a:extLst>
              <a:ext uri="{FF2B5EF4-FFF2-40B4-BE49-F238E27FC236}">
                <a16:creationId xmlns:a16="http://schemas.microsoft.com/office/drawing/2014/main" id="{81F0A3DD-0CB6-3346-B764-0928BE8B4C0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072063" y="1624011"/>
            <a:ext cx="3810000" cy="114300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dirty="0" err="1">
                <a:cs typeface="Times New Roman" panose="02020603050405020304" pitchFamily="18" charset="0"/>
              </a:rPr>
              <a:t>Praktický</a:t>
            </a:r>
            <a:r>
              <a:rPr lang="en-GB" altLang="en-US" dirty="0">
                <a:cs typeface="Times New Roman" panose="02020603050405020304" pitchFamily="18" charset="0"/>
              </a:rPr>
              <a:t> a </a:t>
            </a:r>
            <a:r>
              <a:rPr lang="en-GB" altLang="en-US" dirty="0" err="1">
                <a:cs typeface="Times New Roman" panose="02020603050405020304" pitchFamily="18" charset="0"/>
              </a:rPr>
              <a:t>přírodě</a:t>
            </a:r>
            <a:r>
              <a:rPr lang="en-GB" altLang="en-US" dirty="0"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cs typeface="Times New Roman" panose="02020603050405020304" pitchFamily="18" charset="0"/>
              </a:rPr>
              <a:t>věrný</a:t>
            </a:r>
            <a:r>
              <a:rPr lang="en-GB" altLang="en-US" dirty="0">
                <a:cs typeface="Times New Roman" panose="02020603050405020304" pitchFamily="18" charset="0"/>
              </a:rPr>
              <a:t> design </a:t>
            </a:r>
          </a:p>
        </p:txBody>
      </p:sp>
      <p:pic>
        <p:nvPicPr>
          <p:cNvPr id="10246" name="Picture 7" descr="william_morris">
            <a:extLst>
              <a:ext uri="{FF2B5EF4-FFF2-40B4-BE49-F238E27FC236}">
                <a16:creationId xmlns:a16="http://schemas.microsoft.com/office/drawing/2014/main" id="{DE107DC1-C548-3D48-BE98-4C7D16A7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r="5785"/>
          <a:stretch>
            <a:fillRect/>
          </a:stretch>
        </p:blipFill>
        <p:spPr bwMode="auto">
          <a:xfrm>
            <a:off x="921078" y="2767012"/>
            <a:ext cx="2743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8">
            <a:extLst>
              <a:ext uri="{FF2B5EF4-FFF2-40B4-BE49-F238E27FC236}">
                <a16:creationId xmlns:a16="http://schemas.microsoft.com/office/drawing/2014/main" id="{2C9C8A42-5C83-D742-AB25-4B8FAF37D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3" y="1668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13B53-FC5F-2340-8ECE-B74F90125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80728"/>
            <a:ext cx="8047806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„Čemu my říkáme dekorace … je jen námi naučený způsob, jak nezbytné věci učinit přijatelnými i příjemnými na použití. Vzorek se stává součástí věci, kterou vyrábíme.“</a:t>
            </a:r>
            <a:endParaRPr lang="en-GB" dirty="0"/>
          </a:p>
          <a:p>
            <a:endParaRPr lang="en-US" dirty="0"/>
          </a:p>
        </p:txBody>
      </p:sp>
      <p:pic>
        <p:nvPicPr>
          <p:cNvPr id="8194" name="Picture 2" descr="Strawberry Thief (William Morris) - Wikipedia">
            <a:extLst>
              <a:ext uri="{FF2B5EF4-FFF2-40B4-BE49-F238E27FC236}">
                <a16:creationId xmlns:a16="http://schemas.microsoft.com/office/drawing/2014/main" id="{F222972E-0F66-9242-970A-9942BAB18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25" y="2954896"/>
            <a:ext cx="5076056" cy="32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C99851-96CF-BF4D-9D87-DCBC79ECEF4B}"/>
              </a:ext>
            </a:extLst>
          </p:cNvPr>
          <p:cNvSpPr txBox="1"/>
          <p:nvPr/>
        </p:nvSpPr>
        <p:spPr>
          <a:xfrm>
            <a:off x="3779912" y="6309320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Zloděj</a:t>
            </a:r>
            <a:r>
              <a:rPr lang="en-US" dirty="0"/>
              <a:t> </a:t>
            </a:r>
            <a:r>
              <a:rPr lang="en-US" dirty="0" err="1"/>
              <a:t>jahod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444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962DE-D12D-CF45-AFEB-0D68A8D2D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6116098"/>
            <a:ext cx="4038600" cy="47765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Židle</a:t>
            </a:r>
            <a:r>
              <a:rPr lang="en-US" dirty="0"/>
              <a:t> Morris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AEF29-115D-D241-B2AE-4DAF30AD65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 descr="Morris chair">
            <a:extLst>
              <a:ext uri="{FF2B5EF4-FFF2-40B4-BE49-F238E27FC236}">
                <a16:creationId xmlns:a16="http://schemas.microsoft.com/office/drawing/2014/main" id="{51E4AB69-9EA3-1E4C-AA63-978B42AE8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25" y="0"/>
            <a:ext cx="7410600" cy="678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404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D780-3918-1446-BA68-A5FD693B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C1C61-A1AA-E148-8B5E-D20AE1F81E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5211923"/>
            <a:ext cx="4038600" cy="1143001"/>
          </a:xfrm>
        </p:spPr>
        <p:txBody>
          <a:bodyPr/>
          <a:lstStyle/>
          <a:p>
            <a:r>
              <a:rPr lang="en-US" dirty="0"/>
              <a:t>Josef Hoffmann, Wiener </a:t>
            </a:r>
            <a:r>
              <a:rPr lang="en-US" dirty="0" err="1"/>
              <a:t>Werkstätte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2965E-CFCA-8B49-AD9B-5318457AA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4048" y="5301208"/>
            <a:ext cx="4038600" cy="1557373"/>
          </a:xfrm>
        </p:spPr>
        <p:txBody>
          <a:bodyPr/>
          <a:lstStyle/>
          <a:p>
            <a:r>
              <a:rPr lang="en-US" dirty="0"/>
              <a:t>Frank Lloyd Wright</a:t>
            </a:r>
          </a:p>
        </p:txBody>
      </p:sp>
      <p:pic>
        <p:nvPicPr>
          <p:cNvPr id="3074" name="Picture 2" descr="Frank Lloyd Wright’s version translated the Morris chair to a Prairie School form.">
            <a:extLst>
              <a:ext uri="{FF2B5EF4-FFF2-40B4-BE49-F238E27FC236}">
                <a16:creationId xmlns:a16="http://schemas.microsoft.com/office/drawing/2014/main" id="{9509DAE8-85DF-3946-9784-BCEB6C20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438" y="993709"/>
            <a:ext cx="397817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itzmachine Morris Chair from Wiener Werkstatte">
            <a:extLst>
              <a:ext uri="{FF2B5EF4-FFF2-40B4-BE49-F238E27FC236}">
                <a16:creationId xmlns:a16="http://schemas.microsoft.com/office/drawing/2014/main" id="{1DF355AE-178B-0645-B257-CA75D841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0" y="993709"/>
            <a:ext cx="3274511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36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A1848-AA6B-B149-AA91-CE04B83CF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r>
              <a:rPr lang="en-US" sz="3200" dirty="0">
                <a:hlinkClick r:id="rId2"/>
              </a:rPr>
              <a:t>Hnutí Arts and Crafts 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BC28F-4105-1747-B89E-C6C726F9A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2053445"/>
            <a:ext cx="3787080" cy="4434840"/>
          </a:xfrm>
        </p:spPr>
        <p:txBody>
          <a:bodyPr>
            <a:normAutofit fontScale="92500"/>
          </a:bodyPr>
          <a:lstStyle/>
          <a:p>
            <a:r>
              <a:rPr lang="cs-CZ" dirty="0"/>
              <a:t>Morris, Philip </a:t>
            </a:r>
            <a:r>
              <a:rPr lang="cs-CZ" dirty="0" err="1"/>
              <a:t>Webb</a:t>
            </a:r>
            <a:r>
              <a:rPr lang="cs-CZ" dirty="0"/>
              <a:t>, Edward </a:t>
            </a:r>
            <a:r>
              <a:rPr lang="cs-CZ" dirty="0" err="1"/>
              <a:t>Burne</a:t>
            </a:r>
            <a:r>
              <a:rPr lang="cs-CZ" dirty="0"/>
              <a:t>-Jones, Dante Gabriel </a:t>
            </a:r>
            <a:r>
              <a:rPr lang="cs-CZ" dirty="0" err="1"/>
              <a:t>Rossetti</a:t>
            </a:r>
            <a:r>
              <a:rPr lang="cs-CZ" dirty="0"/>
              <a:t>, Ford </a:t>
            </a:r>
            <a:r>
              <a:rPr lang="cs-CZ" dirty="0" err="1"/>
              <a:t>Maddox</a:t>
            </a:r>
            <a:r>
              <a:rPr lang="cs-CZ" dirty="0"/>
              <a:t> Brown</a:t>
            </a:r>
          </a:p>
          <a:p>
            <a:endParaRPr lang="cs-CZ" dirty="0"/>
          </a:p>
          <a:p>
            <a:r>
              <a:rPr lang="cs-CZ" dirty="0"/>
              <a:t>Fine Art </a:t>
            </a:r>
            <a:r>
              <a:rPr lang="cs-CZ" dirty="0" err="1"/>
              <a:t>Workmen</a:t>
            </a:r>
            <a:r>
              <a:rPr lang="cs-CZ" dirty="0"/>
              <a:t> 1861, později Morris and Co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en-GB" dirty="0"/>
              <a:t>May Morris, Mary Seton Watts, Margaret Macdonald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0E1FBD-B497-4346-AC37-A2E2ED9EE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9688" y="5445224"/>
            <a:ext cx="4038600" cy="8376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err="1"/>
              <a:t>Oltář</a:t>
            </a:r>
            <a:r>
              <a:rPr lang="en-GB" dirty="0"/>
              <a:t>, </a:t>
            </a:r>
            <a:r>
              <a:rPr lang="en-GB" dirty="0" err="1"/>
              <a:t>návrh</a:t>
            </a:r>
            <a:r>
              <a:rPr lang="en-GB" dirty="0"/>
              <a:t> Phillip Webb, </a:t>
            </a:r>
            <a:r>
              <a:rPr lang="en-GB" dirty="0" err="1"/>
              <a:t>výroba</a:t>
            </a:r>
            <a:r>
              <a:rPr lang="en-GB" dirty="0"/>
              <a:t> John Garrett and Son, 1897, </a:t>
            </a:r>
            <a:r>
              <a:rPr lang="en-GB" dirty="0" err="1"/>
              <a:t>Anglie</a:t>
            </a:r>
            <a:r>
              <a:rPr lang="en-GB" dirty="0"/>
              <a:t>. </a:t>
            </a:r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3DF3E34-0E8E-224D-87AE-145C4D484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77" y="1938908"/>
            <a:ext cx="4435623" cy="298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24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8130F-E55D-4A48-BAE9-269AAC5FB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F57FF-4245-9B4D-B2B1-8497122381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Výstavní</a:t>
            </a:r>
            <a:r>
              <a:rPr lang="en-GB" dirty="0"/>
              <a:t> </a:t>
            </a:r>
            <a:r>
              <a:rPr lang="en-GB" dirty="0" err="1"/>
              <a:t>společnost</a:t>
            </a:r>
            <a:r>
              <a:rPr lang="en-GB" dirty="0"/>
              <a:t> Arts and Crafts: </a:t>
            </a:r>
            <a:r>
              <a:rPr lang="en-GB" dirty="0" err="1"/>
              <a:t>výroční</a:t>
            </a:r>
            <a:r>
              <a:rPr lang="en-GB" dirty="0"/>
              <a:t> </a:t>
            </a:r>
            <a:r>
              <a:rPr lang="en-GB" dirty="0" err="1"/>
              <a:t>výstavy</a:t>
            </a:r>
            <a:r>
              <a:rPr lang="en-GB" dirty="0"/>
              <a:t> od r. 1888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857E35C-A49D-DD42-87E6-63CBBBF030D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777875"/>
            <a:ext cx="3251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36071F8-4A2C-0F48-9CF6-CB09AA5D5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5" y="3208896"/>
            <a:ext cx="375659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01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31238-E8DB-F742-ABF5-A0D0D882E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255"/>
            <a:ext cx="7886700" cy="1325563"/>
          </a:xfrm>
        </p:spPr>
        <p:txBody>
          <a:bodyPr/>
          <a:lstStyle/>
          <a:p>
            <a:r>
              <a:rPr lang="en-US" dirty="0"/>
              <a:t>Philip Webb, Red 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A69C-9065-5845-BE52-AEAB7797C0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6EB49-1B30-DC4E-95F7-E93CD7E2A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8024" y="5723447"/>
            <a:ext cx="4287633" cy="947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Panel, </a:t>
            </a:r>
            <a:r>
              <a:rPr lang="en-GB" dirty="0" err="1"/>
              <a:t>navržený</a:t>
            </a:r>
            <a:r>
              <a:rPr lang="en-GB" dirty="0"/>
              <a:t> </a:t>
            </a:r>
            <a:r>
              <a:rPr lang="en-GB" dirty="0" err="1"/>
              <a:t>Philipem</a:t>
            </a:r>
            <a:r>
              <a:rPr lang="en-GB" dirty="0"/>
              <a:t> </a:t>
            </a:r>
            <a:r>
              <a:rPr lang="en-GB" dirty="0" err="1"/>
              <a:t>Speakmanem</a:t>
            </a:r>
            <a:r>
              <a:rPr lang="en-GB" dirty="0"/>
              <a:t> </a:t>
            </a:r>
            <a:r>
              <a:rPr lang="en-GB" dirty="0" err="1"/>
              <a:t>Webbem</a:t>
            </a:r>
            <a:r>
              <a:rPr lang="en-GB" dirty="0"/>
              <a:t>, </a:t>
            </a:r>
            <a:r>
              <a:rPr lang="en-GB" dirty="0" err="1"/>
              <a:t>vyrobený</a:t>
            </a:r>
            <a:r>
              <a:rPr lang="en-GB" dirty="0"/>
              <a:t> James Powell &amp; Sons, 1859 – 1860 </a:t>
            </a:r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4FBD09D-B73E-094C-B7A0-D69F85B76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62881"/>
            <a:ext cx="4064000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esign for the Red House, Bexley Heath ( - Philip Webb jako tisk anebo  olejomalba">
            <a:extLst>
              <a:ext uri="{FF2B5EF4-FFF2-40B4-BE49-F238E27FC236}">
                <a16:creationId xmlns:a16="http://schemas.microsoft.com/office/drawing/2014/main" id="{40B0899F-E8D8-E949-A534-2E54FE7DA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48" y="1123936"/>
            <a:ext cx="2766404" cy="182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ouse of love - TLS">
            <a:extLst>
              <a:ext uri="{FF2B5EF4-FFF2-40B4-BE49-F238E27FC236}">
                <a16:creationId xmlns:a16="http://schemas.microsoft.com/office/drawing/2014/main" id="{8B2ACECB-71E5-C847-8269-6BBC89E8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17" y="3126296"/>
            <a:ext cx="4354276" cy="288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022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86A9E6F-F4F1-DA43-B324-CB03BCE36B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3600" dirty="0"/>
              <a:t>Charles Rennie Mackintosh (1868-1928)</a:t>
            </a:r>
            <a:endParaRPr lang="cs-CZ" altLang="en-US" sz="3600" dirty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F43846D-1A0B-9642-9619-E68D9B6468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fontAlgn="ctr" hangingPunct="1"/>
            <a:endParaRPr lang="cs-CZ" altLang="en-US" b="1">
              <a:solidFill>
                <a:srgbClr val="1111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en-US"/>
          </a:p>
        </p:txBody>
      </p:sp>
      <p:pic>
        <p:nvPicPr>
          <p:cNvPr id="14340" name="Picture 8" descr="Dining Room, 78 South Park Avenue">
            <a:extLst>
              <a:ext uri="{FF2B5EF4-FFF2-40B4-BE49-F238E27FC236}">
                <a16:creationId xmlns:a16="http://schemas.microsoft.com/office/drawing/2014/main" id="{A5228615-51F9-A44B-83DC-B2BAE75F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071688"/>
            <a:ext cx="5791200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3" descr="RDL">
            <a:extLst>
              <a:ext uri="{FF2B5EF4-FFF2-40B4-BE49-F238E27FC236}">
                <a16:creationId xmlns:a16="http://schemas.microsoft.com/office/drawing/2014/main" id="{EF67CB28-042F-6847-AA06-BD35D21A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071688"/>
            <a:ext cx="23780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BD341-8C46-244B-87AA-B37FEFCFBDA8}"/>
              </a:ext>
            </a:extLst>
          </p:cNvPr>
          <p:cNvSpPr txBox="1"/>
          <p:nvPr/>
        </p:nvSpPr>
        <p:spPr>
          <a:xfrm>
            <a:off x="3635896" y="623836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Hill House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212C-F400-E14B-8E9C-1CF840D60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 dirty="0"/>
              <a:t>Charles Rennie Mackintosh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60AB4-9944-F341-B45F-65AE6B89E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4D946ED-6A6C-414F-9441-FBF0FEFF0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0" r="22144"/>
          <a:stretch/>
        </p:blipFill>
        <p:spPr bwMode="auto">
          <a:xfrm>
            <a:off x="4759035" y="1690689"/>
            <a:ext cx="367240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harles rennie mackintosh furniture | Mackintosh design, Charles rennie  mackintosh, Mackintosh furniture">
            <a:extLst>
              <a:ext uri="{FF2B5EF4-FFF2-40B4-BE49-F238E27FC236}">
                <a16:creationId xmlns:a16="http://schemas.microsoft.com/office/drawing/2014/main" id="{0D8BFAF9-2BE4-D649-AE18-C97257FF0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1600"/>
            <a:ext cx="4445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676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A8E0-91AB-C64E-B9BD-3D0D4F0D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>
                <a:hlinkClick r:id="rId2"/>
              </a:rPr>
              <a:t>Women and the Arts and Crafts Movement: “What Can a Woman Do?”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D26CA-4C72-F240-B1E0-34636EC53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21149"/>
            <a:ext cx="8229600" cy="38034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Margaret Macdonald</a:t>
            </a:r>
          </a:p>
        </p:txBody>
      </p:sp>
      <p:pic>
        <p:nvPicPr>
          <p:cNvPr id="4" name="Picture 4" descr="The Hill House, Helensburgh | Historic Environment Scotland | HES">
            <a:extLst>
              <a:ext uri="{FF2B5EF4-FFF2-40B4-BE49-F238E27FC236}">
                <a16:creationId xmlns:a16="http://schemas.microsoft.com/office/drawing/2014/main" id="{AB7E7D4E-C3EF-AC42-A37D-4607FAAED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99181"/>
            <a:ext cx="2771800" cy="184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rgaret Macdonald: Biography on Undiscovered Scotland | Charles rennie  mackintosh, Rennie mackintosh, House on a hill">
            <a:extLst>
              <a:ext uri="{FF2B5EF4-FFF2-40B4-BE49-F238E27FC236}">
                <a16:creationId xmlns:a16="http://schemas.microsoft.com/office/drawing/2014/main" id="{E96BB3BB-CC58-3342-987D-B1DF0CBDA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758280" cy="357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6F699D1-4D63-A44A-AD81-A52F1A286EDE}"/>
              </a:ext>
            </a:extLst>
          </p:cNvPr>
          <p:cNvSpPr txBox="1">
            <a:spLocks/>
          </p:cNvSpPr>
          <p:nvPr/>
        </p:nvSpPr>
        <p:spPr>
          <a:xfrm>
            <a:off x="4199871" y="2202792"/>
            <a:ext cx="4474840" cy="3803451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5000"/>
              <a:buFont typeface="Wingdings 2" pitchFamily="2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2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2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65000"/>
              <a:buFont typeface="Wingdings 2" pitchFamily="2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 2" pitchFamily="2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2" charset="2"/>
              <a:buNone/>
            </a:pPr>
            <a:r>
              <a:rPr lang="en-US" sz="2000" dirty="0"/>
              <a:t>Hill house, </a:t>
            </a:r>
            <a:r>
              <a:rPr lang="en-US" sz="2000" dirty="0" err="1"/>
              <a:t>Helensborough</a:t>
            </a:r>
            <a:r>
              <a:rPr lang="en-US" sz="2000" dirty="0"/>
              <a:t>, </a:t>
            </a:r>
            <a:r>
              <a:rPr lang="en-US" sz="2000" dirty="0" err="1"/>
              <a:t>Skotsko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5968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DD441A9-E39C-6B4F-9F57-4FAA6EF382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723900"/>
          </a:xfrm>
        </p:spPr>
        <p:txBody>
          <a:bodyPr/>
          <a:lstStyle/>
          <a:p>
            <a:pPr eaLnBrk="1" hangingPunct="1"/>
            <a:r>
              <a:rPr lang="en-GB" altLang="en-US" sz="3600" dirty="0" err="1"/>
              <a:t>Devatenácté</a:t>
            </a:r>
            <a:r>
              <a:rPr lang="en-GB" altLang="en-US" sz="3600" dirty="0"/>
              <a:t> </a:t>
            </a:r>
            <a:r>
              <a:rPr lang="en-GB" altLang="en-US" sz="3600" dirty="0" err="1"/>
              <a:t>století</a:t>
            </a:r>
            <a:endParaRPr lang="cs-CZ" altLang="en-US" sz="3600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764D176-35D6-EB45-B0CA-9B4755660A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512" y="2268788"/>
            <a:ext cx="4392488" cy="1847181"/>
          </a:xfrm>
        </p:spPr>
        <p:txBody>
          <a:bodyPr/>
          <a:lstStyle/>
          <a:p>
            <a:pPr eaLnBrk="1" hangingPunct="1"/>
            <a:r>
              <a:rPr lang="en-GB" altLang="en-US" dirty="0" err="1"/>
              <a:t>Průmyslová</a:t>
            </a:r>
            <a:r>
              <a:rPr lang="en-GB" altLang="en-US" dirty="0"/>
              <a:t> </a:t>
            </a:r>
            <a:r>
              <a:rPr lang="en-GB" altLang="en-US" dirty="0" err="1"/>
              <a:t>revoluce</a:t>
            </a:r>
            <a:r>
              <a:rPr lang="en-GB" altLang="en-US" dirty="0"/>
              <a:t> </a:t>
            </a:r>
          </a:p>
          <a:p>
            <a:pPr eaLnBrk="1" hangingPunct="1"/>
            <a:r>
              <a:rPr lang="en-GB" altLang="en-US" dirty="0" err="1"/>
              <a:t>Konec</a:t>
            </a:r>
            <a:r>
              <a:rPr lang="en-GB" altLang="en-US" dirty="0"/>
              <a:t> </a:t>
            </a:r>
            <a:r>
              <a:rPr lang="en-GB" altLang="en-US" dirty="0" err="1"/>
              <a:t>historismu</a:t>
            </a:r>
            <a:endParaRPr lang="en-GB" altLang="en-US" dirty="0"/>
          </a:p>
          <a:p>
            <a:pPr eaLnBrk="1" hangingPunct="1"/>
            <a:r>
              <a:rPr lang="en-GB" altLang="en-US" dirty="0" err="1"/>
              <a:t>Nové</a:t>
            </a:r>
            <a:r>
              <a:rPr lang="en-GB" altLang="en-US" dirty="0"/>
              <a:t> </a:t>
            </a:r>
            <a:r>
              <a:rPr lang="en-GB" altLang="en-US" dirty="0" err="1"/>
              <a:t>materiály</a:t>
            </a:r>
            <a:r>
              <a:rPr lang="en-GB" altLang="en-US" dirty="0"/>
              <a:t> a </a:t>
            </a:r>
            <a:r>
              <a:rPr lang="en-GB" altLang="en-US" dirty="0" err="1"/>
              <a:t>techniky</a:t>
            </a:r>
            <a:r>
              <a:rPr lang="en-GB" altLang="en-US" dirty="0"/>
              <a:t> </a:t>
            </a:r>
          </a:p>
          <a:p>
            <a:pPr eaLnBrk="1" hangingPunct="1"/>
            <a:r>
              <a:rPr lang="en-GB" altLang="en-US" dirty="0" err="1"/>
              <a:t>Vznik</a:t>
            </a:r>
            <a:r>
              <a:rPr lang="en-GB" altLang="en-US" dirty="0"/>
              <a:t> </a:t>
            </a:r>
            <a:r>
              <a:rPr lang="en-GB" altLang="en-US" dirty="0" err="1"/>
              <a:t>obchodních</a:t>
            </a:r>
            <a:r>
              <a:rPr lang="en-GB" altLang="en-US" dirty="0"/>
              <a:t> </a:t>
            </a:r>
            <a:r>
              <a:rPr lang="en-GB" altLang="en-US" dirty="0" err="1"/>
              <a:t>domů</a:t>
            </a:r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</p:txBody>
      </p:sp>
      <p:pic>
        <p:nvPicPr>
          <p:cNvPr id="1026" name="Picture 2" descr="The Boucicauts understood the importance of customer loyalty and time spent inside the store.">
            <a:extLst>
              <a:ext uri="{FF2B5EF4-FFF2-40B4-BE49-F238E27FC236}">
                <a16:creationId xmlns:a16="http://schemas.microsoft.com/office/drawing/2014/main" id="{951E4D4D-90C0-9D42-A57F-41056CB29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88" y="941143"/>
            <a:ext cx="4673972" cy="26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business model is still to get as many people through the door as possible, and get them to stay.">
            <a:extLst>
              <a:ext uri="{FF2B5EF4-FFF2-40B4-BE49-F238E27FC236}">
                <a16:creationId xmlns:a16="http://schemas.microsoft.com/office/drawing/2014/main" id="{748367CE-4B3C-F94E-B5DA-E6793C02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28" y="3885249"/>
            <a:ext cx="4095452" cy="230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C2494-73B3-8440-8963-FD09B79316E0}"/>
              </a:ext>
            </a:extLst>
          </p:cNvPr>
          <p:cNvSpPr txBox="1"/>
          <p:nvPr/>
        </p:nvSpPr>
        <p:spPr>
          <a:xfrm>
            <a:off x="5732911" y="6191363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Le Bon Marché, </a:t>
            </a:r>
            <a:r>
              <a:rPr lang="en-US" sz="1800" dirty="0" err="1"/>
              <a:t>Paříž</a:t>
            </a:r>
            <a:endParaRPr lang="en-US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E01D6-4DEE-6649-BAD3-80CFA1AFB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27B26-4D82-C247-88CB-D30C888A97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97EF4-6AD2-DA43-B615-1CD8888DAF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21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6EEA-29CB-864D-80AD-B7193D1E3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78233"/>
            <a:ext cx="7886700" cy="758480"/>
          </a:xfrm>
        </p:spPr>
        <p:txBody>
          <a:bodyPr/>
          <a:lstStyle/>
          <a:p>
            <a:r>
              <a:rPr lang="en-US" sz="3600" dirty="0" err="1"/>
              <a:t>Exotické</a:t>
            </a:r>
            <a:r>
              <a:rPr lang="en-US" sz="3600" dirty="0"/>
              <a:t> </a:t>
            </a:r>
            <a:r>
              <a:rPr lang="en-US" sz="3600" dirty="0" err="1"/>
              <a:t>vlivy</a:t>
            </a:r>
            <a:r>
              <a:rPr lang="en-US" sz="3600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2449B-442E-B34A-A3FD-06B0C4ED4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9588" y="6422284"/>
            <a:ext cx="5688632" cy="44892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Paví pokoj, od J M </a:t>
            </a:r>
            <a:r>
              <a:rPr lang="cs-CZ" dirty="0" err="1"/>
              <a:t>Whistlera</a:t>
            </a:r>
            <a:r>
              <a:rPr lang="cs-CZ" dirty="0"/>
              <a:t>, 1876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E9A96-8C57-4247-9E51-D7C8B6624C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armony in Blue and Gold: The Peacock Room - Artist: James McNeill Whistler  — Google Arts &amp;amp; Culture">
            <a:extLst>
              <a:ext uri="{FF2B5EF4-FFF2-40B4-BE49-F238E27FC236}">
                <a16:creationId xmlns:a16="http://schemas.microsoft.com/office/drawing/2014/main" id="{6EF8DE0E-B527-E142-977F-CE637CED6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04350"/>
            <a:ext cx="5996106" cy="444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EDDEE39-B730-DC41-8BF8-3C5DCEB21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91278"/>
            <a:ext cx="3546433" cy="304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420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D2124-65EE-B441-BA75-B2ED7DFF3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5502871"/>
            <a:ext cx="3886200" cy="1235795"/>
          </a:xfrm>
        </p:spPr>
        <p:txBody>
          <a:bodyPr/>
          <a:lstStyle/>
          <a:p>
            <a:r>
              <a:rPr lang="en-GB" dirty="0"/>
              <a:t>Darren Waterston, </a:t>
            </a:r>
            <a:r>
              <a:rPr lang="en-GB" i="1" dirty="0"/>
              <a:t>Filthy Lucre: Whistler's Peacock Room Reimagined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783E0-ADFB-D046-AB58-1787218CB6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‘This just hints at how interesting Whistler was’ … US artist Darren Waterston’s Filthy Lucre.">
            <a:extLst>
              <a:ext uri="{FF2B5EF4-FFF2-40B4-BE49-F238E27FC236}">
                <a16:creationId xmlns:a16="http://schemas.microsoft.com/office/drawing/2014/main" id="{B152D259-A5B2-FB49-BB18-C3057EC49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5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61219-7F6B-0842-8CF4-41786AAEE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43" y="332656"/>
            <a:ext cx="4038600" cy="443484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Carlo Bugatti (1856-1940)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589E3-FF7F-6844-A96F-2353D7786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8660" y="3646761"/>
            <a:ext cx="4038600" cy="256588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/>
              <a:t>Židle</a:t>
            </a:r>
            <a:r>
              <a:rPr lang="en-US" sz="2000" dirty="0"/>
              <a:t> </a:t>
            </a:r>
            <a:r>
              <a:rPr lang="en-US" sz="2000" dirty="0" err="1"/>
              <a:t>Kobra</a:t>
            </a:r>
            <a:r>
              <a:rPr lang="en-US" sz="2000" dirty="0"/>
              <a:t>, 1902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7F516-6789-984D-AC56-B0605D7C0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88640"/>
            <a:ext cx="4343400" cy="302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51085-56A2-E444-A457-A419F447D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60" y="1916832"/>
            <a:ext cx="3893749" cy="480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62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9E33F72-71A8-0449-8E06-42D28602D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75" y="571500"/>
            <a:ext cx="7772400" cy="714375"/>
          </a:xfrm>
        </p:spPr>
        <p:txBody>
          <a:bodyPr/>
          <a:lstStyle/>
          <a:p>
            <a:pPr eaLnBrk="1" hangingPunct="1"/>
            <a:r>
              <a:rPr lang="en-GB" altLang="en-US" sz="3600" dirty="0" err="1"/>
              <a:t>Průmyslová</a:t>
            </a:r>
            <a:r>
              <a:rPr lang="en-GB" altLang="en-US" sz="3600" dirty="0"/>
              <a:t> </a:t>
            </a:r>
            <a:r>
              <a:rPr lang="en-GB" altLang="en-US" sz="3600" dirty="0" err="1"/>
              <a:t>revoluce</a:t>
            </a:r>
            <a:endParaRPr lang="cs-CZ" altLang="en-US" sz="3600" dirty="0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CF70841E-4D8A-C340-94CA-604D97815F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4313" y="1728788"/>
            <a:ext cx="6085879" cy="49149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tabLst>
                <a:tab pos="288925" algn="l"/>
              </a:tabLst>
              <a:defRPr/>
            </a:pPr>
            <a:r>
              <a:rPr lang="en-GB" sz="2400" dirty="0" err="1"/>
              <a:t>Nové</a:t>
            </a:r>
            <a:r>
              <a:rPr lang="en-GB" sz="2400" dirty="0"/>
              <a:t> </a:t>
            </a:r>
            <a:r>
              <a:rPr lang="en-GB" sz="2400" dirty="0" err="1"/>
              <a:t>materiály</a:t>
            </a:r>
            <a:r>
              <a:rPr lang="en-GB" sz="2400" dirty="0"/>
              <a:t>:</a:t>
            </a:r>
          </a:p>
          <a:p>
            <a:pPr marL="81915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tabLst>
                <a:tab pos="288925" algn="l"/>
              </a:tabLst>
              <a:defRPr/>
            </a:pPr>
            <a:r>
              <a:rPr lang="en-GB" dirty="0" err="1"/>
              <a:t>Ocel</a:t>
            </a:r>
            <a:endParaRPr lang="en-GB" dirty="0"/>
          </a:p>
          <a:p>
            <a:pPr marL="81915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tabLst>
                <a:tab pos="288925" algn="l"/>
              </a:tabLst>
              <a:defRPr/>
            </a:pPr>
            <a:r>
              <a:rPr lang="en-GB" dirty="0" err="1"/>
              <a:t>sklo</a:t>
            </a:r>
            <a:endParaRPr lang="en-GB" dirty="0"/>
          </a:p>
          <a:p>
            <a:pPr marL="81915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tabLst>
                <a:tab pos="288925" algn="l"/>
              </a:tabLst>
              <a:defRPr/>
            </a:pPr>
            <a:r>
              <a:rPr lang="en-GB" dirty="0"/>
              <a:t>Linoleum…</a:t>
            </a:r>
          </a:p>
          <a:p>
            <a:pPr marL="81915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tabLst>
                <a:tab pos="288925" algn="l"/>
              </a:tabLst>
              <a:defRPr/>
            </a:pPr>
            <a:endParaRPr lang="en-GB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400" dirty="0" err="1"/>
              <a:t>Dovoz</a:t>
            </a:r>
            <a:r>
              <a:rPr lang="en-GB" sz="2400" dirty="0"/>
              <a:t> z </a:t>
            </a:r>
            <a:r>
              <a:rPr lang="en-GB" sz="2400" dirty="0" err="1"/>
              <a:t>Asie</a:t>
            </a:r>
            <a:r>
              <a:rPr lang="en-GB" sz="2400" dirty="0"/>
              <a:t>, Afriky, </a:t>
            </a:r>
            <a:r>
              <a:rPr lang="en-GB" sz="2400" dirty="0" err="1"/>
              <a:t>Severní</a:t>
            </a:r>
            <a:r>
              <a:rPr lang="en-GB" sz="2400" dirty="0"/>
              <a:t> a </a:t>
            </a:r>
            <a:r>
              <a:rPr lang="en-GB" sz="2400" dirty="0" err="1"/>
              <a:t>Jižní</a:t>
            </a:r>
            <a:r>
              <a:rPr lang="en-GB" sz="2400" dirty="0"/>
              <a:t> </a:t>
            </a:r>
            <a:r>
              <a:rPr lang="en-GB" sz="2400" dirty="0" err="1"/>
              <a:t>Ameriky</a:t>
            </a:r>
            <a:r>
              <a:rPr lang="en-GB" sz="2400" dirty="0"/>
              <a:t>: </a:t>
            </a:r>
            <a:r>
              <a:rPr lang="en-GB" sz="2400" dirty="0" err="1"/>
              <a:t>exotické</a:t>
            </a:r>
            <a:r>
              <a:rPr lang="en-GB" sz="2400" dirty="0"/>
              <a:t> </a:t>
            </a:r>
            <a:r>
              <a:rPr lang="en-GB" sz="2400" dirty="0" err="1"/>
              <a:t>materiály</a:t>
            </a:r>
            <a:r>
              <a:rPr lang="en-GB" sz="2400" dirty="0"/>
              <a:t> a </a:t>
            </a:r>
            <a:r>
              <a:rPr lang="en-GB" sz="2400" dirty="0" err="1"/>
              <a:t>móda</a:t>
            </a:r>
            <a:r>
              <a:rPr lang="en-GB" sz="2400" dirty="0"/>
              <a:t>: 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GB" dirty="0" err="1"/>
              <a:t>Hnutí</a:t>
            </a:r>
            <a:r>
              <a:rPr lang="en-GB" dirty="0"/>
              <a:t> Arts and Crafts, Art Nouveau, Art Deco</a:t>
            </a:r>
            <a:endParaRPr lang="cs-CZ" dirty="0"/>
          </a:p>
          <a:p>
            <a:pPr marL="1238250" lvl="2" indent="-246888"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–"/>
              <a:tabLst>
                <a:tab pos="288925" algn="l"/>
              </a:tabLst>
              <a:defRPr/>
            </a:pPr>
            <a:endParaRPr lang="cs-CZ" sz="2800" dirty="0"/>
          </a:p>
        </p:txBody>
      </p:sp>
      <p:pic>
        <p:nvPicPr>
          <p:cNvPr id="7172" name="Picture 11" descr="mucha">
            <a:extLst>
              <a:ext uri="{FF2B5EF4-FFF2-40B4-BE49-F238E27FC236}">
                <a16:creationId xmlns:a16="http://schemas.microsoft.com/office/drawing/2014/main" id="{032516D9-46AA-D34E-87C5-EB5925931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68" y="928687"/>
            <a:ext cx="2349103" cy="55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C10E162-9C8D-284F-970B-B90086987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548680"/>
            <a:ext cx="8501063" cy="838200"/>
          </a:xfrm>
        </p:spPr>
        <p:txBody>
          <a:bodyPr/>
          <a:lstStyle/>
          <a:p>
            <a:pPr eaLnBrk="1" hangingPunct="1"/>
            <a:r>
              <a:rPr lang="en-GB" altLang="en-US" sz="3200" dirty="0" err="1"/>
              <a:t>Historizující</a:t>
            </a:r>
            <a:r>
              <a:rPr lang="en-GB" altLang="en-US" sz="3200" dirty="0"/>
              <a:t> </a:t>
            </a:r>
            <a:r>
              <a:rPr lang="en-GB" altLang="en-US" sz="3200" dirty="0" err="1"/>
              <a:t>styly</a:t>
            </a:r>
            <a:r>
              <a:rPr lang="en-GB" altLang="en-US" sz="3200" dirty="0"/>
              <a:t> 19. </a:t>
            </a:r>
            <a:r>
              <a:rPr lang="en-GB" altLang="en-US" sz="3200" dirty="0" err="1"/>
              <a:t>století</a:t>
            </a:r>
            <a:endParaRPr lang="cs-CZ" altLang="en-US" sz="3200" dirty="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FB5FB387-66E2-3047-9B75-5E36730CA7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714500"/>
            <a:ext cx="4038600" cy="4714875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800" dirty="0" err="1"/>
              <a:t>Návrat</a:t>
            </a:r>
            <a:r>
              <a:rPr lang="en-GB" sz="2800" dirty="0"/>
              <a:t> </a:t>
            </a:r>
            <a:r>
              <a:rPr lang="en-GB" sz="2800" dirty="0" err="1"/>
              <a:t>ke</a:t>
            </a:r>
            <a:r>
              <a:rPr lang="en-GB" sz="2800" dirty="0"/>
              <a:t> </a:t>
            </a:r>
            <a:r>
              <a:rPr lang="en-GB" sz="2800" dirty="0" err="1"/>
              <a:t>gotice</a:t>
            </a:r>
            <a:endParaRPr lang="en-GB" sz="2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800" dirty="0" err="1"/>
              <a:t>Náboženské</a:t>
            </a:r>
            <a:r>
              <a:rPr lang="en-GB" sz="2800" dirty="0"/>
              <a:t> </a:t>
            </a:r>
            <a:r>
              <a:rPr lang="en-GB" sz="2800" dirty="0" err="1"/>
              <a:t>hodnoty</a:t>
            </a:r>
            <a:endParaRPr lang="en-GB" sz="2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800" dirty="0" err="1"/>
              <a:t>Inspirace</a:t>
            </a:r>
            <a:r>
              <a:rPr lang="en-GB" sz="2800" dirty="0"/>
              <a:t> </a:t>
            </a:r>
            <a:r>
              <a:rPr lang="en-GB" sz="2800" dirty="0" err="1"/>
              <a:t>sakrální</a:t>
            </a:r>
            <a:r>
              <a:rPr lang="en-GB" sz="2800" dirty="0"/>
              <a:t> </a:t>
            </a:r>
            <a:r>
              <a:rPr lang="en-GB" sz="2800" dirty="0" err="1"/>
              <a:t>architekturou</a:t>
            </a:r>
            <a:r>
              <a:rPr lang="en-GB" sz="2800" dirty="0"/>
              <a:t> a </a:t>
            </a:r>
            <a:r>
              <a:rPr lang="en-GB" sz="2800" dirty="0" err="1"/>
              <a:t>dekorací</a:t>
            </a:r>
            <a:endParaRPr lang="en-GB" sz="2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800" dirty="0" err="1"/>
              <a:t>Přemíra</a:t>
            </a:r>
            <a:r>
              <a:rPr lang="en-GB" sz="2800" dirty="0"/>
              <a:t> </a:t>
            </a:r>
            <a:r>
              <a:rPr lang="en-GB" sz="2800" dirty="0" err="1"/>
              <a:t>dekorace</a:t>
            </a:r>
            <a:endParaRPr lang="en-GB" sz="2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000" dirty="0"/>
              <a:t>Charles Barry, Augustus </a:t>
            </a:r>
            <a:r>
              <a:rPr lang="en-GB" sz="2000" dirty="0" err="1"/>
              <a:t>Pugin</a:t>
            </a:r>
            <a:r>
              <a:rPr lang="en-GB" sz="2000" dirty="0"/>
              <a:t>, Westminster Palace, 1836-60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sz="2800" dirty="0"/>
          </a:p>
        </p:txBody>
      </p:sp>
      <p:pic>
        <p:nvPicPr>
          <p:cNvPr id="8196" name="Picture 6">
            <a:extLst>
              <a:ext uri="{FF2B5EF4-FFF2-40B4-BE49-F238E27FC236}">
                <a16:creationId xmlns:a16="http://schemas.microsoft.com/office/drawing/2014/main" id="{898F1CFE-784D-2A48-9684-17FBDEDB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571625"/>
            <a:ext cx="4071938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1B6CC-A764-DF42-A8C1-921E3D530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000" dirty="0"/>
              <a:t>Jean Baptiste </a:t>
            </a:r>
            <a:r>
              <a:rPr lang="en-GB" sz="2000" dirty="0" err="1"/>
              <a:t>Fortuné</a:t>
            </a:r>
            <a:r>
              <a:rPr lang="en-GB" sz="2000" dirty="0"/>
              <a:t> de Fournier, Le salon de </a:t>
            </a:r>
            <a:r>
              <a:rPr lang="en-GB" sz="2000" dirty="0" err="1"/>
              <a:t>l'Impératrice</a:t>
            </a:r>
            <a:r>
              <a:rPr lang="en-GB" sz="2000" dirty="0"/>
              <a:t> </a:t>
            </a:r>
            <a:r>
              <a:rPr lang="en-GB" sz="2000" dirty="0" err="1"/>
              <a:t>Eugénie</a:t>
            </a:r>
            <a:r>
              <a:rPr lang="en-GB" sz="2000" dirty="0"/>
              <a:t>, Château de </a:t>
            </a:r>
            <a:r>
              <a:rPr lang="en-GB" sz="2000" dirty="0" err="1"/>
              <a:t>Compiègne</a:t>
            </a:r>
            <a:endParaRPr lang="en-US" sz="2000" dirty="0"/>
          </a:p>
        </p:txBody>
      </p:sp>
      <p:pic>
        <p:nvPicPr>
          <p:cNvPr id="11" name="Content Placeholder 10" descr="A picture containing room, furniture, decorated, altar&#10;&#10;Description automatically generated">
            <a:extLst>
              <a:ext uri="{FF2B5EF4-FFF2-40B4-BE49-F238E27FC236}">
                <a16:creationId xmlns:a16="http://schemas.microsoft.com/office/drawing/2014/main" id="{A7543BC3-6E07-6941-A306-1BE30C4A3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835944"/>
            <a:ext cx="6959600" cy="4330700"/>
          </a:xfr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36DA4667-D4F7-E448-AD93-51247FAD8B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FB3C170B-42FC-7348-A708-001CE7BC64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35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D56B921-C77A-D641-B7E2-C6B376908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40160"/>
          </a:xfrm>
        </p:spPr>
        <p:txBody>
          <a:bodyPr/>
          <a:lstStyle/>
          <a:p>
            <a:pPr eaLnBrk="1" hangingPunct="1"/>
            <a:r>
              <a:rPr lang="cs-CZ" altLang="en-US" sz="3200" dirty="0"/>
              <a:t>Kritika historismů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CD288CD-B8A0-4342-9663-2C9BC811E9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1268760"/>
            <a:ext cx="7772400" cy="4881140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000" dirty="0"/>
              <a:t>John Ruskin (1819-1900)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000" dirty="0"/>
              <a:t>Arts and Crafts </a:t>
            </a:r>
            <a:r>
              <a:rPr lang="cs-CZ" sz="2000" dirty="0"/>
              <a:t>(asi 1861-1920): </a:t>
            </a:r>
            <a:endParaRPr lang="en-GB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000" dirty="0"/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GB" sz="2000" dirty="0"/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GB" sz="2000" dirty="0"/>
              <a:t>W. G. Collingwood, John Ruskin in his study, 1881</a:t>
            </a:r>
            <a:endParaRPr lang="cs-CZ" sz="2000" dirty="0"/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GB" sz="2000" dirty="0"/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GB" sz="2000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8A3976D-7D65-784B-8B11-8BEF8F2C1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357438"/>
            <a:ext cx="51816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55C96-08CD-E042-950C-1120C963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John Ruskin </a:t>
            </a:r>
            <a:r>
              <a:rPr lang="en-GB" sz="2800" dirty="0"/>
              <a:t>(1819-1900)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B7805-A6FC-F247-87CE-D44BA9BB5E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Obdiv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středověku</a:t>
            </a:r>
            <a:endParaRPr lang="en-US" dirty="0"/>
          </a:p>
          <a:p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průmyslovému</a:t>
            </a:r>
            <a:r>
              <a:rPr lang="en-US" dirty="0"/>
              <a:t> </a:t>
            </a:r>
            <a:r>
              <a:rPr lang="en-US" dirty="0" err="1"/>
              <a:t>kapitalismu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Autor: </a:t>
            </a:r>
            <a:r>
              <a:rPr lang="en-US" i="1" dirty="0"/>
              <a:t>Modern Painters I-V, </a:t>
            </a:r>
            <a:r>
              <a:rPr lang="en-US" dirty="0"/>
              <a:t>1843-60</a:t>
            </a:r>
          </a:p>
          <a:p>
            <a:r>
              <a:rPr lang="en-GB" i="1" dirty="0"/>
              <a:t>The Stones of Venice,</a:t>
            </a:r>
            <a:r>
              <a:rPr lang="en-GB" dirty="0"/>
              <a:t>  1851-53</a:t>
            </a:r>
          </a:p>
          <a:p>
            <a:r>
              <a:rPr lang="en-GB" i="1" dirty="0"/>
              <a:t>Pre-Raphaelitism, </a:t>
            </a:r>
            <a:r>
              <a:rPr lang="en-GB" dirty="0"/>
              <a:t>1851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D5E30A-3457-CE4B-96F4-E755739E2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8024" y="2770993"/>
            <a:ext cx="3886200" cy="28900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J. M. W. Turner, </a:t>
            </a:r>
            <a:r>
              <a:rPr lang="en-US" dirty="0" err="1"/>
              <a:t>Otrokářská</a:t>
            </a:r>
            <a:r>
              <a:rPr lang="en-US" dirty="0"/>
              <a:t> </a:t>
            </a:r>
            <a:r>
              <a:rPr lang="en-US" dirty="0" err="1"/>
              <a:t>loď</a:t>
            </a:r>
            <a:r>
              <a:rPr lang="en-US" dirty="0"/>
              <a:t>, 1840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5C4E9FB-CE51-DD48-8F47-51ACAE069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0" y="365126"/>
            <a:ext cx="303214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0A4B8-A673-FC47-92B4-1E7D651284D8}"/>
              </a:ext>
            </a:extLst>
          </p:cNvPr>
          <p:cNvSpPr txBox="1"/>
          <p:nvPr/>
        </p:nvSpPr>
        <p:spPr>
          <a:xfrm>
            <a:off x="5005199" y="6371984"/>
            <a:ext cx="311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Giotto, </a:t>
            </a:r>
            <a:r>
              <a:rPr lang="en-US" dirty="0" err="1"/>
              <a:t>Oplakávání</a:t>
            </a:r>
            <a:r>
              <a:rPr lang="en-US" dirty="0"/>
              <a:t> Krista, 1305 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C409CEC0-C164-5949-9988-BCC0643DD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09" y="3460635"/>
            <a:ext cx="2959529" cy="273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535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6D8E-D333-7346-B51C-40CB248BB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524559"/>
            <a:ext cx="38862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John Ruskin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C9C13C-2B79-144D-A15B-5C4D4F4C6F75}"/>
              </a:ext>
            </a:extLst>
          </p:cNvPr>
          <p:cNvSpPr txBox="1">
            <a:spLocks/>
          </p:cNvSpPr>
          <p:nvPr/>
        </p:nvSpPr>
        <p:spPr>
          <a:xfrm>
            <a:off x="5220072" y="384720"/>
            <a:ext cx="4038600" cy="4434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Obhajoba</a:t>
            </a:r>
            <a:r>
              <a:rPr lang="en-US" dirty="0"/>
              <a:t> </a:t>
            </a:r>
            <a:r>
              <a:rPr lang="en-US" dirty="0" err="1"/>
              <a:t>prerafaelitů</a:t>
            </a:r>
            <a:endParaRPr lang="en-US" dirty="0"/>
          </a:p>
          <a:p>
            <a:r>
              <a:rPr lang="en-GB" dirty="0"/>
              <a:t>John Everett Millais, </a:t>
            </a:r>
          </a:p>
          <a:p>
            <a:r>
              <a:rPr lang="en-GB" dirty="0"/>
              <a:t>William Holman Hunt  </a:t>
            </a:r>
          </a:p>
          <a:p>
            <a:r>
              <a:rPr lang="en-GB" dirty="0"/>
              <a:t>Dante Gabriel Rossetti </a:t>
            </a:r>
          </a:p>
          <a:p>
            <a:r>
              <a:rPr lang="en-GB" dirty="0"/>
              <a:t>…</a:t>
            </a:r>
          </a:p>
          <a:p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9FB1C43-8B68-F64D-8DFF-1C075BE76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73" y="1599682"/>
            <a:ext cx="4932039" cy="335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6DE5B-8D4C-4344-A41F-55488E39BB1B}"/>
              </a:ext>
            </a:extLst>
          </p:cNvPr>
          <p:cNvSpPr txBox="1"/>
          <p:nvPr/>
        </p:nvSpPr>
        <p:spPr>
          <a:xfrm>
            <a:off x="240473" y="5073652"/>
            <a:ext cx="274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E. Millais, </a:t>
            </a:r>
            <a:r>
              <a:rPr lang="en-US" dirty="0" err="1"/>
              <a:t>Ofélie</a:t>
            </a:r>
            <a:r>
              <a:rPr lang="en-US" dirty="0"/>
              <a:t>, 1851-52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1E19A3F-7311-CE48-B064-6EB631AE7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75" y="2030662"/>
            <a:ext cx="2376264" cy="412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E52F2B-2B16-4B4C-82EA-C06C6408200F}"/>
              </a:ext>
            </a:extLst>
          </p:cNvPr>
          <p:cNvSpPr txBox="1"/>
          <p:nvPr/>
        </p:nvSpPr>
        <p:spPr>
          <a:xfrm>
            <a:off x="5700574" y="6463176"/>
            <a:ext cx="263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G. Rossetti, </a:t>
            </a:r>
            <a:r>
              <a:rPr lang="en-US" dirty="0" err="1"/>
              <a:t>Snění</a:t>
            </a:r>
            <a:r>
              <a:rPr lang="en-US" dirty="0"/>
              <a:t>, 1880</a:t>
            </a:r>
          </a:p>
        </p:txBody>
      </p:sp>
    </p:spTree>
    <p:extLst>
      <p:ext uri="{BB962C8B-B14F-4D97-AF65-F5344CB8AC3E}">
        <p14:creationId xmlns:p14="http://schemas.microsoft.com/office/powerpoint/2010/main" val="3993807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FB43D2E-A192-9F44-879F-D455E649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571500"/>
            <a:ext cx="5094337" cy="7953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3200" b="1" dirty="0"/>
              <a:t>Edward Burne-Jones (1833-98)</a:t>
            </a:r>
            <a:endParaRPr lang="en-US" altLang="en-US" sz="3200" b="1" dirty="0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43F9FB5B-8083-8047-9227-9E5B29279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5661248"/>
            <a:ext cx="4614863" cy="93610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000" dirty="0"/>
              <a:t>David, 1872, </a:t>
            </a:r>
            <a:r>
              <a:rPr lang="en-US" altLang="en-US" sz="2000" dirty="0" err="1"/>
              <a:t>vitráž</a:t>
            </a:r>
            <a:r>
              <a:rPr lang="en-US" altLang="en-US" sz="2000" dirty="0"/>
              <a:t> v </a:t>
            </a:r>
            <a:r>
              <a:rPr lang="en-US" altLang="en-US" sz="2000" dirty="0" err="1"/>
              <a:t>kostele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Waterfordu</a:t>
            </a:r>
            <a:r>
              <a:rPr lang="en-US" altLang="en-US" sz="2000" dirty="0"/>
              <a:t>, Hertfordshire.</a:t>
            </a:r>
          </a:p>
        </p:txBody>
      </p:sp>
      <p:sp>
        <p:nvSpPr>
          <p:cNvPr id="11268" name="Content Placeholder 3">
            <a:extLst>
              <a:ext uri="{FF2B5EF4-FFF2-40B4-BE49-F238E27FC236}">
                <a16:creationId xmlns:a16="http://schemas.microsoft.com/office/drawing/2014/main" id="{7EA24112-DD9B-7B46-BC81-D4E862B53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2430462"/>
            <a:ext cx="4038600" cy="435451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000" dirty="0" err="1"/>
              <a:t>Lázka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mezi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ruinami</a:t>
            </a:r>
            <a:r>
              <a:rPr lang="en-US" altLang="en-US" sz="2000" dirty="0"/>
              <a:t>, 1894</a:t>
            </a:r>
          </a:p>
        </p:txBody>
      </p:sp>
      <p:pic>
        <p:nvPicPr>
          <p:cNvPr id="11269" name="Picture 6" descr="File:Burne-jones-love-among-the-ruins.jpg">
            <a:hlinkClick r:id="rId3"/>
            <a:extLst>
              <a:ext uri="{FF2B5EF4-FFF2-40B4-BE49-F238E27FC236}">
                <a16:creationId xmlns:a16="http://schemas.microsoft.com/office/drawing/2014/main" id="{EE1C8CEE-E731-BF41-851F-12F1C6DB8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000375"/>
            <a:ext cx="428625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 descr="File:David Burne-Jones.jpg">
            <a:hlinkClick r:id="rId5"/>
            <a:extLst>
              <a:ext uri="{FF2B5EF4-FFF2-40B4-BE49-F238E27FC236}">
                <a16:creationId xmlns:a16="http://schemas.microsoft.com/office/drawing/2014/main" id="{60A9225D-D628-214F-BD4A-6220AD918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468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3404</TotalTime>
  <Words>450</Words>
  <Application>Microsoft Office PowerPoint</Application>
  <PresentationFormat>Předvádění na obrazovce (4:3)</PresentationFormat>
  <Paragraphs>103</Paragraphs>
  <Slides>23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Office Theme</vt:lpstr>
      <vt:lpstr>Hnutí Arts and Crafts</vt:lpstr>
      <vt:lpstr>Devatenácté století</vt:lpstr>
      <vt:lpstr>Průmyslová revoluce</vt:lpstr>
      <vt:lpstr>Historizující styly 19. století</vt:lpstr>
      <vt:lpstr>Jean Baptiste Fortuné de Fournier, Le salon de l'Impératrice Eugénie, Château de Compiègne</vt:lpstr>
      <vt:lpstr>Kritika historismů</vt:lpstr>
      <vt:lpstr>John Ruskin (1819-1900)</vt:lpstr>
      <vt:lpstr>Prezentace aplikace PowerPoint</vt:lpstr>
      <vt:lpstr>Edward Burne-Jones (1833-98)</vt:lpstr>
      <vt:lpstr>William Morris (1834-1896)</vt:lpstr>
      <vt:lpstr>Prezentace aplikace PowerPoint</vt:lpstr>
      <vt:lpstr>Prezentace aplikace PowerPoint</vt:lpstr>
      <vt:lpstr>Prezentace aplikace PowerPoint</vt:lpstr>
      <vt:lpstr>Hnutí Arts and Crafts </vt:lpstr>
      <vt:lpstr>Prezentace aplikace PowerPoint</vt:lpstr>
      <vt:lpstr>Philip Webb, Red House</vt:lpstr>
      <vt:lpstr>Charles Rennie Mackintosh (1868-1928)</vt:lpstr>
      <vt:lpstr>Charles Rennie Mackintosh</vt:lpstr>
      <vt:lpstr>Women and the Arts and Crafts Movement: “What Can a Woman Do?”</vt:lpstr>
      <vt:lpstr>Prezentace aplikace PowerPoint</vt:lpstr>
      <vt:lpstr>Exotické vlivy 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Marta Filipova</dc:creator>
  <cp:lastModifiedBy>Matthew Rampley</cp:lastModifiedBy>
  <cp:revision>102</cp:revision>
  <dcterms:created xsi:type="dcterms:W3CDTF">2007-10-15T10:45:17Z</dcterms:created>
  <dcterms:modified xsi:type="dcterms:W3CDTF">2021-10-22T08:38:20Z</dcterms:modified>
</cp:coreProperties>
</file>