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74" r:id="rId3"/>
    <p:sldId id="259" r:id="rId4"/>
    <p:sldId id="290" r:id="rId5"/>
    <p:sldId id="284" r:id="rId6"/>
    <p:sldId id="300" r:id="rId7"/>
    <p:sldId id="292" r:id="rId8"/>
    <p:sldId id="293" r:id="rId9"/>
    <p:sldId id="306" r:id="rId10"/>
    <p:sldId id="302" r:id="rId11"/>
    <p:sldId id="291" r:id="rId12"/>
    <p:sldId id="294" r:id="rId13"/>
    <p:sldId id="295" r:id="rId14"/>
    <p:sldId id="301" r:id="rId15"/>
    <p:sldId id="260" r:id="rId16"/>
    <p:sldId id="261" r:id="rId17"/>
    <p:sldId id="264" r:id="rId18"/>
    <p:sldId id="278" r:id="rId19"/>
    <p:sldId id="303" r:id="rId20"/>
    <p:sldId id="296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6EFC7-3A12-1E46-9B1D-0D356130165E}" v="168" dt="2021-10-08T04:19:26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8"/>
    <p:restoredTop sz="94620"/>
  </p:normalViewPr>
  <p:slideViewPr>
    <p:cSldViewPr>
      <p:cViewPr varScale="1">
        <p:scale>
          <a:sx n="103" d="100"/>
          <a:sy n="103" d="100"/>
        </p:scale>
        <p:origin x="3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Filipová" userId="de3504b9-9788-463e-8aa6-ad59fdb70b82" providerId="ADAL" clId="{DFE6EFC7-3A12-1E46-9B1D-0D356130165E}"/>
    <pc:docChg chg="undo redo custSel addSld delSld modSld sldOrd">
      <pc:chgData name="Marta Filipová" userId="de3504b9-9788-463e-8aa6-ad59fdb70b82" providerId="ADAL" clId="{DFE6EFC7-3A12-1E46-9B1D-0D356130165E}" dt="2021-10-08T04:37:28.696" v="2974" actId="20577"/>
      <pc:docMkLst>
        <pc:docMk/>
      </pc:docMkLst>
      <pc:sldChg chg="modSp mod setBg">
        <pc:chgData name="Marta Filipová" userId="de3504b9-9788-463e-8aa6-ad59fdb70b82" providerId="ADAL" clId="{DFE6EFC7-3A12-1E46-9B1D-0D356130165E}" dt="2021-10-07T14:48:40.968" v="2259" actId="207"/>
        <pc:sldMkLst>
          <pc:docMk/>
          <pc:sldMk cId="0" sldId="256"/>
        </pc:sldMkLst>
        <pc:spChg chg="mod">
          <ac:chgData name="Marta Filipová" userId="de3504b9-9788-463e-8aa6-ad59fdb70b82" providerId="ADAL" clId="{DFE6EFC7-3A12-1E46-9B1D-0D356130165E}" dt="2021-10-07T14:48:40.968" v="2259" actId="207"/>
          <ac:spMkLst>
            <pc:docMk/>
            <pc:sldMk cId="0" sldId="256"/>
            <ac:spMk id="3" creationId="{00000000-0000-0000-0000-000000000000}"/>
          </ac:spMkLst>
        </pc:spChg>
      </pc:sldChg>
      <pc:sldChg chg="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59"/>
        </pc:sldMkLst>
        <pc:spChg chg="mod">
          <ac:chgData name="Marta Filipová" userId="de3504b9-9788-463e-8aa6-ad59fdb70b82" providerId="ADAL" clId="{DFE6EFC7-3A12-1E46-9B1D-0D356130165E}" dt="2021-10-07T10:15:28.833" v="169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09:11:51.849" v="41" actId="113"/>
          <ac:spMkLst>
            <pc:docMk/>
            <pc:sldMk cId="0" sldId="259"/>
            <ac:spMk id="5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0:16:23.729" v="209" actId="20577"/>
          <ac:spMkLst>
            <pc:docMk/>
            <pc:sldMk cId="0" sldId="259"/>
            <ac:spMk id="6" creationId="{00000000-0000-0000-0000-000000000000}"/>
          </ac:spMkLst>
        </pc:spChg>
      </pc:sldChg>
      <pc:sldChg chg="add del or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60"/>
        </pc:sldMkLst>
      </pc:sldChg>
      <pc:sldChg chg="addSp delSp modSp add mod or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61"/>
        </pc:sldMkLst>
        <pc:spChg chg="mod">
          <ac:chgData name="Marta Filipová" userId="de3504b9-9788-463e-8aa6-ad59fdb70b82" providerId="ADAL" clId="{DFE6EFC7-3A12-1E46-9B1D-0D356130165E}" dt="2021-10-07T11:53:42.954" v="1157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1:53:35.371" v="1155" actId="114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Marta Filipová" userId="de3504b9-9788-463e-8aa6-ad59fdb70b82" providerId="ADAL" clId="{DFE6EFC7-3A12-1E46-9B1D-0D356130165E}" dt="2021-10-07T10:55:44.099" v="1033" actId="767"/>
          <ac:spMkLst>
            <pc:docMk/>
            <pc:sldMk cId="0" sldId="261"/>
            <ac:spMk id="4" creationId="{509615E5-F2C3-E747-8183-63793416A559}"/>
          </ac:spMkLst>
        </pc:spChg>
        <pc:spChg chg="add mod">
          <ac:chgData name="Marta Filipová" userId="de3504b9-9788-463e-8aa6-ad59fdb70b82" providerId="ADAL" clId="{DFE6EFC7-3A12-1E46-9B1D-0D356130165E}" dt="2021-10-07T11:53:15.502" v="1144" actId="14100"/>
          <ac:spMkLst>
            <pc:docMk/>
            <pc:sldMk cId="0" sldId="261"/>
            <ac:spMk id="6" creationId="{42F16803-6404-734D-8E52-1A07F80378A1}"/>
          </ac:spMkLst>
        </pc:spChg>
        <pc:picChg chg="mod">
          <ac:chgData name="Marta Filipová" userId="de3504b9-9788-463e-8aa6-ad59fdb70b82" providerId="ADAL" clId="{DFE6EFC7-3A12-1E46-9B1D-0D356130165E}" dt="2021-10-07T10:57:11.951" v="1082" actId="1076"/>
          <ac:picMkLst>
            <pc:docMk/>
            <pc:sldMk cId="0" sldId="261"/>
            <ac:picMk id="5" creationId="{00000000-0000-0000-0000-000000000000}"/>
          </ac:picMkLst>
        </pc:picChg>
        <pc:picChg chg="add del mod">
          <ac:chgData name="Marta Filipová" userId="de3504b9-9788-463e-8aa6-ad59fdb70b82" providerId="ADAL" clId="{DFE6EFC7-3A12-1E46-9B1D-0D356130165E}" dt="2021-10-07T10:55:49.168" v="1040"/>
          <ac:picMkLst>
            <pc:docMk/>
            <pc:sldMk cId="0" sldId="261"/>
            <ac:picMk id="2050" creationId="{7E45DF1F-5B33-3548-9423-ADF40D21C0D4}"/>
          </ac:picMkLst>
        </pc:picChg>
        <pc:picChg chg="add mod">
          <ac:chgData name="Marta Filipová" userId="de3504b9-9788-463e-8aa6-ad59fdb70b82" providerId="ADAL" clId="{DFE6EFC7-3A12-1E46-9B1D-0D356130165E}" dt="2021-10-07T11:52:38.389" v="1114" actId="1076"/>
          <ac:picMkLst>
            <pc:docMk/>
            <pc:sldMk cId="0" sldId="261"/>
            <ac:picMk id="2052" creationId="{179C180E-E123-1143-B3F0-8A1E3B9B27B2}"/>
          </ac:picMkLst>
        </pc:picChg>
        <pc:picChg chg="add mod">
          <ac:chgData name="Marta Filipová" userId="de3504b9-9788-463e-8aa6-ad59fdb70b82" providerId="ADAL" clId="{DFE6EFC7-3A12-1E46-9B1D-0D356130165E}" dt="2021-10-07T11:52:35.590" v="1113" actId="1076"/>
          <ac:picMkLst>
            <pc:docMk/>
            <pc:sldMk cId="0" sldId="261"/>
            <ac:picMk id="2054" creationId="{08212BEE-8985-D64B-BA8F-8D66DE968E65}"/>
          </ac:picMkLst>
        </pc:picChg>
      </pc:sldChg>
      <pc:sldChg chg="modSp add del mod">
        <pc:chgData name="Marta Filipová" userId="de3504b9-9788-463e-8aa6-ad59fdb70b82" providerId="ADAL" clId="{DFE6EFC7-3A12-1E46-9B1D-0D356130165E}" dt="2021-10-07T11:55:03.532" v="1160" actId="2696"/>
        <pc:sldMkLst>
          <pc:docMk/>
          <pc:sldMk cId="0" sldId="262"/>
        </pc:sldMkLst>
        <pc:spChg chg="mod">
          <ac:chgData name="Marta Filipová" userId="de3504b9-9788-463e-8aa6-ad59fdb70b82" providerId="ADAL" clId="{DFE6EFC7-3A12-1E46-9B1D-0D356130165E}" dt="2021-10-07T11:54:59.148" v="1159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1:54:56.279" v="1158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0:26:33.765" v="484" actId="27636"/>
          <ac:spMkLst>
            <pc:docMk/>
            <pc:sldMk cId="0" sldId="262"/>
            <ac:spMk id="4" creationId="{00000000-0000-0000-0000-000000000000}"/>
          </ac:spMkLst>
        </pc:spChg>
      </pc:sldChg>
      <pc:sldChg chg="modSp add del mod">
        <pc:chgData name="Marta Filipová" userId="de3504b9-9788-463e-8aa6-ad59fdb70b82" providerId="ADAL" clId="{DFE6EFC7-3A12-1E46-9B1D-0D356130165E}" dt="2021-10-07T11:55:43.185" v="1164" actId="2696"/>
        <pc:sldMkLst>
          <pc:docMk/>
          <pc:sldMk cId="0" sldId="263"/>
        </pc:sldMkLst>
        <pc:spChg chg="mod">
          <ac:chgData name="Marta Filipová" userId="de3504b9-9788-463e-8aa6-ad59fdb70b82" providerId="ADAL" clId="{DFE6EFC7-3A12-1E46-9B1D-0D356130165E}" dt="2021-10-07T11:55:40.104" v="1163" actId="5793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add del mo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64"/>
        </pc:sldMkLst>
        <pc:spChg chg="del mod">
          <ac:chgData name="Marta Filipová" userId="de3504b9-9788-463e-8aa6-ad59fdb70b82" providerId="ADAL" clId="{DFE6EFC7-3A12-1E46-9B1D-0D356130165E}" dt="2021-10-07T11:57:11.596" v="1196" actId="478"/>
          <ac:spMkLst>
            <pc:docMk/>
            <pc:sldMk cId="0" sldId="264"/>
            <ac:spMk id="3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1:57:30.659" v="1202" actId="1076"/>
          <ac:spMkLst>
            <pc:docMk/>
            <pc:sldMk cId="0" sldId="264"/>
            <ac:spMk id="4" creationId="{00000000-0000-0000-0000-000000000000}"/>
          </ac:spMkLst>
        </pc:spChg>
        <pc:spChg chg="add del mod">
          <ac:chgData name="Marta Filipová" userId="de3504b9-9788-463e-8aa6-ad59fdb70b82" providerId="ADAL" clId="{DFE6EFC7-3A12-1E46-9B1D-0D356130165E}" dt="2021-10-07T11:57:27.022" v="1201" actId="478"/>
          <ac:spMkLst>
            <pc:docMk/>
            <pc:sldMk cId="0" sldId="264"/>
            <ac:spMk id="6" creationId="{9442A163-71BF-344E-BFFA-F2C9FBE68B40}"/>
          </ac:spMkLst>
        </pc:spChg>
        <pc:picChg chg="mod">
          <ac:chgData name="Marta Filipová" userId="de3504b9-9788-463e-8aa6-ad59fdb70b82" providerId="ADAL" clId="{DFE6EFC7-3A12-1E46-9B1D-0D356130165E}" dt="2021-10-07T11:57:20.390" v="1199" actId="14100"/>
          <ac:picMkLst>
            <pc:docMk/>
            <pc:sldMk cId="0" sldId="264"/>
            <ac:picMk id="20484" creationId="{00000000-0000-0000-0000-000000000000}"/>
          </ac:picMkLst>
        </pc:picChg>
      </pc:sldChg>
      <pc:sldChg chg="add del">
        <pc:chgData name="Marta Filipová" userId="de3504b9-9788-463e-8aa6-ad59fdb70b82" providerId="ADAL" clId="{DFE6EFC7-3A12-1E46-9B1D-0D356130165E}" dt="2021-10-07T10:50:44.282" v="929" actId="2696"/>
        <pc:sldMkLst>
          <pc:docMk/>
          <pc:sldMk cId="0" sldId="271"/>
        </pc:sldMkLst>
      </pc:sldChg>
      <pc:sldChg chg="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74"/>
        </pc:sldMkLst>
        <pc:spChg chg="mod">
          <ac:chgData name="Marta Filipová" userId="de3504b9-9788-463e-8aa6-ad59fdb70b82" providerId="ADAL" clId="{DFE6EFC7-3A12-1E46-9B1D-0D356130165E}" dt="2021-10-07T09:06:48.201" v="31" actId="20577"/>
          <ac:spMkLst>
            <pc:docMk/>
            <pc:sldMk cId="0" sldId="274"/>
            <ac:spMk id="2051" creationId="{00000000-0000-0000-0000-000000000000}"/>
          </ac:spMkLst>
        </pc:spChg>
      </pc:sldChg>
      <pc:sldChg chg="addSp modSp add del mo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78"/>
        </pc:sldMkLst>
        <pc:spChg chg="add mod">
          <ac:chgData name="Marta Filipová" userId="de3504b9-9788-463e-8aa6-ad59fdb70b82" providerId="ADAL" clId="{DFE6EFC7-3A12-1E46-9B1D-0D356130165E}" dt="2021-10-07T12:02:37.968" v="1773" actId="1076"/>
          <ac:spMkLst>
            <pc:docMk/>
            <pc:sldMk cId="0" sldId="278"/>
            <ac:spMk id="2" creationId="{C5AF7974-0BE3-1146-BAB1-E4C306102E9F}"/>
          </ac:spMkLst>
        </pc:spChg>
        <pc:spChg chg="mod">
          <ac:chgData name="Marta Filipová" userId="de3504b9-9788-463e-8aa6-ad59fdb70b82" providerId="ADAL" clId="{DFE6EFC7-3A12-1E46-9B1D-0D356130165E}" dt="2021-10-07T11:58:09.873" v="1267" actId="20577"/>
          <ac:spMkLst>
            <pc:docMk/>
            <pc:sldMk cId="0" sldId="278"/>
            <ac:spMk id="11266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2:00:35.255" v="1498" actId="20577"/>
          <ac:spMkLst>
            <pc:docMk/>
            <pc:sldMk cId="0" sldId="278"/>
            <ac:spMk id="11267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2:02:20.480" v="1754" actId="20577"/>
          <ac:spMkLst>
            <pc:docMk/>
            <pc:sldMk cId="0" sldId="278"/>
            <ac:spMk id="11268" creationId="{00000000-0000-0000-0000-000000000000}"/>
          </ac:spMkLst>
        </pc:spChg>
        <pc:picChg chg="mod">
          <ac:chgData name="Marta Filipová" userId="de3504b9-9788-463e-8aa6-ad59fdb70b82" providerId="ADAL" clId="{DFE6EFC7-3A12-1E46-9B1D-0D356130165E}" dt="2021-10-07T11:57:37.439" v="1203" actId="1076"/>
          <ac:picMkLst>
            <pc:docMk/>
            <pc:sldMk cId="0" sldId="278"/>
            <ac:picMk id="11270" creationId="{00000000-0000-0000-0000-000000000000}"/>
          </ac:picMkLst>
        </pc:picChg>
      </pc:sldChg>
      <pc:sldChg chg="del ord setBg">
        <pc:chgData name="Marta Filipová" userId="de3504b9-9788-463e-8aa6-ad59fdb70b82" providerId="ADAL" clId="{DFE6EFC7-3A12-1E46-9B1D-0D356130165E}" dt="2021-10-07T12:25:48.850" v="2257" actId="2696"/>
        <pc:sldMkLst>
          <pc:docMk/>
          <pc:sldMk cId="0" sldId="279"/>
        </pc:sldMkLst>
      </pc:sldChg>
      <pc:sldChg chg="addSp modSp del mod ord setBg">
        <pc:chgData name="Marta Filipová" userId="de3504b9-9788-463e-8aa6-ad59fdb70b82" providerId="ADAL" clId="{DFE6EFC7-3A12-1E46-9B1D-0D356130165E}" dt="2021-10-07T12:25:42.646" v="2256" actId="2696"/>
        <pc:sldMkLst>
          <pc:docMk/>
          <pc:sldMk cId="0" sldId="280"/>
        </pc:sldMkLst>
        <pc:spChg chg="add mod">
          <ac:chgData name="Marta Filipová" userId="de3504b9-9788-463e-8aa6-ad59fdb70b82" providerId="ADAL" clId="{DFE6EFC7-3A12-1E46-9B1D-0D356130165E}" dt="2021-10-07T12:15:05.453" v="1780" actId="1076"/>
          <ac:spMkLst>
            <pc:docMk/>
            <pc:sldMk cId="0" sldId="280"/>
            <ac:spMk id="2" creationId="{AA553CC3-266D-904A-A9C9-571536FC67B2}"/>
          </ac:spMkLst>
        </pc:spChg>
        <pc:spChg chg="add mod">
          <ac:chgData name="Marta Filipová" userId="de3504b9-9788-463e-8aa6-ad59fdb70b82" providerId="ADAL" clId="{DFE6EFC7-3A12-1E46-9B1D-0D356130165E}" dt="2021-10-07T12:16:00.674" v="1806" actId="1076"/>
          <ac:spMkLst>
            <pc:docMk/>
            <pc:sldMk cId="0" sldId="280"/>
            <ac:spMk id="3" creationId="{3B7EFF45-E678-C949-B89C-7FEB9ED4DA55}"/>
          </ac:spMkLst>
        </pc:spChg>
        <pc:spChg chg="mod">
          <ac:chgData name="Marta Filipová" userId="de3504b9-9788-463e-8aa6-ad59fdb70b82" providerId="ADAL" clId="{DFE6EFC7-3A12-1E46-9B1D-0D356130165E}" dt="2021-10-07T12:18:08.954" v="1920" actId="20577"/>
          <ac:spMkLst>
            <pc:docMk/>
            <pc:sldMk cId="0" sldId="280"/>
            <ac:spMk id="8194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2:17:43.412" v="1862" actId="1076"/>
          <ac:spMkLst>
            <pc:docMk/>
            <pc:sldMk cId="0" sldId="280"/>
            <ac:spMk id="8195" creationId="{00000000-0000-0000-0000-000000000000}"/>
          </ac:spMkLst>
        </pc:spChg>
        <pc:picChg chg="add mod">
          <ac:chgData name="Marta Filipová" userId="de3504b9-9788-463e-8aa6-ad59fdb70b82" providerId="ADAL" clId="{DFE6EFC7-3A12-1E46-9B1D-0D356130165E}" dt="2021-10-07T12:15:50.043" v="1787" actId="1076"/>
          <ac:picMkLst>
            <pc:docMk/>
            <pc:sldMk cId="0" sldId="280"/>
            <ac:picMk id="3074" creationId="{F8D0F4A0-5931-0E4B-B9BD-A45B6E25845A}"/>
          </ac:picMkLst>
        </pc:picChg>
      </pc:sldChg>
      <pc:sldChg chg="addSp delSp modSp del mod ord setBg modNotesTx">
        <pc:chgData name="Marta Filipová" userId="de3504b9-9788-463e-8aa6-ad59fdb70b82" providerId="ADAL" clId="{DFE6EFC7-3A12-1E46-9B1D-0D356130165E}" dt="2021-10-07T12:25:42.646" v="2256" actId="2696"/>
        <pc:sldMkLst>
          <pc:docMk/>
          <pc:sldMk cId="0" sldId="281"/>
        </pc:sldMkLst>
        <pc:spChg chg="add del mod">
          <ac:chgData name="Marta Filipová" userId="de3504b9-9788-463e-8aa6-ad59fdb70b82" providerId="ADAL" clId="{DFE6EFC7-3A12-1E46-9B1D-0D356130165E}" dt="2021-10-07T12:20:39.209" v="2209" actId="478"/>
          <ac:spMkLst>
            <pc:docMk/>
            <pc:sldMk cId="0" sldId="281"/>
            <ac:spMk id="3" creationId="{1A03DBFD-62CE-554E-8D5A-EDAC5BD17AB8}"/>
          </ac:spMkLst>
        </pc:spChg>
        <pc:spChg chg="mod">
          <ac:chgData name="Marta Filipová" userId="de3504b9-9788-463e-8aa6-ad59fdb70b82" providerId="ADAL" clId="{DFE6EFC7-3A12-1E46-9B1D-0D356130165E}" dt="2021-10-07T12:20:08.627" v="2202" actId="20577"/>
          <ac:spMkLst>
            <pc:docMk/>
            <pc:sldMk cId="0" sldId="281"/>
            <ac:spMk id="13314" creationId="{00000000-0000-0000-0000-000000000000}"/>
          </ac:spMkLst>
        </pc:spChg>
        <pc:spChg chg="del">
          <ac:chgData name="Marta Filipová" userId="de3504b9-9788-463e-8aa6-ad59fdb70b82" providerId="ADAL" clId="{DFE6EFC7-3A12-1E46-9B1D-0D356130165E}" dt="2021-10-07T12:20:18.654" v="2203" actId="478"/>
          <ac:spMkLst>
            <pc:docMk/>
            <pc:sldMk cId="0" sldId="281"/>
            <ac:spMk id="13316" creationId="{00000000-0000-0000-0000-000000000000}"/>
          </ac:spMkLst>
        </pc:spChg>
        <pc:picChg chg="mod">
          <ac:chgData name="Marta Filipová" userId="de3504b9-9788-463e-8aa6-ad59fdb70b82" providerId="ADAL" clId="{DFE6EFC7-3A12-1E46-9B1D-0D356130165E}" dt="2021-10-07T12:20:45.441" v="2211" actId="1076"/>
          <ac:picMkLst>
            <pc:docMk/>
            <pc:sldMk cId="0" sldId="281"/>
            <ac:picMk id="4098" creationId="{00000000-0000-0000-0000-000000000000}"/>
          </ac:picMkLst>
        </pc:picChg>
        <pc:picChg chg="mod">
          <ac:chgData name="Marta Filipová" userId="de3504b9-9788-463e-8aa6-ad59fdb70b82" providerId="ADAL" clId="{DFE6EFC7-3A12-1E46-9B1D-0D356130165E}" dt="2021-10-07T12:20:32.100" v="2208" actId="14100"/>
          <ac:picMkLst>
            <pc:docMk/>
            <pc:sldMk cId="0" sldId="281"/>
            <ac:picMk id="13318" creationId="{00000000-0000-0000-0000-000000000000}"/>
          </ac:picMkLst>
        </pc:picChg>
      </pc:sldChg>
      <pc:sldChg chg="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0" sldId="284"/>
        </pc:sldMkLst>
        <pc:spChg chg="mod">
          <ac:chgData name="Marta Filipová" userId="de3504b9-9788-463e-8aa6-ad59fdb70b82" providerId="ADAL" clId="{DFE6EFC7-3A12-1E46-9B1D-0D356130165E}" dt="2021-10-07T10:19:12.018" v="261" actId="1076"/>
          <ac:spMkLst>
            <pc:docMk/>
            <pc:sldMk cId="0" sldId="284"/>
            <ac:spMk id="3" creationId="{00000000-0000-0000-0000-000000000000}"/>
          </ac:spMkLst>
        </pc:spChg>
        <pc:spChg chg="mod">
          <ac:chgData name="Marta Filipová" userId="de3504b9-9788-463e-8aa6-ad59fdb70b82" providerId="ADAL" clId="{DFE6EFC7-3A12-1E46-9B1D-0D356130165E}" dt="2021-10-07T10:19:59.437" v="324" actId="20577"/>
          <ac:spMkLst>
            <pc:docMk/>
            <pc:sldMk cId="0" sldId="284"/>
            <ac:spMk id="6" creationId="{00000000-0000-0000-0000-000000000000}"/>
          </ac:spMkLst>
        </pc:spChg>
        <pc:picChg chg="mod">
          <ac:chgData name="Marta Filipová" userId="de3504b9-9788-463e-8aa6-ad59fdb70b82" providerId="ADAL" clId="{DFE6EFC7-3A12-1E46-9B1D-0D356130165E}" dt="2021-10-07T10:19:15.531" v="262" actId="1076"/>
          <ac:picMkLst>
            <pc:docMk/>
            <pc:sldMk cId="0" sldId="284"/>
            <ac:picMk id="43010" creationId="{00000000-0000-0000-0000-000000000000}"/>
          </ac:picMkLst>
        </pc:picChg>
      </pc:sldChg>
      <pc:sldChg chg="add del">
        <pc:chgData name="Marta Filipová" userId="de3504b9-9788-463e-8aa6-ad59fdb70b82" providerId="ADAL" clId="{DFE6EFC7-3A12-1E46-9B1D-0D356130165E}" dt="2021-10-07T11:56:34.027" v="1165" actId="2696"/>
        <pc:sldMkLst>
          <pc:docMk/>
          <pc:sldMk cId="0" sldId="285"/>
        </pc:sldMkLst>
      </pc:sldChg>
      <pc:sldChg chg="del setBg">
        <pc:chgData name="Marta Filipová" userId="de3504b9-9788-463e-8aa6-ad59fdb70b82" providerId="ADAL" clId="{DFE6EFC7-3A12-1E46-9B1D-0D356130165E}" dt="2021-10-07T10:20:36.332" v="325" actId="2696"/>
        <pc:sldMkLst>
          <pc:docMk/>
          <pc:sldMk cId="2693094910" sldId="289"/>
        </pc:sldMkLst>
      </pc:sldChg>
      <pc:sldChg chg="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851540981" sldId="290"/>
        </pc:sldMkLst>
        <pc:spChg chg="mod">
          <ac:chgData name="Marta Filipová" userId="de3504b9-9788-463e-8aa6-ad59fdb70b82" providerId="ADAL" clId="{DFE6EFC7-3A12-1E46-9B1D-0D356130165E}" dt="2021-10-07T10:16:47.224" v="212" actId="20577"/>
          <ac:spMkLst>
            <pc:docMk/>
            <pc:sldMk cId="851540981" sldId="290"/>
            <ac:spMk id="2" creationId="{4E5EE565-B245-E543-A0AB-1CC51C12B160}"/>
          </ac:spMkLst>
        </pc:spChg>
      </pc:sldChg>
      <pc:sldChg chg="modSp mod setBg">
        <pc:chgData name="Marta Filipová" userId="de3504b9-9788-463e-8aa6-ad59fdb70b82" providerId="ADAL" clId="{DFE6EFC7-3A12-1E46-9B1D-0D356130165E}" dt="2021-10-07T14:49:17.074" v="2261" actId="255"/>
        <pc:sldMkLst>
          <pc:docMk/>
          <pc:sldMk cId="516950385" sldId="291"/>
        </pc:sldMkLst>
        <pc:spChg chg="mod">
          <ac:chgData name="Marta Filipová" userId="de3504b9-9788-463e-8aa6-ad59fdb70b82" providerId="ADAL" clId="{DFE6EFC7-3A12-1E46-9B1D-0D356130165E}" dt="2021-10-07T14:49:13.269" v="2260" actId="255"/>
          <ac:spMkLst>
            <pc:docMk/>
            <pc:sldMk cId="516950385" sldId="291"/>
            <ac:spMk id="3" creationId="{1D36793E-E3AE-8C44-A0BF-8B229DDEFCBF}"/>
          </ac:spMkLst>
        </pc:spChg>
        <pc:spChg chg="mod">
          <ac:chgData name="Marta Filipová" userId="de3504b9-9788-463e-8aa6-ad59fdb70b82" providerId="ADAL" clId="{DFE6EFC7-3A12-1E46-9B1D-0D356130165E}" dt="2021-10-07T14:49:17.074" v="2261" actId="255"/>
          <ac:spMkLst>
            <pc:docMk/>
            <pc:sldMk cId="516950385" sldId="291"/>
            <ac:spMk id="4" creationId="{342FC4EF-22CF-FF4A-96BE-BA2DE2E88BC6}"/>
          </ac:spMkLst>
        </pc:spChg>
        <pc:picChg chg="mod">
          <ac:chgData name="Marta Filipová" userId="de3504b9-9788-463e-8aa6-ad59fdb70b82" providerId="ADAL" clId="{DFE6EFC7-3A12-1E46-9B1D-0D356130165E}" dt="2021-10-07T10:43:29.345" v="794" actId="1076"/>
          <ac:picMkLst>
            <pc:docMk/>
            <pc:sldMk cId="516950385" sldId="291"/>
            <ac:picMk id="4098" creationId="{D79023D8-469C-B141-8338-9A108A2DFD50}"/>
          </ac:picMkLst>
        </pc:picChg>
        <pc:picChg chg="mod">
          <ac:chgData name="Marta Filipová" userId="de3504b9-9788-463e-8aa6-ad59fdb70b82" providerId="ADAL" clId="{DFE6EFC7-3A12-1E46-9B1D-0D356130165E}" dt="2021-10-07T10:43:32.874" v="795" actId="1076"/>
          <ac:picMkLst>
            <pc:docMk/>
            <pc:sldMk cId="516950385" sldId="291"/>
            <ac:picMk id="4106" creationId="{C287BFE5-6D7E-8A4D-A84D-3B26FB82984B}"/>
          </ac:picMkLst>
        </pc:picChg>
      </pc:sldChg>
      <pc:sldChg chg="addSp delSp 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3101490012" sldId="292"/>
        </pc:sldMkLst>
        <pc:spChg chg="mod">
          <ac:chgData name="Marta Filipová" userId="de3504b9-9788-463e-8aa6-ad59fdb70b82" providerId="ADAL" clId="{DFE6EFC7-3A12-1E46-9B1D-0D356130165E}" dt="2021-10-07T10:40:03.717" v="733" actId="5793"/>
          <ac:spMkLst>
            <pc:docMk/>
            <pc:sldMk cId="3101490012" sldId="292"/>
            <ac:spMk id="3" creationId="{980F94B1-6786-9749-9B2D-714AF9C0449B}"/>
          </ac:spMkLst>
        </pc:spChg>
        <pc:spChg chg="mod">
          <ac:chgData name="Marta Filipová" userId="de3504b9-9788-463e-8aa6-ad59fdb70b82" providerId="ADAL" clId="{DFE6EFC7-3A12-1E46-9B1D-0D356130165E}" dt="2021-10-07T10:40:21.033" v="779" actId="20577"/>
          <ac:spMkLst>
            <pc:docMk/>
            <pc:sldMk cId="3101490012" sldId="292"/>
            <ac:spMk id="4" creationId="{C5BD7F93-076D-1A4D-B834-A4322C5CE7C3}"/>
          </ac:spMkLst>
        </pc:spChg>
        <pc:picChg chg="add del mod">
          <ac:chgData name="Marta Filipová" userId="de3504b9-9788-463e-8aa6-ad59fdb70b82" providerId="ADAL" clId="{DFE6EFC7-3A12-1E46-9B1D-0D356130165E}" dt="2021-10-07T10:30:28.250" v="635" actId="478"/>
          <ac:picMkLst>
            <pc:docMk/>
            <pc:sldMk cId="3101490012" sldId="292"/>
            <ac:picMk id="2050" creationId="{BFB23F54-18B9-C64D-9F8A-53F2280DE83D}"/>
          </ac:picMkLst>
        </pc:picChg>
        <pc:picChg chg="mod">
          <ac:chgData name="Marta Filipová" userId="de3504b9-9788-463e-8aa6-ad59fdb70b82" providerId="ADAL" clId="{DFE6EFC7-3A12-1E46-9B1D-0D356130165E}" dt="2021-10-07T10:30:32.110" v="636" actId="1076"/>
          <ac:picMkLst>
            <pc:docMk/>
            <pc:sldMk cId="3101490012" sldId="292"/>
            <ac:picMk id="2052" creationId="{11492C4E-B66A-EB4A-87EE-43EC9EDA4662}"/>
          </ac:picMkLst>
        </pc:picChg>
      </pc:sldChg>
      <pc:sldChg chg="addSp delSp 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2132895841" sldId="293"/>
        </pc:sldMkLst>
        <pc:spChg chg="del">
          <ac:chgData name="Marta Filipová" userId="de3504b9-9788-463e-8aa6-ad59fdb70b82" providerId="ADAL" clId="{DFE6EFC7-3A12-1E46-9B1D-0D356130165E}" dt="2021-10-07T10:40:55.217" v="788" actId="478"/>
          <ac:spMkLst>
            <pc:docMk/>
            <pc:sldMk cId="2132895841" sldId="293"/>
            <ac:spMk id="2" creationId="{F7EEC663-0A36-374A-9A32-FA55979F4605}"/>
          </ac:spMkLst>
        </pc:spChg>
        <pc:spChg chg="del mod">
          <ac:chgData name="Marta Filipová" userId="de3504b9-9788-463e-8aa6-ad59fdb70b82" providerId="ADAL" clId="{DFE6EFC7-3A12-1E46-9B1D-0D356130165E}" dt="2021-10-07T10:40:53.817" v="785" actId="478"/>
          <ac:spMkLst>
            <pc:docMk/>
            <pc:sldMk cId="2132895841" sldId="293"/>
            <ac:spMk id="3" creationId="{50396B09-6573-324F-847A-A6BBC755E225}"/>
          </ac:spMkLst>
        </pc:spChg>
        <pc:spChg chg="add mod">
          <ac:chgData name="Marta Filipová" userId="de3504b9-9788-463e-8aa6-ad59fdb70b82" providerId="ADAL" clId="{DFE6EFC7-3A12-1E46-9B1D-0D356130165E}" dt="2021-10-07T10:40:53.817" v="785" actId="478"/>
          <ac:spMkLst>
            <pc:docMk/>
            <pc:sldMk cId="2132895841" sldId="293"/>
            <ac:spMk id="6" creationId="{DC270DE1-B389-0044-82A8-68A935DB1A8F}"/>
          </ac:spMkLst>
        </pc:spChg>
        <pc:spChg chg="del mod">
          <ac:chgData name="Marta Filipová" userId="de3504b9-9788-463e-8aa6-ad59fdb70b82" providerId="ADAL" clId="{DFE6EFC7-3A12-1E46-9B1D-0D356130165E}" dt="2021-10-07T10:40:54.400" v="787"/>
          <ac:spMkLst>
            <pc:docMk/>
            <pc:sldMk cId="2132895841" sldId="293"/>
            <ac:spMk id="7" creationId="{0FBCA2FB-0496-2849-A6BD-213AC4768A1C}"/>
          </ac:spMkLst>
        </pc:spChg>
        <pc:picChg chg="mod">
          <ac:chgData name="Marta Filipová" userId="de3504b9-9788-463e-8aa6-ad59fdb70b82" providerId="ADAL" clId="{DFE6EFC7-3A12-1E46-9B1D-0D356130165E}" dt="2021-10-07T10:41:01.737" v="790" actId="1076"/>
          <ac:picMkLst>
            <pc:docMk/>
            <pc:sldMk cId="2132895841" sldId="293"/>
            <ac:picMk id="3074" creationId="{A8325D5B-2E6C-7143-8816-C6D78B46F9AD}"/>
          </ac:picMkLst>
        </pc:picChg>
      </pc:sldChg>
      <pc:sldChg chg="addSp delSp modSp mod setBg">
        <pc:chgData name="Marta Filipová" userId="de3504b9-9788-463e-8aa6-ad59fdb70b82" providerId="ADAL" clId="{DFE6EFC7-3A12-1E46-9B1D-0D356130165E}" dt="2021-10-07T14:49:32.740" v="2266" actId="478"/>
        <pc:sldMkLst>
          <pc:docMk/>
          <pc:sldMk cId="494239802" sldId="294"/>
        </pc:sldMkLst>
        <pc:spChg chg="del">
          <ac:chgData name="Marta Filipová" userId="de3504b9-9788-463e-8aa6-ad59fdb70b82" providerId="ADAL" clId="{DFE6EFC7-3A12-1E46-9B1D-0D356130165E}" dt="2021-10-07T14:49:29.311" v="2265" actId="478"/>
          <ac:spMkLst>
            <pc:docMk/>
            <pc:sldMk cId="494239802" sldId="294"/>
            <ac:spMk id="2" creationId="{E417D8CE-D8C3-6B49-9A0A-1BABC5FFB2D3}"/>
          </ac:spMkLst>
        </pc:spChg>
        <pc:spChg chg="del">
          <ac:chgData name="Marta Filipová" userId="de3504b9-9788-463e-8aa6-ad59fdb70b82" providerId="ADAL" clId="{DFE6EFC7-3A12-1E46-9B1D-0D356130165E}" dt="2021-10-07T10:46:21.245" v="868" actId="478"/>
          <ac:spMkLst>
            <pc:docMk/>
            <pc:sldMk cId="494239802" sldId="294"/>
            <ac:spMk id="3" creationId="{335054EF-ADFE-AE43-9217-3D2F7C9BE883}"/>
          </ac:spMkLst>
        </pc:spChg>
        <pc:spChg chg="mod">
          <ac:chgData name="Marta Filipová" userId="de3504b9-9788-463e-8aa6-ad59fdb70b82" providerId="ADAL" clId="{DFE6EFC7-3A12-1E46-9B1D-0D356130165E}" dt="2021-10-07T14:49:24.835" v="2264" actId="27636"/>
          <ac:spMkLst>
            <pc:docMk/>
            <pc:sldMk cId="494239802" sldId="294"/>
            <ac:spMk id="4" creationId="{6C7A967B-4C33-2244-9C34-FCB4507DC409}"/>
          </ac:spMkLst>
        </pc:spChg>
        <pc:spChg chg="add del mod">
          <ac:chgData name="Marta Filipová" userId="de3504b9-9788-463e-8aa6-ad59fdb70b82" providerId="ADAL" clId="{DFE6EFC7-3A12-1E46-9B1D-0D356130165E}" dt="2021-10-07T14:49:32.740" v="2266" actId="478"/>
          <ac:spMkLst>
            <pc:docMk/>
            <pc:sldMk cId="494239802" sldId="294"/>
            <ac:spMk id="6" creationId="{86C446ED-984B-D943-B284-42E6AA1938DE}"/>
          </ac:spMkLst>
        </pc:spChg>
        <pc:picChg chg="mod">
          <ac:chgData name="Marta Filipová" userId="de3504b9-9788-463e-8aa6-ad59fdb70b82" providerId="ADAL" clId="{DFE6EFC7-3A12-1E46-9B1D-0D356130165E}" dt="2021-10-07T10:46:43.527" v="874" actId="1076"/>
          <ac:picMkLst>
            <pc:docMk/>
            <pc:sldMk cId="494239802" sldId="294"/>
            <ac:picMk id="5122" creationId="{C7B8131F-0070-FC42-8D72-DBC3E3873181}"/>
          </ac:picMkLst>
        </pc:picChg>
        <pc:picChg chg="mod">
          <ac:chgData name="Marta Filipová" userId="de3504b9-9788-463e-8aa6-ad59fdb70b82" providerId="ADAL" clId="{DFE6EFC7-3A12-1E46-9B1D-0D356130165E}" dt="2021-10-07T10:46:30.977" v="869" actId="1076"/>
          <ac:picMkLst>
            <pc:docMk/>
            <pc:sldMk cId="494239802" sldId="294"/>
            <ac:picMk id="5124" creationId="{2DC42176-8B85-F748-BDEF-E30F6B22E4EB}"/>
          </ac:picMkLst>
        </pc:picChg>
      </pc:sldChg>
      <pc:sldChg chg="addSp delSp modSp mod setBg">
        <pc:chgData name="Marta Filipová" userId="de3504b9-9788-463e-8aa6-ad59fdb70b82" providerId="ADAL" clId="{DFE6EFC7-3A12-1E46-9B1D-0D356130165E}" dt="2021-10-07T14:48:33.015" v="2258"/>
        <pc:sldMkLst>
          <pc:docMk/>
          <pc:sldMk cId="3103534291" sldId="295"/>
        </pc:sldMkLst>
        <pc:spChg chg="del">
          <ac:chgData name="Marta Filipová" userId="de3504b9-9788-463e-8aa6-ad59fdb70b82" providerId="ADAL" clId="{DFE6EFC7-3A12-1E46-9B1D-0D356130165E}" dt="2021-10-07T10:47:01.082" v="876" actId="478"/>
          <ac:spMkLst>
            <pc:docMk/>
            <pc:sldMk cId="3103534291" sldId="295"/>
            <ac:spMk id="3" creationId="{6DD164AB-9AAC-F545-BDDF-9E6CA361898B}"/>
          </ac:spMkLst>
        </pc:spChg>
        <pc:spChg chg="mod">
          <ac:chgData name="Marta Filipová" userId="de3504b9-9788-463e-8aa6-ad59fdb70b82" providerId="ADAL" clId="{DFE6EFC7-3A12-1E46-9B1D-0D356130165E}" dt="2021-10-07T10:49:59.422" v="926" actId="20577"/>
          <ac:spMkLst>
            <pc:docMk/>
            <pc:sldMk cId="3103534291" sldId="295"/>
            <ac:spMk id="4" creationId="{393AEE24-137E-C646-AFE4-BAABCE4034DA}"/>
          </ac:spMkLst>
        </pc:spChg>
        <pc:spChg chg="add mod">
          <ac:chgData name="Marta Filipová" userId="de3504b9-9788-463e-8aa6-ad59fdb70b82" providerId="ADAL" clId="{DFE6EFC7-3A12-1E46-9B1D-0D356130165E}" dt="2021-10-07T10:47:19.004" v="883" actId="20577"/>
          <ac:spMkLst>
            <pc:docMk/>
            <pc:sldMk cId="3103534291" sldId="295"/>
            <ac:spMk id="6" creationId="{B4FE8D5C-AC27-D04C-81BD-9B28E209A526}"/>
          </ac:spMkLst>
        </pc:spChg>
        <pc:picChg chg="mod">
          <ac:chgData name="Marta Filipová" userId="de3504b9-9788-463e-8aa6-ad59fdb70b82" providerId="ADAL" clId="{DFE6EFC7-3A12-1E46-9B1D-0D356130165E}" dt="2021-10-07T10:46:57.339" v="875"/>
          <ac:picMkLst>
            <pc:docMk/>
            <pc:sldMk cId="3103534291" sldId="295"/>
            <ac:picMk id="6146" creationId="{D1F6A4BE-C343-3743-87E1-4AC8D0339588}"/>
          </ac:picMkLst>
        </pc:picChg>
        <pc:picChg chg="mod">
          <ac:chgData name="Marta Filipová" userId="de3504b9-9788-463e-8aa6-ad59fdb70b82" providerId="ADAL" clId="{DFE6EFC7-3A12-1E46-9B1D-0D356130165E}" dt="2021-10-07T10:47:15.979" v="879"/>
          <ac:picMkLst>
            <pc:docMk/>
            <pc:sldMk cId="3103534291" sldId="295"/>
            <ac:picMk id="6148" creationId="{3098EC0B-4AF3-E54E-BBB1-E9B7EBB989C9}"/>
          </ac:picMkLst>
        </pc:picChg>
      </pc:sldChg>
      <pc:sldChg chg="modSp add del mod ord setBg">
        <pc:chgData name="Marta Filipová" userId="de3504b9-9788-463e-8aa6-ad59fdb70b82" providerId="ADAL" clId="{DFE6EFC7-3A12-1E46-9B1D-0D356130165E}" dt="2021-10-07T15:06:59.171" v="2270"/>
        <pc:sldMkLst>
          <pc:docMk/>
          <pc:sldMk cId="1011232478" sldId="296"/>
        </pc:sldMkLst>
        <pc:spChg chg="mod">
          <ac:chgData name="Marta Filipová" userId="de3504b9-9788-463e-8aa6-ad59fdb70b82" providerId="ADAL" clId="{DFE6EFC7-3A12-1E46-9B1D-0D356130165E}" dt="2021-10-07T15:06:54.033" v="2268" actId="27636"/>
          <ac:spMkLst>
            <pc:docMk/>
            <pc:sldMk cId="1011232478" sldId="296"/>
            <ac:spMk id="3" creationId="{20D535B6-1CA7-F547-A46D-54D2A2EB3E4F}"/>
          </ac:spMkLst>
        </pc:spChg>
        <pc:spChg chg="mod">
          <ac:chgData name="Marta Filipová" userId="de3504b9-9788-463e-8aa6-ad59fdb70b82" providerId="ADAL" clId="{DFE6EFC7-3A12-1E46-9B1D-0D356130165E}" dt="2021-10-07T15:06:54.037" v="2269" actId="27636"/>
          <ac:spMkLst>
            <pc:docMk/>
            <pc:sldMk cId="1011232478" sldId="296"/>
            <ac:spMk id="4" creationId="{4E146AAD-2947-704A-B178-88F290D9FE47}"/>
          </ac:spMkLst>
        </pc:spChg>
      </pc:sldChg>
      <pc:sldChg chg="del setBg">
        <pc:chgData name="Marta Filipová" userId="de3504b9-9788-463e-8aa6-ad59fdb70b82" providerId="ADAL" clId="{DFE6EFC7-3A12-1E46-9B1D-0D356130165E}" dt="2021-10-07T12:13:12.819" v="1776" actId="2696"/>
        <pc:sldMkLst>
          <pc:docMk/>
          <pc:sldMk cId="3831719012" sldId="297"/>
        </pc:sldMkLst>
      </pc:sldChg>
      <pc:sldChg chg="del setBg">
        <pc:chgData name="Marta Filipová" userId="de3504b9-9788-463e-8aa6-ad59fdb70b82" providerId="ADAL" clId="{DFE6EFC7-3A12-1E46-9B1D-0D356130165E}" dt="2021-10-07T12:13:12.819" v="1776" actId="2696"/>
        <pc:sldMkLst>
          <pc:docMk/>
          <pc:sldMk cId="2603722024" sldId="298"/>
        </pc:sldMkLst>
      </pc:sldChg>
      <pc:sldChg chg="del setBg">
        <pc:chgData name="Marta Filipová" userId="de3504b9-9788-463e-8aa6-ad59fdb70b82" providerId="ADAL" clId="{DFE6EFC7-3A12-1E46-9B1D-0D356130165E}" dt="2021-10-07T12:13:12.819" v="1776" actId="2696"/>
        <pc:sldMkLst>
          <pc:docMk/>
          <pc:sldMk cId="3908855331" sldId="299"/>
        </pc:sldMkLst>
      </pc:sldChg>
      <pc:sldChg chg="addSp modSp new mod setBg">
        <pc:chgData name="Marta Filipová" userId="de3504b9-9788-463e-8aa6-ad59fdb70b82" providerId="ADAL" clId="{DFE6EFC7-3A12-1E46-9B1D-0D356130165E}" dt="2021-10-07T14:48:33.015" v="2258"/>
        <pc:sldMkLst>
          <pc:docMk/>
          <pc:sldMk cId="2152539090" sldId="300"/>
        </pc:sldMkLst>
        <pc:spChg chg="mod">
          <ac:chgData name="Marta Filipová" userId="de3504b9-9788-463e-8aa6-ad59fdb70b82" providerId="ADAL" clId="{DFE6EFC7-3A12-1E46-9B1D-0D356130165E}" dt="2021-10-07T10:21:09.118" v="368" actId="255"/>
          <ac:spMkLst>
            <pc:docMk/>
            <pc:sldMk cId="2152539090" sldId="300"/>
            <ac:spMk id="2" creationId="{F9766620-014C-7141-8DE0-0835666C09D2}"/>
          </ac:spMkLst>
        </pc:spChg>
        <pc:spChg chg="mod">
          <ac:chgData name="Marta Filipová" userId="de3504b9-9788-463e-8aa6-ad59fdb70b82" providerId="ADAL" clId="{DFE6EFC7-3A12-1E46-9B1D-0D356130165E}" dt="2021-10-07T10:20:50.201" v="342" actId="20577"/>
          <ac:spMkLst>
            <pc:docMk/>
            <pc:sldMk cId="2152539090" sldId="300"/>
            <ac:spMk id="3" creationId="{F0FD165A-1FEB-5C43-93A2-5839FD4FE344}"/>
          </ac:spMkLst>
        </pc:spChg>
        <pc:spChg chg="mod">
          <ac:chgData name="Marta Filipová" userId="de3504b9-9788-463e-8aa6-ad59fdb70b82" providerId="ADAL" clId="{DFE6EFC7-3A12-1E46-9B1D-0D356130165E}" dt="2021-10-07T10:20:53.765" v="357" actId="20577"/>
          <ac:spMkLst>
            <pc:docMk/>
            <pc:sldMk cId="2152539090" sldId="300"/>
            <ac:spMk id="4" creationId="{0B5C160F-8575-C745-B8E3-6B14D8E2BBE3}"/>
          </ac:spMkLst>
        </pc:spChg>
        <pc:picChg chg="add mod">
          <ac:chgData name="Marta Filipová" userId="de3504b9-9788-463e-8aa6-ad59fdb70b82" providerId="ADAL" clId="{DFE6EFC7-3A12-1E46-9B1D-0D356130165E}" dt="2021-10-07T10:24:52.981" v="375" actId="1076"/>
          <ac:picMkLst>
            <pc:docMk/>
            <pc:sldMk cId="2152539090" sldId="300"/>
            <ac:picMk id="1026" creationId="{3322DCD6-766F-5549-85BE-7E08941211C3}"/>
          </ac:picMkLst>
        </pc:picChg>
        <pc:picChg chg="add mod">
          <ac:chgData name="Marta Filipová" userId="de3504b9-9788-463e-8aa6-ad59fdb70b82" providerId="ADAL" clId="{DFE6EFC7-3A12-1E46-9B1D-0D356130165E}" dt="2021-10-07T10:24:55.403" v="376" actId="1076"/>
          <ac:picMkLst>
            <pc:docMk/>
            <pc:sldMk cId="2152539090" sldId="300"/>
            <ac:picMk id="1028" creationId="{39667CF6-A1B8-7147-9254-A23052FCAC72}"/>
          </ac:picMkLst>
        </pc:picChg>
      </pc:sldChg>
      <pc:sldChg chg="add ord setBg">
        <pc:chgData name="Marta Filipová" userId="de3504b9-9788-463e-8aa6-ad59fdb70b82" providerId="ADAL" clId="{DFE6EFC7-3A12-1E46-9B1D-0D356130165E}" dt="2021-10-07T14:48:33.015" v="2258"/>
        <pc:sldMkLst>
          <pc:docMk/>
          <pc:sldMk cId="3645182647" sldId="301"/>
        </pc:sldMkLst>
      </pc:sldChg>
      <pc:sldChg chg="modSp new mod ord setBg">
        <pc:chgData name="Marta Filipová" userId="de3504b9-9788-463e-8aa6-ad59fdb70b82" providerId="ADAL" clId="{DFE6EFC7-3A12-1E46-9B1D-0D356130165E}" dt="2021-10-07T14:48:33.015" v="2258"/>
        <pc:sldMkLst>
          <pc:docMk/>
          <pc:sldMk cId="724108151" sldId="302"/>
        </pc:sldMkLst>
        <pc:spChg chg="mod">
          <ac:chgData name="Marta Filipová" userId="de3504b9-9788-463e-8aa6-ad59fdb70b82" providerId="ADAL" clId="{DFE6EFC7-3A12-1E46-9B1D-0D356130165E}" dt="2021-10-07T10:29:53.729" v="626" actId="255"/>
          <ac:spMkLst>
            <pc:docMk/>
            <pc:sldMk cId="724108151" sldId="302"/>
            <ac:spMk id="2" creationId="{91C9BD10-753C-7143-BE5F-CB9E2DEC9BD0}"/>
          </ac:spMkLst>
        </pc:spChg>
        <pc:spChg chg="mod">
          <ac:chgData name="Marta Filipová" userId="de3504b9-9788-463e-8aa6-ad59fdb70b82" providerId="ADAL" clId="{DFE6EFC7-3A12-1E46-9B1D-0D356130165E}" dt="2021-10-07T10:31:31.306" v="687" actId="20577"/>
          <ac:spMkLst>
            <pc:docMk/>
            <pc:sldMk cId="724108151" sldId="302"/>
            <ac:spMk id="3" creationId="{FFC02345-70C8-E94D-81E2-3773D7A0F9BC}"/>
          </ac:spMkLst>
        </pc:spChg>
        <pc:spChg chg="mod">
          <ac:chgData name="Marta Filipová" userId="de3504b9-9788-463e-8aa6-ad59fdb70b82" providerId="ADAL" clId="{DFE6EFC7-3A12-1E46-9B1D-0D356130165E}" dt="2021-10-07T10:29:47.351" v="625" actId="20577"/>
          <ac:spMkLst>
            <pc:docMk/>
            <pc:sldMk cId="724108151" sldId="302"/>
            <ac:spMk id="4" creationId="{1AA36474-1EF9-C041-B501-82B94F4B584B}"/>
          </ac:spMkLst>
        </pc:spChg>
      </pc:sldChg>
      <pc:sldChg chg="modSp add del mod ord setBg">
        <pc:chgData name="Marta Filipová" userId="de3504b9-9788-463e-8aa6-ad59fdb70b82" providerId="ADAL" clId="{DFE6EFC7-3A12-1E46-9B1D-0D356130165E}" dt="2021-10-07T14:48:33.015" v="2258"/>
        <pc:sldMkLst>
          <pc:docMk/>
          <pc:sldMk cId="1202091661" sldId="303"/>
        </pc:sldMkLst>
        <pc:spChg chg="mod">
          <ac:chgData name="Marta Filipová" userId="de3504b9-9788-463e-8aa6-ad59fdb70b82" providerId="ADAL" clId="{DFE6EFC7-3A12-1E46-9B1D-0D356130165E}" dt="2021-10-07T12:02:51.142" v="1774" actId="255"/>
          <ac:spMkLst>
            <pc:docMk/>
            <pc:sldMk cId="1202091661" sldId="303"/>
            <ac:spMk id="2" creationId="{DD718A58-5D76-DD40-8C0C-89BD7AA081F0}"/>
          </ac:spMkLst>
        </pc:spChg>
        <pc:spChg chg="mod">
          <ac:chgData name="Marta Filipová" userId="de3504b9-9788-463e-8aa6-ad59fdb70b82" providerId="ADAL" clId="{DFE6EFC7-3A12-1E46-9B1D-0D356130165E}" dt="2021-10-07T10:26:34.119" v="489" actId="27636"/>
          <ac:spMkLst>
            <pc:docMk/>
            <pc:sldMk cId="1202091661" sldId="303"/>
            <ac:spMk id="3" creationId="{93C9DCEC-B07E-9A46-B5C1-7C5DCBB7F6B6}"/>
          </ac:spMkLst>
        </pc:spChg>
        <pc:spChg chg="mod">
          <ac:chgData name="Marta Filipová" userId="de3504b9-9788-463e-8aa6-ad59fdb70b82" providerId="ADAL" clId="{DFE6EFC7-3A12-1E46-9B1D-0D356130165E}" dt="2021-10-07T12:21:45.758" v="2255" actId="121"/>
          <ac:spMkLst>
            <pc:docMk/>
            <pc:sldMk cId="1202091661" sldId="303"/>
            <ac:spMk id="4" creationId="{A1F55F83-B427-D94A-A7DF-B029B7280498}"/>
          </ac:spMkLst>
        </pc:spChg>
      </pc:sldChg>
      <pc:sldChg chg="add del setBg">
        <pc:chgData name="Marta Filipová" userId="de3504b9-9788-463e-8aa6-ad59fdb70b82" providerId="ADAL" clId="{DFE6EFC7-3A12-1E46-9B1D-0D356130165E}" dt="2021-10-07T10:56:47.797" v="1076"/>
        <pc:sldMkLst>
          <pc:docMk/>
          <pc:sldMk cId="859358620" sldId="304"/>
        </pc:sldMkLst>
      </pc:sldChg>
      <pc:sldChg chg="modSp new mod setBg">
        <pc:chgData name="Marta Filipová" userId="de3504b9-9788-463e-8aa6-ad59fdb70b82" providerId="ADAL" clId="{DFE6EFC7-3A12-1E46-9B1D-0D356130165E}" dt="2021-10-07T15:08:32.484" v="2425" actId="20577"/>
        <pc:sldMkLst>
          <pc:docMk/>
          <pc:sldMk cId="1633418319" sldId="304"/>
        </pc:sldMkLst>
        <pc:spChg chg="mod">
          <ac:chgData name="Marta Filipová" userId="de3504b9-9788-463e-8aa6-ad59fdb70b82" providerId="ADAL" clId="{DFE6EFC7-3A12-1E46-9B1D-0D356130165E}" dt="2021-10-07T15:08:25.418" v="2420" actId="21"/>
          <ac:spMkLst>
            <pc:docMk/>
            <pc:sldMk cId="1633418319" sldId="304"/>
            <ac:spMk id="3" creationId="{E2F854DD-C17A-7C4A-B4BD-B36398E2F2DA}"/>
          </ac:spMkLst>
        </pc:spChg>
        <pc:spChg chg="mod">
          <ac:chgData name="Marta Filipová" userId="de3504b9-9788-463e-8aa6-ad59fdb70b82" providerId="ADAL" clId="{DFE6EFC7-3A12-1E46-9B1D-0D356130165E}" dt="2021-10-07T15:08:32.484" v="2425" actId="20577"/>
          <ac:spMkLst>
            <pc:docMk/>
            <pc:sldMk cId="1633418319" sldId="304"/>
            <ac:spMk id="4" creationId="{B7637146-D447-7E45-8CDC-1E996591230F}"/>
          </ac:spMkLst>
        </pc:spChg>
      </pc:sldChg>
      <pc:sldChg chg="modSp new mod setBg">
        <pc:chgData name="Marta Filipová" userId="de3504b9-9788-463e-8aa6-ad59fdb70b82" providerId="ADAL" clId="{DFE6EFC7-3A12-1E46-9B1D-0D356130165E}" dt="2021-10-08T04:37:28.696" v="2974" actId="20577"/>
        <pc:sldMkLst>
          <pc:docMk/>
          <pc:sldMk cId="2555020256" sldId="305"/>
        </pc:sldMkLst>
        <pc:spChg chg="mod">
          <ac:chgData name="Marta Filipová" userId="de3504b9-9788-463e-8aa6-ad59fdb70b82" providerId="ADAL" clId="{DFE6EFC7-3A12-1E46-9B1D-0D356130165E}" dt="2021-10-08T04:23:45.968" v="2924" actId="20577"/>
          <ac:spMkLst>
            <pc:docMk/>
            <pc:sldMk cId="2555020256" sldId="305"/>
            <ac:spMk id="2" creationId="{ACD05983-CD6C-3240-9585-59FA42129BA6}"/>
          </ac:spMkLst>
        </pc:spChg>
        <pc:spChg chg="mod">
          <ac:chgData name="Marta Filipová" userId="de3504b9-9788-463e-8aa6-ad59fdb70b82" providerId="ADAL" clId="{DFE6EFC7-3A12-1E46-9B1D-0D356130165E}" dt="2021-10-07T15:12:22.120" v="2562" actId="114"/>
          <ac:spMkLst>
            <pc:docMk/>
            <pc:sldMk cId="2555020256" sldId="305"/>
            <ac:spMk id="3" creationId="{C63AA551-3480-6549-B2DF-BC7721FA2DE3}"/>
          </ac:spMkLst>
        </pc:spChg>
        <pc:spChg chg="mod">
          <ac:chgData name="Marta Filipová" userId="de3504b9-9788-463e-8aa6-ad59fdb70b82" providerId="ADAL" clId="{DFE6EFC7-3A12-1E46-9B1D-0D356130165E}" dt="2021-10-08T04:37:28.696" v="2974" actId="20577"/>
          <ac:spMkLst>
            <pc:docMk/>
            <pc:sldMk cId="2555020256" sldId="305"/>
            <ac:spMk id="4" creationId="{77C007FA-7BD3-B14F-8CD7-1BDA58EEE1B2}"/>
          </ac:spMkLst>
        </pc:spChg>
      </pc:sldChg>
      <pc:sldChg chg="addSp modSp new mod ord setBg">
        <pc:chgData name="Marta Filipová" userId="de3504b9-9788-463e-8aa6-ad59fdb70b82" providerId="ADAL" clId="{DFE6EFC7-3A12-1E46-9B1D-0D356130165E}" dt="2021-10-08T04:19:17.384" v="2744"/>
        <pc:sldMkLst>
          <pc:docMk/>
          <pc:sldMk cId="3582262805" sldId="306"/>
        </pc:sldMkLst>
        <pc:spChg chg="mod">
          <ac:chgData name="Marta Filipová" userId="de3504b9-9788-463e-8aa6-ad59fdb70b82" providerId="ADAL" clId="{DFE6EFC7-3A12-1E46-9B1D-0D356130165E}" dt="2021-10-08T04:17:52.804" v="2742" actId="113"/>
          <ac:spMkLst>
            <pc:docMk/>
            <pc:sldMk cId="3582262805" sldId="306"/>
            <ac:spMk id="2" creationId="{878D797F-9B29-F845-8C7D-5C9F7FD9438E}"/>
          </ac:spMkLst>
        </pc:spChg>
        <pc:spChg chg="mod">
          <ac:chgData name="Marta Filipová" userId="de3504b9-9788-463e-8aa6-ad59fdb70b82" providerId="ADAL" clId="{DFE6EFC7-3A12-1E46-9B1D-0D356130165E}" dt="2021-10-08T04:17:52.804" v="2742" actId="113"/>
          <ac:spMkLst>
            <pc:docMk/>
            <pc:sldMk cId="3582262805" sldId="306"/>
            <ac:spMk id="3" creationId="{1C20DDCF-CCF1-D048-82CC-E981DBD74170}"/>
          </ac:spMkLst>
        </pc:spChg>
        <pc:spChg chg="mod">
          <ac:chgData name="Marta Filipová" userId="de3504b9-9788-463e-8aa6-ad59fdb70b82" providerId="ADAL" clId="{DFE6EFC7-3A12-1E46-9B1D-0D356130165E}" dt="2021-10-08T04:17:52.804" v="2742" actId="113"/>
          <ac:spMkLst>
            <pc:docMk/>
            <pc:sldMk cId="3582262805" sldId="306"/>
            <ac:spMk id="4" creationId="{D2844350-D880-B04C-9E35-E6D5AD353F24}"/>
          </ac:spMkLst>
        </pc:spChg>
        <pc:spChg chg="add mod">
          <ac:chgData name="Marta Filipová" userId="de3504b9-9788-463e-8aa6-ad59fdb70b82" providerId="ADAL" clId="{DFE6EFC7-3A12-1E46-9B1D-0D356130165E}" dt="2021-10-08T04:17:56.398" v="2743" actId="114"/>
          <ac:spMkLst>
            <pc:docMk/>
            <pc:sldMk cId="3582262805" sldId="306"/>
            <ac:spMk id="5" creationId="{5373FA4B-75C0-6844-B4ED-521D0DE1B1E9}"/>
          </ac:spMkLst>
        </pc:spChg>
        <pc:picChg chg="add mod">
          <ac:chgData name="Marta Filipová" userId="de3504b9-9788-463e-8aa6-ad59fdb70b82" providerId="ADAL" clId="{DFE6EFC7-3A12-1E46-9B1D-0D356130165E}" dt="2021-10-08T04:17:52.804" v="2742" actId="113"/>
          <ac:picMkLst>
            <pc:docMk/>
            <pc:sldMk cId="3582262805" sldId="306"/>
            <ac:picMk id="4098" creationId="{B72CD995-F17F-4A4A-8FDC-F4ADCE3332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3F16-64DB-405D-B5C2-09342C655BE2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BF88-A223-4F3F-9A0B-E34B5D525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DAB2-57E2-4AD2-9F9D-8A94F6FC5264}" type="slidenum">
              <a:rPr lang="cs-CZ"/>
              <a:pPr/>
              <a:t>2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C9DF-FF84-4B75-9728-BC351FC47A17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CBAD-BC91-48D6-863F-9199280D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m.ac.uk/exhibitions/bags" TargetMode="External"/><Relationship Id="rId2" Type="http://schemas.openxmlformats.org/officeDocument/2006/relationships/hyperlink" Target="https://www.google.com/maps/@51.496687,-0.1728731,3a,75y,85.95h,90t/data=!3m8!1e1!3m6!1sAF1QipO727cS0E3zKwpXohggU6H6mySt_92sN6ETNUhm!2e10!3e11!6shttps:%2F%2Flh5.googleusercontent.com%2Fp%2FAF1QipO727cS0E3zKwpXohggU6H6mySt_92sN6ETNUhm%3Dw203-h100-k-no-pi-0.44024995-ya83.50676-ro-0.553335-fo100!7i7776!8i3888?hl=c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s://www.vam.ac.uk/exhibitions/jameel-prize-poetry-to-politics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9sDj8VquIQ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vam.ac.uk/articles/building-the-museum#slideshow=31131014&amp;slide=1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Great Exhibition, 1851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tx1"/>
                </a:solidFill>
              </a:rPr>
              <a:t>Velké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výstavy</a:t>
            </a:r>
            <a:r>
              <a:rPr lang="en-GB" sz="2400" dirty="0">
                <a:solidFill>
                  <a:schemeClr val="tx1"/>
                </a:solidFill>
              </a:rPr>
              <a:t> a </a:t>
            </a:r>
            <a:r>
              <a:rPr lang="en-GB" sz="2400" dirty="0" err="1">
                <a:solidFill>
                  <a:schemeClr val="tx1"/>
                </a:solidFill>
              </a:rPr>
              <a:t>vznik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muzeí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designu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8. 10. 2021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BD10-753C-7143-BE5F-CB9E2DEC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Victoria and Albert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2345-70C8-E94D-81E2-3773D7A0F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Museum of Manufactures </a:t>
            </a:r>
          </a:p>
          <a:p>
            <a:r>
              <a:rPr lang="en-US" dirty="0"/>
              <a:t>South Kensington Museum </a:t>
            </a:r>
          </a:p>
          <a:p>
            <a:r>
              <a:rPr lang="en-US" dirty="0"/>
              <a:t>Od 1899 V&amp;A</a:t>
            </a:r>
          </a:p>
          <a:p>
            <a:r>
              <a:rPr lang="en-US" dirty="0" err="1"/>
              <a:t>největší</a:t>
            </a:r>
            <a:r>
              <a:rPr lang="en-US" dirty="0"/>
              <a:t> museum </a:t>
            </a:r>
            <a:r>
              <a:rPr lang="en-US" dirty="0" err="1"/>
              <a:t>užitého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, </a:t>
            </a:r>
            <a:r>
              <a:rPr lang="en-US" dirty="0" err="1"/>
              <a:t>řemesla</a:t>
            </a:r>
            <a:r>
              <a:rPr lang="en-US" dirty="0"/>
              <a:t> a </a:t>
            </a:r>
            <a:r>
              <a:rPr lang="en-US" dirty="0" err="1"/>
              <a:t>designu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36474-1EF9-C041-B501-82B94F4B5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Muzeum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učební</a:t>
            </a:r>
            <a:r>
              <a:rPr lang="en-US" dirty="0"/>
              <a:t> </a:t>
            </a:r>
            <a:r>
              <a:rPr lang="en-US" dirty="0" err="1"/>
              <a:t>třída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endParaRPr lang="en-US" dirty="0"/>
          </a:p>
          <a:p>
            <a:r>
              <a:rPr lang="en-US" dirty="0" err="1"/>
              <a:t>Přehlídka</a:t>
            </a:r>
            <a:r>
              <a:rPr lang="en-US" dirty="0"/>
              <a:t> </a:t>
            </a:r>
            <a:r>
              <a:rPr lang="en-US" dirty="0" err="1"/>
              <a:t>dobrého</a:t>
            </a:r>
            <a:r>
              <a:rPr lang="en-US" dirty="0"/>
              <a:t> </a:t>
            </a:r>
            <a:r>
              <a:rPr lang="en-US" dirty="0" err="1"/>
              <a:t>designu</a:t>
            </a:r>
            <a:r>
              <a:rPr lang="en-US" dirty="0"/>
              <a:t> a </a:t>
            </a:r>
            <a:r>
              <a:rPr lang="en-US" dirty="0" err="1"/>
              <a:t>dobrého</a:t>
            </a:r>
            <a:r>
              <a:rPr lang="en-US" dirty="0"/>
              <a:t> </a:t>
            </a:r>
            <a:r>
              <a:rPr lang="en-US" dirty="0" err="1"/>
              <a:t>vkusu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793E-E3AE-8C44-A0BF-8B229DDE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090863"/>
            <a:ext cx="4038600" cy="303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Pohled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hlavní</a:t>
            </a:r>
            <a:r>
              <a:rPr lang="en-US" sz="1800" dirty="0"/>
              <a:t> </a:t>
            </a:r>
            <a:r>
              <a:rPr lang="en-US" sz="1800" dirty="0" err="1"/>
              <a:t>vchod</a:t>
            </a:r>
            <a:r>
              <a:rPr lang="en-US" sz="1800" dirty="0"/>
              <a:t> do V&amp;A z Cromwell Gardens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FC4EF-22CF-FF4A-96BE-BA2DE2E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949280"/>
            <a:ext cx="4038600" cy="87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Jižní</a:t>
            </a:r>
            <a:r>
              <a:rPr lang="en-US" sz="1800" dirty="0"/>
              <a:t> </a:t>
            </a:r>
            <a:r>
              <a:rPr lang="en-US" sz="1800" dirty="0" err="1"/>
              <a:t>dvorana</a:t>
            </a:r>
            <a:r>
              <a:rPr lang="en-US" sz="1800" dirty="0"/>
              <a:t>, South Kensington Museum, 1886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9023D8-469C-B141-8338-9A108A2D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03894"/>
            <a:ext cx="4064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F7DC20C-8E4D-3F40-88F9-3F5A44FA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6" name="Picture 10" descr="Victoria and Albert Museum Careers and Current Employee Profiles | Find  referrals | LinkedIn">
            <a:extLst>
              <a:ext uri="{FF2B5EF4-FFF2-40B4-BE49-F238E27FC236}">
                <a16:creationId xmlns:a16="http://schemas.microsoft.com/office/drawing/2014/main" id="{C287BFE5-6D7E-8A4D-A84D-3B26FB8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" y="22606"/>
            <a:ext cx="5796136" cy="28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A967B-4C33-2244-9C34-FCB4507DC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015112"/>
            <a:ext cx="4038600" cy="8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Kavárna</a:t>
            </a:r>
            <a:r>
              <a:rPr lang="en-US" sz="1800" dirty="0"/>
              <a:t>, </a:t>
            </a:r>
            <a:r>
              <a:rPr lang="en-US" sz="1800" dirty="0" err="1"/>
              <a:t>konec</a:t>
            </a:r>
            <a:r>
              <a:rPr lang="en-US" sz="1800" dirty="0"/>
              <a:t> 60.let 19.st.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B8131F-0070-FC42-8D72-DBC3E387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4904"/>
            <a:ext cx="4064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6a architects – Victoria &amp;amp; Albert Museum">
            <a:extLst>
              <a:ext uri="{FF2B5EF4-FFF2-40B4-BE49-F238E27FC236}">
                <a16:creationId xmlns:a16="http://schemas.microsoft.com/office/drawing/2014/main" id="{2DC42176-8B85-F748-BDEF-E30F6B22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4" y="1417638"/>
            <a:ext cx="4277906" cy="33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3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A174-C711-CC4F-845C-ED540645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V&amp;A </a:t>
            </a:r>
            <a:r>
              <a:rPr lang="en-US" dirty="0" err="1">
                <a:hlinkClick r:id="rId2"/>
              </a:rPr>
              <a:t>dnes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AEE24-137E-C646-AFE4-BAABCE4034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Jameel Prize: Poetry to Politics</a:t>
            </a:r>
          </a:p>
        </p:txBody>
      </p:sp>
      <p:pic>
        <p:nvPicPr>
          <p:cNvPr id="6146" name="Picture 2" descr="Bags: Inside Out trailer">
            <a:hlinkClick r:id="rId3"/>
            <a:extLst>
              <a:ext uri="{FF2B5EF4-FFF2-40B4-BE49-F238E27FC236}">
                <a16:creationId xmlns:a16="http://schemas.microsoft.com/office/drawing/2014/main" id="{D1F6A4BE-C343-3743-87E1-4AC8D033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4610"/>
            <a:ext cx="47160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del wearing a bright blue ruched shroud covering her entire head and body, except her feet">
            <a:hlinkClick r:id="rId5"/>
            <a:extLst>
              <a:ext uri="{FF2B5EF4-FFF2-40B4-BE49-F238E27FC236}">
                <a16:creationId xmlns:a16="http://schemas.microsoft.com/office/drawing/2014/main" id="{3098EC0B-4AF3-E54E-BBB1-E9B7EBB9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79456"/>
            <a:ext cx="2283520" cy="34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E8D5C-AC27-D04C-81BD-9B28E209A5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Bags</a:t>
            </a:r>
          </a:p>
        </p:txBody>
      </p:sp>
    </p:spTree>
    <p:extLst>
      <p:ext uri="{BB962C8B-B14F-4D97-AF65-F5344CB8AC3E}">
        <p14:creationId xmlns:p14="http://schemas.microsoft.com/office/powerpoint/2010/main" val="310353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Výstavy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1851 Great Exhibition, London</a:t>
            </a:r>
          </a:p>
          <a:p>
            <a:r>
              <a:rPr lang="en-GB" dirty="0"/>
              <a:t>1855 Exposition </a:t>
            </a:r>
            <a:r>
              <a:rPr lang="en-GB" dirty="0" err="1"/>
              <a:t>Universelle</a:t>
            </a:r>
            <a:r>
              <a:rPr lang="en-GB" dirty="0"/>
              <a:t> </a:t>
            </a:r>
            <a:r>
              <a:rPr lang="en-GB" dirty="0" err="1"/>
              <a:t>Paříž</a:t>
            </a:r>
            <a:endParaRPr lang="cs-CZ" dirty="0"/>
          </a:p>
          <a:p>
            <a:r>
              <a:rPr lang="fr-FR" dirty="0"/>
              <a:t>es Beaux-Arts Appliqués a l'industrie, Paris</a:t>
            </a:r>
          </a:p>
          <a:p>
            <a:r>
              <a:rPr lang="en-GB" dirty="0"/>
              <a:t>1869 </a:t>
            </a:r>
            <a:r>
              <a:rPr lang="fr-FR" dirty="0"/>
              <a:t>Exposition universelle, </a:t>
            </a:r>
            <a:r>
              <a:rPr lang="en-GB" dirty="0" err="1"/>
              <a:t>Paříž</a:t>
            </a:r>
            <a:endParaRPr lang="fr-FR" dirty="0"/>
          </a:p>
          <a:p>
            <a:r>
              <a:rPr lang="fr-FR" dirty="0"/>
              <a:t>1873 </a:t>
            </a:r>
            <a:r>
              <a:rPr lang="en-US" dirty="0" err="1"/>
              <a:t>Weltausstellung</a:t>
            </a:r>
            <a:r>
              <a:rPr lang="en-US" dirty="0"/>
              <a:t>, </a:t>
            </a:r>
            <a:r>
              <a:rPr lang="en-US" dirty="0" err="1"/>
              <a:t>Vídeň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Exposition </a:t>
            </a:r>
            <a:r>
              <a:rPr lang="en-US" dirty="0" err="1"/>
              <a:t>Internationale</a:t>
            </a:r>
            <a:r>
              <a:rPr lang="en-US" dirty="0"/>
              <a:t>, </a:t>
            </a:r>
            <a:r>
              <a:rPr lang="en-US" dirty="0" err="1"/>
              <a:t>Brusel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Centennial Exhibition, Philadelphia</a:t>
            </a:r>
          </a:p>
          <a:p>
            <a:r>
              <a:rPr lang="en-GB" dirty="0"/>
              <a:t>1881 Colonial Exhibition, </a:t>
            </a:r>
            <a:r>
              <a:rPr lang="en-GB" dirty="0" err="1"/>
              <a:t>Austrálie</a:t>
            </a:r>
            <a:endParaRPr lang="en-GB" dirty="0"/>
          </a:p>
          <a:p>
            <a:r>
              <a:rPr lang="en-GB" dirty="0"/>
              <a:t>1889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GB" dirty="0"/>
              <a:t>1891 </a:t>
            </a:r>
            <a:r>
              <a:rPr lang="en-GB" dirty="0" err="1"/>
              <a:t>Jubilejní</a:t>
            </a:r>
            <a:r>
              <a:rPr lang="en-GB" dirty="0"/>
              <a:t> </a:t>
            </a:r>
            <a:r>
              <a:rPr lang="en-GB" dirty="0" err="1"/>
              <a:t>výstava</a:t>
            </a:r>
            <a:r>
              <a:rPr lang="en-GB" dirty="0"/>
              <a:t>, Praha</a:t>
            </a:r>
          </a:p>
          <a:p>
            <a:r>
              <a:rPr lang="en-US" dirty="0"/>
              <a:t>1896 </a:t>
            </a:r>
            <a:r>
              <a:rPr lang="en-US" dirty="0" err="1"/>
              <a:t>Výstava</a:t>
            </a:r>
            <a:r>
              <a:rPr lang="en-US" dirty="0"/>
              <a:t> </a:t>
            </a:r>
            <a:r>
              <a:rPr lang="en-US" dirty="0" err="1"/>
              <a:t>milénia</a:t>
            </a:r>
            <a:r>
              <a:rPr lang="en-US" dirty="0"/>
              <a:t>, </a:t>
            </a:r>
            <a:r>
              <a:rPr lang="en-US" dirty="0" err="1"/>
              <a:t>Budapešť</a:t>
            </a:r>
            <a:endParaRPr lang="en-US" dirty="0"/>
          </a:p>
          <a:p>
            <a:r>
              <a:rPr lang="en-GB" dirty="0"/>
              <a:t>1900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1901 Glasgow International Exhibition</a:t>
            </a:r>
          </a:p>
          <a:p>
            <a:r>
              <a:rPr lang="en-GB" dirty="0"/>
              <a:t>1924 </a:t>
            </a:r>
            <a:r>
              <a:rPr lang="en-US" dirty="0"/>
              <a:t>British Empire Exhibition</a:t>
            </a:r>
          </a:p>
          <a:p>
            <a:r>
              <a:rPr lang="en-US" dirty="0"/>
              <a:t>1925 </a:t>
            </a:r>
            <a:r>
              <a:rPr lang="en-GB" dirty="0"/>
              <a:t>Exposition </a:t>
            </a:r>
            <a:r>
              <a:rPr lang="en-GB" dirty="0" err="1"/>
              <a:t>internationale</a:t>
            </a:r>
            <a:r>
              <a:rPr lang="en-GB" dirty="0"/>
              <a:t> des arts </a:t>
            </a:r>
            <a:r>
              <a:rPr lang="en-GB" dirty="0" err="1"/>
              <a:t>décoratifs</a:t>
            </a:r>
            <a:r>
              <a:rPr lang="en-GB" dirty="0"/>
              <a:t> et </a:t>
            </a:r>
            <a:r>
              <a:rPr lang="en-GB" dirty="0" err="1"/>
              <a:t>industriels</a:t>
            </a:r>
            <a:r>
              <a:rPr lang="en-GB" dirty="0"/>
              <a:t> </a:t>
            </a:r>
            <a:r>
              <a:rPr lang="en-GB" dirty="0" err="1"/>
              <a:t>modernes</a:t>
            </a:r>
            <a:r>
              <a:rPr lang="en-GB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1930 </a:t>
            </a:r>
            <a:r>
              <a:rPr lang="en-US" dirty="0" err="1"/>
              <a:t>Koloniální</a:t>
            </a:r>
            <a:r>
              <a:rPr lang="en-US" dirty="0"/>
              <a:t> </a:t>
            </a:r>
            <a:r>
              <a:rPr lang="en-US" dirty="0" err="1"/>
              <a:t>výstava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1933 Century of Progress, Chicago</a:t>
            </a:r>
          </a:p>
          <a:p>
            <a:r>
              <a:rPr lang="en-GB" dirty="0"/>
              <a:t>1939 World’s Fair, New York</a:t>
            </a:r>
          </a:p>
        </p:txBody>
      </p:sp>
    </p:spTree>
    <p:extLst>
      <p:ext uri="{BB962C8B-B14F-4D97-AF65-F5344CB8AC3E}">
        <p14:creationId xmlns:p14="http://schemas.microsoft.com/office/powerpoint/2010/main" val="364518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Expositions universelles, Paris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4292" y="6161101"/>
            <a:ext cx="1609708" cy="696899"/>
          </a:xfrm>
        </p:spPr>
        <p:txBody>
          <a:bodyPr/>
          <a:lstStyle/>
          <a:p>
            <a:pPr>
              <a:buNone/>
            </a:pPr>
            <a:r>
              <a:rPr lang="en-GB" i="1" dirty="0"/>
              <a:t>1889</a:t>
            </a:r>
            <a:endParaRPr lang="en-US" i="1" dirty="0"/>
          </a:p>
        </p:txBody>
      </p:sp>
      <p:pic>
        <p:nvPicPr>
          <p:cNvPr id="17410" name="Picture 2" descr="http://upload.wikimedia.org/wikipedia/commons/5/5c/Vue_g%C3%A9n%C3%A9rale_de_l%27Exposition_universelle_de_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358114" cy="4986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10"/>
            <a:ext cx="4932040" cy="1143000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Kolonie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výstavě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22" y="3867267"/>
            <a:ext cx="6515100" cy="535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err="1"/>
              <a:t>Alžírská</a:t>
            </a:r>
            <a:r>
              <a:rPr lang="en-GB" sz="1800" dirty="0"/>
              <a:t> </a:t>
            </a:r>
            <a:r>
              <a:rPr lang="en-GB" sz="1800" dirty="0" err="1"/>
              <a:t>vesnice</a:t>
            </a:r>
            <a:r>
              <a:rPr lang="en-GB" sz="1800" dirty="0"/>
              <a:t> </a:t>
            </a:r>
            <a:r>
              <a:rPr lang="en-GB" sz="1800" dirty="0" err="1"/>
              <a:t>před</a:t>
            </a:r>
            <a:r>
              <a:rPr lang="en-GB" sz="1800" dirty="0"/>
              <a:t> </a:t>
            </a:r>
            <a:r>
              <a:rPr lang="en-GB" sz="1800" dirty="0" err="1"/>
              <a:t>palácem</a:t>
            </a:r>
            <a:r>
              <a:rPr lang="en-GB" sz="1800" dirty="0"/>
              <a:t> Trocadero, </a:t>
            </a:r>
            <a:r>
              <a:rPr lang="en-GB" sz="1800" dirty="0" err="1"/>
              <a:t>Paříž</a:t>
            </a:r>
            <a:r>
              <a:rPr lang="en-GB" sz="1800" dirty="0"/>
              <a:t>, 1878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4491" r="7185"/>
          <a:stretch>
            <a:fillRect/>
          </a:stretch>
        </p:blipFill>
        <p:spPr bwMode="auto">
          <a:xfrm>
            <a:off x="13922" y="4299271"/>
            <a:ext cx="7640495" cy="25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igure">
            <a:extLst>
              <a:ext uri="{FF2B5EF4-FFF2-40B4-BE49-F238E27FC236}">
                <a16:creationId xmlns:a16="http://schemas.microsoft.com/office/drawing/2014/main" id="{179C180E-E123-1143-B3F0-8A1E3B9B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5596"/>
            <a:ext cx="3419872" cy="23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8212BEE-8985-D64B-BA8F-8D66DE96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93" y="271585"/>
            <a:ext cx="2588741" cy="33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16803-6404-734D-8E52-1A07F80378A1}"/>
              </a:ext>
            </a:extLst>
          </p:cNvPr>
          <p:cNvSpPr txBox="1"/>
          <p:nvPr/>
        </p:nvSpPr>
        <p:spPr>
          <a:xfrm>
            <a:off x="179512" y="117631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Káhirská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, </a:t>
            </a:r>
            <a:r>
              <a:rPr lang="en-US" dirty="0" err="1"/>
              <a:t>Paříž</a:t>
            </a:r>
            <a:r>
              <a:rPr lang="en-US" dirty="0"/>
              <a:t>, 1889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/>
              <a:t>Weltausstellung</a:t>
            </a:r>
            <a:r>
              <a:rPr lang="en-GB" sz="2400" b="1" dirty="0"/>
              <a:t>, 1873, Vienna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59" y="1926897"/>
            <a:ext cx="3536157" cy="30944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err="1"/>
              <a:t>Heslo</a:t>
            </a:r>
            <a:r>
              <a:rPr lang="en-GB" dirty="0"/>
              <a:t> “</a:t>
            </a:r>
            <a:r>
              <a:rPr lang="en-GB" dirty="0" err="1"/>
              <a:t>Kultura</a:t>
            </a:r>
            <a:r>
              <a:rPr lang="en-GB" dirty="0"/>
              <a:t> a </a:t>
            </a:r>
            <a:r>
              <a:rPr lang="en-GB" dirty="0" err="1"/>
              <a:t>vzdělání</a:t>
            </a:r>
            <a:r>
              <a:rPr lang="en-GB" dirty="0"/>
              <a:t>”</a:t>
            </a:r>
            <a:endParaRPr lang="en-US" dirty="0"/>
          </a:p>
        </p:txBody>
      </p:sp>
      <p:pic>
        <p:nvPicPr>
          <p:cNvPr id="20484" name="Picture 4" descr="http://www.inst.at/trans/12Nr/04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304" y="1916832"/>
            <a:ext cx="5266900" cy="418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artoon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39552" y="996554"/>
            <a:ext cx="3346847" cy="4686300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64843" y="1028701"/>
            <a:ext cx="313610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3369" indent="-283369" eaLnBrk="0" hangingPunct="0">
              <a:spcBef>
                <a:spcPct val="50000"/>
              </a:spcBef>
            </a:pPr>
            <a:r>
              <a:rPr lang="en-GB" sz="1350" dirty="0"/>
              <a:t>1. </a:t>
            </a:r>
            <a:r>
              <a:rPr lang="en-GB" sz="1350" dirty="0" err="1"/>
              <a:t>Evropské</a:t>
            </a:r>
            <a:r>
              <a:rPr lang="en-GB" sz="1350" dirty="0"/>
              <a:t> </a:t>
            </a:r>
            <a:r>
              <a:rPr lang="en-GB" sz="1350" dirty="0" err="1"/>
              <a:t>mocnosti</a:t>
            </a:r>
            <a:r>
              <a:rPr lang="en-GB" sz="1350" dirty="0"/>
              <a:t> </a:t>
            </a:r>
            <a:r>
              <a:rPr lang="en-GB" sz="1350" dirty="0" err="1"/>
              <a:t>měli</a:t>
            </a:r>
            <a:r>
              <a:rPr lang="en-GB" sz="1350" dirty="0"/>
              <a:t> pod </a:t>
            </a:r>
            <a:r>
              <a:rPr lang="en-GB" sz="1350" dirty="0" err="1"/>
              <a:t>přímou</a:t>
            </a:r>
            <a:r>
              <a:rPr lang="en-GB" sz="1350" dirty="0"/>
              <a:t> </a:t>
            </a:r>
            <a:r>
              <a:rPr lang="en-GB" sz="1350" dirty="0" err="1"/>
              <a:t>kontrolou</a:t>
            </a:r>
            <a:r>
              <a:rPr lang="en-GB" sz="1350" dirty="0"/>
              <a:t> </a:t>
            </a:r>
            <a:r>
              <a:rPr lang="en-GB" sz="1350" dirty="0" err="1"/>
              <a:t>zhruba</a:t>
            </a:r>
            <a:r>
              <a:rPr lang="en-GB" sz="1350" dirty="0"/>
              <a:t>. ¾ </a:t>
            </a:r>
            <a:r>
              <a:rPr lang="en-GB" sz="1350" dirty="0" err="1"/>
              <a:t>světové</a:t>
            </a:r>
            <a:r>
              <a:rPr lang="en-GB" sz="1350" dirty="0"/>
              <a:t> populace.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64843" y="2228850"/>
            <a:ext cx="313610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08360" indent="-208360" eaLnBrk="0" hangingPunct="0">
              <a:spcBef>
                <a:spcPct val="50000"/>
              </a:spcBef>
            </a:pPr>
            <a:r>
              <a:rPr lang="en-GB" sz="1350" dirty="0"/>
              <a:t>2. </a:t>
            </a:r>
            <a:r>
              <a:rPr lang="en-GB" sz="1350" dirty="0" err="1"/>
              <a:t>Evropané</a:t>
            </a:r>
            <a:r>
              <a:rPr lang="en-GB" sz="1350" dirty="0"/>
              <a:t> </a:t>
            </a:r>
            <a:r>
              <a:rPr lang="en-GB" sz="1350" dirty="0" err="1"/>
              <a:t>přicházeli</a:t>
            </a:r>
            <a:r>
              <a:rPr lang="en-GB" sz="1350" dirty="0"/>
              <a:t> do </a:t>
            </a:r>
            <a:r>
              <a:rPr lang="en-GB" sz="1350" dirty="0" err="1"/>
              <a:t>styku</a:t>
            </a:r>
            <a:r>
              <a:rPr lang="en-GB" sz="1350" dirty="0"/>
              <a:t> s </a:t>
            </a:r>
            <a:r>
              <a:rPr lang="en-GB" sz="1350" dirty="0" err="1"/>
              <a:t>kulturami</a:t>
            </a:r>
            <a:r>
              <a:rPr lang="en-GB" sz="1350" dirty="0"/>
              <a:t>, </a:t>
            </a:r>
            <a:r>
              <a:rPr lang="en-GB" sz="1350" dirty="0" err="1"/>
              <a:t>které</a:t>
            </a:r>
            <a:r>
              <a:rPr lang="en-GB" sz="1350" dirty="0"/>
              <a:t> </a:t>
            </a:r>
            <a:r>
              <a:rPr lang="en-GB" sz="1350" dirty="0" err="1"/>
              <a:t>byly</a:t>
            </a:r>
            <a:r>
              <a:rPr lang="en-GB" sz="1350" dirty="0"/>
              <a:t> </a:t>
            </a:r>
            <a:r>
              <a:rPr lang="en-GB" sz="1350" dirty="0" err="1"/>
              <a:t>technologicky</a:t>
            </a:r>
            <a:r>
              <a:rPr lang="en-GB" sz="1350" dirty="0"/>
              <a:t> </a:t>
            </a:r>
            <a:r>
              <a:rPr lang="en-GB" sz="1350" dirty="0" err="1"/>
              <a:t>méně</a:t>
            </a:r>
            <a:r>
              <a:rPr lang="en-GB" sz="1350" dirty="0"/>
              <a:t> </a:t>
            </a:r>
            <a:r>
              <a:rPr lang="en-GB" sz="1350" dirty="0" err="1"/>
              <a:t>vyspělé</a:t>
            </a:r>
            <a:r>
              <a:rPr lang="en-GB" sz="1350" dirty="0"/>
              <a:t> (</a:t>
            </a:r>
            <a:r>
              <a:rPr lang="en-GB" sz="1350" dirty="0" err="1"/>
              <a:t>subsaharská</a:t>
            </a:r>
            <a:r>
              <a:rPr lang="en-GB" sz="1350" dirty="0"/>
              <a:t> Afrika, </a:t>
            </a:r>
            <a:r>
              <a:rPr lang="en-GB" sz="1350" dirty="0" err="1"/>
              <a:t>Pacifik</a:t>
            </a:r>
            <a:r>
              <a:rPr lang="en-GB" sz="1350" dirty="0"/>
              <a:t>, </a:t>
            </a:r>
            <a:r>
              <a:rPr lang="en-GB" sz="1350" dirty="0" err="1"/>
              <a:t>Asie</a:t>
            </a:r>
            <a:r>
              <a:rPr lang="en-GB" sz="1350" dirty="0"/>
              <a:t>) </a:t>
            </a:r>
            <a:r>
              <a:rPr lang="en-GB" sz="1350" dirty="0" err="1"/>
              <a:t>nebo</a:t>
            </a:r>
            <a:r>
              <a:rPr lang="en-GB" sz="1350" dirty="0"/>
              <a:t> </a:t>
            </a:r>
            <a:r>
              <a:rPr lang="en-GB" sz="1350" dirty="0" err="1"/>
              <a:t>jejichž</a:t>
            </a:r>
            <a:r>
              <a:rPr lang="en-GB" sz="1350" dirty="0"/>
              <a:t> </a:t>
            </a:r>
            <a:r>
              <a:rPr lang="en-GB" sz="1350" dirty="0" err="1"/>
              <a:t>zvyky</a:t>
            </a:r>
            <a:r>
              <a:rPr lang="en-GB" sz="1350" dirty="0"/>
              <a:t> </a:t>
            </a:r>
            <a:r>
              <a:rPr lang="en-GB" sz="1350" dirty="0" err="1"/>
              <a:t>byly</a:t>
            </a:r>
            <a:r>
              <a:rPr lang="en-GB" sz="1350" dirty="0"/>
              <a:t>  </a:t>
            </a:r>
            <a:r>
              <a:rPr lang="en-GB" sz="1350" dirty="0" err="1"/>
              <a:t>naprosto</a:t>
            </a:r>
            <a:r>
              <a:rPr lang="en-GB" sz="1350" dirty="0"/>
              <a:t> </a:t>
            </a:r>
            <a:r>
              <a:rPr lang="en-GB" sz="1350" dirty="0" err="1"/>
              <a:t>odlišné</a:t>
            </a:r>
            <a:r>
              <a:rPr lang="en-GB" sz="1350" dirty="0"/>
              <a:t> (</a:t>
            </a:r>
            <a:r>
              <a:rPr lang="en-GB" sz="1350" dirty="0" err="1"/>
              <a:t>střední</a:t>
            </a:r>
            <a:r>
              <a:rPr lang="en-GB" sz="1350" dirty="0"/>
              <a:t> Amerika, </a:t>
            </a:r>
            <a:r>
              <a:rPr lang="en-GB" sz="1350" dirty="0" err="1"/>
              <a:t>Čína</a:t>
            </a:r>
            <a:r>
              <a:rPr lang="en-GB" sz="1350" dirty="0"/>
              <a:t>).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64843" y="4393413"/>
            <a:ext cx="3536157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08360" indent="-208360" eaLnBrk="0" hangingPunct="0">
              <a:spcBef>
                <a:spcPct val="50000"/>
              </a:spcBef>
            </a:pPr>
            <a:r>
              <a:rPr lang="en-GB" sz="1350" dirty="0"/>
              <a:t>3. </a:t>
            </a:r>
            <a:r>
              <a:rPr lang="en-GB" sz="1350" dirty="0" err="1"/>
              <a:t>Kolonizace</a:t>
            </a:r>
            <a:r>
              <a:rPr lang="en-GB" sz="1350" dirty="0"/>
              <a:t> </a:t>
            </a:r>
            <a:r>
              <a:rPr lang="en-GB" sz="1350" dirty="0" err="1"/>
              <a:t>vytvořila</a:t>
            </a:r>
            <a:r>
              <a:rPr lang="en-GB" sz="1350" dirty="0"/>
              <a:t> </a:t>
            </a:r>
            <a:r>
              <a:rPr lang="en-GB" sz="1350" dirty="0" err="1"/>
              <a:t>úzký</a:t>
            </a:r>
            <a:r>
              <a:rPr lang="en-GB" sz="1350" dirty="0"/>
              <a:t> </a:t>
            </a:r>
            <a:r>
              <a:rPr lang="en-GB" sz="1350" dirty="0" err="1"/>
              <a:t>vztah</a:t>
            </a:r>
            <a:r>
              <a:rPr lang="en-GB" sz="1350" dirty="0"/>
              <a:t> </a:t>
            </a:r>
            <a:r>
              <a:rPr lang="en-GB" sz="1350" dirty="0" err="1"/>
              <a:t>mezi</a:t>
            </a:r>
            <a:r>
              <a:rPr lang="en-GB" sz="1350" dirty="0"/>
              <a:t> </a:t>
            </a:r>
            <a:r>
              <a:rPr lang="en-GB" sz="1350" dirty="0" err="1"/>
              <a:t>ekonomickou</a:t>
            </a:r>
            <a:r>
              <a:rPr lang="en-GB" sz="1350" dirty="0"/>
              <a:t> </a:t>
            </a:r>
            <a:r>
              <a:rPr lang="en-GB" sz="1350" dirty="0" err="1"/>
              <a:t>závislostí</a:t>
            </a:r>
            <a:r>
              <a:rPr lang="en-GB" sz="1350" dirty="0"/>
              <a:t> a </a:t>
            </a:r>
            <a:r>
              <a:rPr lang="en-GB" sz="1350" dirty="0" err="1"/>
              <a:t>vykořisťováním</a:t>
            </a:r>
            <a:r>
              <a:rPr lang="en-GB" sz="1350" dirty="0"/>
              <a:t>. </a:t>
            </a:r>
            <a:r>
              <a:rPr lang="en-GB" sz="1350" dirty="0" err="1"/>
              <a:t>Např</a:t>
            </a:r>
            <a:r>
              <a:rPr lang="en-GB" sz="1350" dirty="0"/>
              <a:t>. </a:t>
            </a:r>
            <a:r>
              <a:rPr lang="en-GB" sz="1350" dirty="0" err="1"/>
              <a:t>otroctví</a:t>
            </a:r>
            <a:r>
              <a:rPr lang="en-GB" sz="1350" dirty="0"/>
              <a:t> v USA, </a:t>
            </a:r>
            <a:r>
              <a:rPr lang="en-GB" sz="1350" dirty="0" err="1"/>
              <a:t>třtinové</a:t>
            </a:r>
            <a:r>
              <a:rPr lang="en-GB" sz="1350" dirty="0"/>
              <a:t> </a:t>
            </a:r>
            <a:r>
              <a:rPr lang="en-GB" sz="1350" dirty="0" err="1"/>
              <a:t>plantáže</a:t>
            </a:r>
            <a:r>
              <a:rPr lang="en-GB" sz="1350" dirty="0"/>
              <a:t> v </a:t>
            </a:r>
            <a:r>
              <a:rPr lang="en-GB" sz="1350" dirty="0" err="1"/>
              <a:t>Karibiku</a:t>
            </a:r>
            <a:r>
              <a:rPr lang="en-GB" sz="1350" dirty="0"/>
              <a:t>, </a:t>
            </a:r>
            <a:r>
              <a:rPr lang="en-GB" sz="1350" dirty="0" err="1"/>
              <a:t>čajové</a:t>
            </a:r>
            <a:r>
              <a:rPr lang="en-GB" sz="1350" dirty="0"/>
              <a:t> </a:t>
            </a:r>
            <a:r>
              <a:rPr lang="en-GB" sz="1350" dirty="0" err="1"/>
              <a:t>plantáže</a:t>
            </a:r>
            <a:r>
              <a:rPr lang="en-GB" sz="1350" dirty="0"/>
              <a:t> v </a:t>
            </a:r>
            <a:r>
              <a:rPr lang="en-GB" sz="1350" dirty="0" err="1"/>
              <a:t>Indii</a:t>
            </a:r>
            <a:r>
              <a:rPr lang="en-GB" sz="1350" dirty="0"/>
              <a:t> a </a:t>
            </a:r>
            <a:r>
              <a:rPr lang="en-GB" sz="1350" dirty="0" err="1"/>
              <a:t>na</a:t>
            </a:r>
            <a:r>
              <a:rPr lang="en-GB" sz="1350" dirty="0"/>
              <a:t> </a:t>
            </a:r>
            <a:r>
              <a:rPr lang="en-GB" sz="1350" dirty="0" err="1"/>
              <a:t>Srí</a:t>
            </a:r>
            <a:r>
              <a:rPr lang="en-GB" sz="1350" dirty="0"/>
              <a:t> Lance, </a:t>
            </a:r>
            <a:r>
              <a:rPr lang="en-GB" sz="1350" dirty="0" err="1"/>
              <a:t>kaučuk</a:t>
            </a:r>
            <a:r>
              <a:rPr lang="en-GB" sz="1350" dirty="0"/>
              <a:t> v </a:t>
            </a:r>
            <a:r>
              <a:rPr lang="en-GB" sz="1350" dirty="0" err="1"/>
              <a:t>Malajsii</a:t>
            </a:r>
            <a:r>
              <a:rPr lang="en-GB" sz="1350" dirty="0"/>
              <a:t> </a:t>
            </a:r>
            <a:r>
              <a:rPr lang="en-GB" sz="1350" dirty="0" err="1"/>
              <a:t>nebo</a:t>
            </a:r>
            <a:r>
              <a:rPr lang="en-GB" sz="1350" dirty="0"/>
              <a:t> </a:t>
            </a:r>
            <a:r>
              <a:rPr lang="en-GB" sz="1350" dirty="0" err="1"/>
              <a:t>Brazílii</a:t>
            </a:r>
            <a:r>
              <a:rPr lang="en-GB" sz="1350" dirty="0"/>
              <a:t>,...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F7974-0BE3-1146-BAB1-E4C306102E9F}"/>
              </a:ext>
            </a:extLst>
          </p:cNvPr>
          <p:cNvSpPr txBox="1"/>
          <p:nvPr/>
        </p:nvSpPr>
        <p:spPr>
          <a:xfrm>
            <a:off x="1138610" y="332656"/>
            <a:ext cx="2148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Kolonializace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A58-5D76-DD40-8C0C-89BD7AA0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err="1"/>
              <a:t>Dekolonizace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DCEC-B07E-9A46-B5C1-7C5DCBB7F6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uznání</a:t>
            </a:r>
            <a:r>
              <a:rPr lang="en-GB" dirty="0"/>
              <a:t> </a:t>
            </a:r>
            <a:r>
              <a:rPr lang="en-GB" dirty="0" err="1"/>
              <a:t>faktu</a:t>
            </a:r>
            <a:r>
              <a:rPr lang="en-GB" dirty="0"/>
              <a:t>, </a:t>
            </a:r>
          </a:p>
          <a:p>
            <a:pPr lvl="0"/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západní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(a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I ta </a:t>
            </a:r>
            <a:r>
              <a:rPr lang="en-GB" dirty="0" err="1"/>
              <a:t>česká</a:t>
            </a:r>
            <a:r>
              <a:rPr lang="en-GB" dirty="0"/>
              <a:t>)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vybudována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kolonizátorství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národů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se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nadřadila</a:t>
            </a:r>
            <a:endParaRPr lang="en-GB" dirty="0"/>
          </a:p>
          <a:p>
            <a:pPr lvl="0"/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žijeme</a:t>
            </a:r>
            <a:r>
              <a:rPr lang="en-GB" dirty="0"/>
              <a:t> v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výsad</a:t>
            </a:r>
            <a:r>
              <a:rPr lang="en-GB" dirty="0"/>
              <a:t> / </a:t>
            </a:r>
            <a:r>
              <a:rPr lang="en-GB" dirty="0" err="1"/>
              <a:t>privilegií</a:t>
            </a:r>
            <a:r>
              <a:rPr lang="en-GB" dirty="0"/>
              <a:t> a </a:t>
            </a:r>
            <a:r>
              <a:rPr lang="en-GB" dirty="0" err="1"/>
              <a:t>utlačování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druhé</a:t>
            </a:r>
            <a:r>
              <a:rPr lang="en-GB" dirty="0"/>
              <a:t> </a:t>
            </a:r>
          </a:p>
          <a:p>
            <a:pPr lvl="0"/>
            <a:r>
              <a:rPr lang="de-DE" dirty="0" err="1"/>
              <a:t>že</a:t>
            </a:r>
            <a:r>
              <a:rPr lang="de-DE" dirty="0"/>
              <a:t> </a:t>
            </a:r>
            <a:r>
              <a:rPr lang="de-DE" dirty="0" err="1"/>
              <a:t>část</a:t>
            </a:r>
            <a:r>
              <a:rPr lang="de-DE" dirty="0"/>
              <a:t> </a:t>
            </a:r>
            <a:r>
              <a:rPr lang="de-DE" dirty="0" err="1"/>
              <a:t>kultury</a:t>
            </a:r>
            <a:r>
              <a:rPr lang="de-DE" dirty="0"/>
              <a:t>, </a:t>
            </a:r>
            <a:r>
              <a:rPr lang="de-DE" dirty="0" err="1"/>
              <a:t>kterou</a:t>
            </a:r>
            <a:r>
              <a:rPr lang="de-DE" dirty="0"/>
              <a:t> </a:t>
            </a:r>
            <a:r>
              <a:rPr lang="de-DE" dirty="0" err="1"/>
              <a:t>bereme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svou</a:t>
            </a:r>
            <a:r>
              <a:rPr lang="de-DE" dirty="0"/>
              <a:t>, </a:t>
            </a:r>
            <a:r>
              <a:rPr lang="de-DE" dirty="0" err="1"/>
              <a:t>byla</a:t>
            </a:r>
            <a:r>
              <a:rPr lang="de-DE" dirty="0"/>
              <a:t> </a:t>
            </a:r>
            <a:r>
              <a:rPr lang="de-DE" dirty="0" err="1"/>
              <a:t>převzata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dokonce</a:t>
            </a:r>
            <a:r>
              <a:rPr lang="de-DE" dirty="0"/>
              <a:t> </a:t>
            </a:r>
            <a:r>
              <a:rPr lang="de-DE" dirty="0" err="1"/>
              <a:t>ukradena</a:t>
            </a:r>
            <a:r>
              <a:rPr lang="en-US" b="1" i="1" dirty="0"/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55F83-B427-D94A-A7DF-B029B7280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GB" i="1" dirty="0"/>
              <a:t>“‘Decolonisation’ has come to represent a whole host of ideas: It’s an acknowledgement that in the West, society has been built upon the colonisation of other nations, that we exist within a system of privilege and oppression, and that a lot of the culture we’ve come to see as ours has actually been appropriated or stolen.”</a:t>
            </a:r>
            <a:endParaRPr lang="en-GB" dirty="0"/>
          </a:p>
          <a:p>
            <a:pPr marL="0" indent="0" algn="r" fontAlgn="base">
              <a:buNone/>
            </a:pPr>
            <a:r>
              <a:rPr lang="en-GB" dirty="0"/>
              <a:t>Anoushka </a:t>
            </a:r>
            <a:r>
              <a:rPr lang="en-GB" dirty="0" err="1"/>
              <a:t>Khandwala</a:t>
            </a:r>
            <a:r>
              <a:rPr lang="en-GB" dirty="0"/>
              <a:t>, </a:t>
            </a:r>
            <a:r>
              <a:rPr lang="en-US" dirty="0" err="1"/>
              <a:t>designérka</a:t>
            </a:r>
            <a:r>
              <a:rPr lang="en-US" dirty="0"/>
              <a:t>, </a:t>
            </a:r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Británie</a:t>
            </a:r>
            <a:r>
              <a:rPr lang="en-GB" i="1" dirty="0"/>
              <a:t> (2019)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57192"/>
            <a:ext cx="7772400" cy="1319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/>
              <a:t>The Great Exhibition of the Industry of All Nations </a:t>
            </a:r>
          </a:p>
          <a:p>
            <a:pPr algn="ctr">
              <a:buNone/>
            </a:pPr>
            <a:r>
              <a:rPr lang="en-GB" sz="2400" dirty="0"/>
              <a:t>Crystal Palace – </a:t>
            </a:r>
            <a:r>
              <a:rPr lang="en-GB" sz="2400" dirty="0" err="1"/>
              <a:t>Křišťálový</a:t>
            </a:r>
            <a:r>
              <a:rPr lang="en-GB" sz="2400" dirty="0"/>
              <a:t> </a:t>
            </a:r>
            <a:r>
              <a:rPr lang="en-GB" sz="2400" dirty="0" err="1"/>
              <a:t>palác</a:t>
            </a:r>
            <a:endParaRPr lang="en-GB" sz="2400" dirty="0"/>
          </a:p>
          <a:p>
            <a:pPr algn="ctr">
              <a:buNone/>
            </a:pPr>
            <a:r>
              <a:rPr lang="en-GB" sz="2400" dirty="0" err="1"/>
              <a:t>Londýn</a:t>
            </a:r>
            <a:r>
              <a:rPr lang="en-GB" sz="2400" dirty="0"/>
              <a:t> </a:t>
            </a:r>
          </a:p>
          <a:p>
            <a:pPr algn="ctr">
              <a:buNone/>
            </a:pPr>
            <a:r>
              <a:rPr lang="en-GB" sz="2400" dirty="0"/>
              <a:t>1851.</a:t>
            </a:r>
            <a:endParaRPr lang="cs-CZ" sz="2400" dirty="0"/>
          </a:p>
        </p:txBody>
      </p:sp>
      <p:pic>
        <p:nvPicPr>
          <p:cNvPr id="4" name="Picture 8" descr="EMPIRE GROUP: Crystal Palace London, England">
            <a:extLst>
              <a:ext uri="{FF2B5EF4-FFF2-40B4-BE49-F238E27FC236}">
                <a16:creationId xmlns:a16="http://schemas.microsoft.com/office/drawing/2014/main" id="{09142062-EDD7-8540-8D8B-8934934F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1925"/>
            <a:ext cx="7021334" cy="4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BA25-6729-5D4A-AE93-8481C56D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V&amp;A Dundee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535B6-1CA7-F547-A46D-54D2A2EB3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89" y="2217676"/>
            <a:ext cx="3886200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otevřeno</a:t>
            </a:r>
            <a:r>
              <a:rPr lang="en-US" dirty="0"/>
              <a:t> v r.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6AAD-2947-704A-B178-88F290D9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0861"/>
            <a:ext cx="3886200" cy="3263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“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nové</a:t>
            </a:r>
            <a:r>
              <a:rPr lang="en-GB" b="1" dirty="0"/>
              <a:t> </a:t>
            </a:r>
            <a:r>
              <a:rPr lang="en-GB" b="1" dirty="0" err="1"/>
              <a:t>muzeum</a:t>
            </a:r>
            <a:r>
              <a:rPr lang="en-GB" b="1" dirty="0"/>
              <a:t> </a:t>
            </a:r>
            <a:r>
              <a:rPr lang="en-GB" b="1" dirty="0" err="1"/>
              <a:t>designu</a:t>
            </a:r>
            <a:r>
              <a:rPr lang="en-GB" b="1" dirty="0"/>
              <a:t> </a:t>
            </a:r>
            <a:r>
              <a:rPr lang="en-GB" b="1" dirty="0" err="1"/>
              <a:t>nemůžeme</a:t>
            </a:r>
            <a:r>
              <a:rPr lang="en-GB" b="1" dirty="0"/>
              <a:t> v </a:t>
            </a:r>
            <a:r>
              <a:rPr lang="en-GB" b="1" dirty="0" err="1"/>
              <a:t>našich</a:t>
            </a:r>
            <a:r>
              <a:rPr lang="en-GB" b="1" dirty="0"/>
              <a:t> </a:t>
            </a:r>
            <a:r>
              <a:rPr lang="en-GB" b="1" dirty="0" err="1"/>
              <a:t>galeriích</a:t>
            </a:r>
            <a:r>
              <a:rPr lang="en-GB" b="1" dirty="0"/>
              <a:t> </a:t>
            </a:r>
            <a:r>
              <a:rPr lang="en-GB" b="1" dirty="0" err="1"/>
              <a:t>koloniální</a:t>
            </a:r>
            <a:r>
              <a:rPr lang="en-GB" b="1" dirty="0"/>
              <a:t> </a:t>
            </a:r>
            <a:r>
              <a:rPr lang="en-GB" b="1" dirty="0" err="1"/>
              <a:t>historii</a:t>
            </a:r>
            <a:r>
              <a:rPr lang="en-GB" b="1" dirty="0"/>
              <a:t> </a:t>
            </a:r>
            <a:r>
              <a:rPr lang="en-GB" b="1" dirty="0" err="1"/>
              <a:t>vynechávat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mylně</a:t>
            </a:r>
            <a:r>
              <a:rPr lang="en-GB" b="1" dirty="0"/>
              <a:t> </a:t>
            </a:r>
            <a:r>
              <a:rPr lang="en-GB" b="1" dirty="0" err="1"/>
              <a:t>reprezentovat</a:t>
            </a:r>
            <a:r>
              <a:rPr lang="en-GB" b="1" dirty="0"/>
              <a:t>.”</a:t>
            </a:r>
          </a:p>
          <a:p>
            <a:pPr marL="0" indent="0">
              <a:buNone/>
            </a:pPr>
            <a:r>
              <a:rPr lang="en-GB" b="1" dirty="0"/>
              <a:t>"As a new design museum, we have no excuse for omitting and misrepresenting this history in our galleries.”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7F713B6-6550-8547-AA16-642A0155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4" y="3975150"/>
            <a:ext cx="5429250" cy="20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513E-3198-714B-A9FF-38936573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54DD-C17A-7C4A-B4BD-B36398E2F2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Great Exhibition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světové</a:t>
            </a:r>
            <a:r>
              <a:rPr lang="en-US" dirty="0"/>
              <a:t> </a:t>
            </a:r>
            <a:r>
              <a:rPr lang="en-US" dirty="0" err="1"/>
              <a:t>výstavy</a:t>
            </a:r>
            <a:endParaRPr lang="en-US" dirty="0"/>
          </a:p>
          <a:p>
            <a:r>
              <a:rPr lang="en-US" dirty="0"/>
              <a:t>Henry Cole a </a:t>
            </a:r>
            <a:r>
              <a:rPr lang="en-US" dirty="0" err="1"/>
              <a:t>dobrý</a:t>
            </a:r>
            <a:r>
              <a:rPr lang="en-US" dirty="0"/>
              <a:t> design</a:t>
            </a:r>
          </a:p>
          <a:p>
            <a:endParaRPr lang="en-US" dirty="0"/>
          </a:p>
          <a:p>
            <a:r>
              <a:rPr lang="en-US" dirty="0"/>
              <a:t>V&amp;A, Dundee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37146-D447-7E45-8CDC-1E9965912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Koloniální</a:t>
            </a:r>
            <a:r>
              <a:rPr lang="en-US" dirty="0"/>
              <a:t> </a:t>
            </a:r>
            <a:r>
              <a:rPr lang="en-US" dirty="0" err="1"/>
              <a:t>dědictví</a:t>
            </a:r>
            <a:r>
              <a:rPr lang="en-US" dirty="0"/>
              <a:t> </a:t>
            </a:r>
            <a:r>
              <a:rPr lang="en-US" dirty="0" err="1"/>
              <a:t>výstav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Ornament</a:t>
            </a:r>
          </a:p>
        </p:txBody>
      </p:sp>
    </p:spTree>
    <p:extLst>
      <p:ext uri="{BB962C8B-B14F-4D97-AF65-F5344CB8AC3E}">
        <p14:creationId xmlns:p14="http://schemas.microsoft.com/office/powerpoint/2010/main" val="163341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5983-CD6C-3240-9585-59FA4212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Literatura</a:t>
            </a:r>
            <a:r>
              <a:rPr lang="en-US" sz="3600" dirty="0"/>
              <a:t>: </a:t>
            </a:r>
            <a:r>
              <a:rPr lang="en-US" sz="3600" dirty="0" err="1"/>
              <a:t>výběr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A551-3480-6549-B2DF-BC7721FA2D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Auerbach, Jeffrey A. </a:t>
            </a:r>
            <a:r>
              <a:rPr lang="en-GB" i="1" dirty="0"/>
              <a:t>The Great Exhibition of 1851: A Nation on Display</a:t>
            </a:r>
            <a:r>
              <a:rPr lang="en-GB" dirty="0"/>
              <a:t>, Yale University Press, 1999.</a:t>
            </a:r>
          </a:p>
          <a:p>
            <a:r>
              <a:rPr lang="en-GB" dirty="0"/>
              <a:t>Greenhalgh, Paul </a:t>
            </a:r>
            <a:r>
              <a:rPr lang="en-GB" i="1" dirty="0"/>
              <a:t>Ephemeral Vistas: The Expositions </a:t>
            </a:r>
            <a:r>
              <a:rPr lang="en-GB" i="1" dirty="0" err="1"/>
              <a:t>Universelles</a:t>
            </a:r>
            <a:r>
              <a:rPr lang="en-GB" i="1" dirty="0"/>
              <a:t>, Great Exhibitions and World's Fairs, 1851–1939</a:t>
            </a:r>
            <a:r>
              <a:rPr lang="en-GB" dirty="0"/>
              <a:t>, Manchester University Press, 1988</a:t>
            </a:r>
          </a:p>
          <a:p>
            <a:r>
              <a:rPr lang="en-GB" dirty="0"/>
              <a:t>David </a:t>
            </a:r>
            <a:r>
              <a:rPr lang="en-GB" dirty="0" err="1"/>
              <a:t>Raizman</a:t>
            </a:r>
            <a:r>
              <a:rPr lang="en-GB" dirty="0"/>
              <a:t> – Ethan Robey, Expanding Nationalisms at World's Fairs</a:t>
            </a:r>
            <a:br>
              <a:rPr lang="en-GB" dirty="0"/>
            </a:br>
            <a:r>
              <a:rPr lang="en-GB" dirty="0"/>
              <a:t>Identity, Diversity, and Exchange, 1851-1915, Routledge, 2018</a:t>
            </a:r>
          </a:p>
          <a:p>
            <a:r>
              <a:rPr lang="en-GB" dirty="0"/>
              <a:t>Zeynep </a:t>
            </a:r>
            <a:r>
              <a:rPr lang="en-GB" dirty="0" err="1"/>
              <a:t>Çelik</a:t>
            </a:r>
            <a:r>
              <a:rPr lang="en-GB" dirty="0"/>
              <a:t>, </a:t>
            </a:r>
            <a:r>
              <a:rPr lang="en-GB" i="1" dirty="0"/>
              <a:t>Displaying the Orient: Architecture of Islam at Nineteenth Century World’s Fairs</a:t>
            </a:r>
            <a:r>
              <a:rPr lang="en-GB" dirty="0"/>
              <a:t>. Berkeley · Los Angeles · Oxford 1992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007FA-7BD3-B14F-8CD7-1BDA58EEE1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Henry Cole, On Ornament, in D. J. </a:t>
            </a:r>
            <a:r>
              <a:rPr lang="en-US" dirty="0" err="1"/>
              <a:t>Huppatz</a:t>
            </a:r>
            <a:r>
              <a:rPr lang="en-US" dirty="0"/>
              <a:t>, Design</a:t>
            </a:r>
            <a:r>
              <a:rPr lang="en-US"/>
              <a:t>: Critical and Primary Sources, 2016.</a:t>
            </a:r>
            <a:endParaRPr lang="en-US" dirty="0"/>
          </a:p>
          <a:p>
            <a:r>
              <a:rPr lang="en-US" dirty="0"/>
              <a:t>Owen Jones, Grammar of Ornament, 1856</a:t>
            </a:r>
          </a:p>
          <a:p>
            <a:r>
              <a:rPr lang="en-US" dirty="0"/>
              <a:t>Christopher Dresser, The Art of Decorative Design, 1862</a:t>
            </a:r>
          </a:p>
          <a:p>
            <a:r>
              <a:rPr lang="en-US" dirty="0"/>
              <a:t>Frank-Lothar Kroll, Das Ornament in der </a:t>
            </a:r>
            <a:r>
              <a:rPr lang="en-US" dirty="0" err="1"/>
              <a:t>Kunsttheorie</a:t>
            </a:r>
            <a:r>
              <a:rPr lang="en-US" dirty="0"/>
              <a:t> des 19.Jahrhunderts, 1987.</a:t>
            </a:r>
          </a:p>
        </p:txBody>
      </p:sp>
    </p:spTree>
    <p:extLst>
      <p:ext uri="{BB962C8B-B14F-4D97-AF65-F5344CB8AC3E}">
        <p14:creationId xmlns:p14="http://schemas.microsoft.com/office/powerpoint/2010/main" val="255502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Výstavy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1851 Great Exhibition, London</a:t>
            </a:r>
          </a:p>
          <a:p>
            <a:r>
              <a:rPr lang="en-GB" dirty="0"/>
              <a:t>1855 Exposition </a:t>
            </a:r>
            <a:r>
              <a:rPr lang="en-GB" dirty="0" err="1"/>
              <a:t>Universelle</a:t>
            </a:r>
            <a:r>
              <a:rPr lang="en-GB" dirty="0"/>
              <a:t> </a:t>
            </a:r>
            <a:r>
              <a:rPr lang="en-GB" dirty="0" err="1"/>
              <a:t>Paříž</a:t>
            </a:r>
            <a:endParaRPr lang="cs-CZ" dirty="0"/>
          </a:p>
          <a:p>
            <a:r>
              <a:rPr lang="fr-FR" dirty="0"/>
              <a:t>es Beaux-Arts Appliqués a l'industrie, Paris</a:t>
            </a:r>
          </a:p>
          <a:p>
            <a:r>
              <a:rPr lang="en-GB" dirty="0"/>
              <a:t>1869 </a:t>
            </a:r>
            <a:r>
              <a:rPr lang="fr-FR" dirty="0"/>
              <a:t>Exposition universelle, </a:t>
            </a:r>
            <a:r>
              <a:rPr lang="en-GB" dirty="0" err="1"/>
              <a:t>Paříž</a:t>
            </a:r>
            <a:endParaRPr lang="fr-FR" dirty="0"/>
          </a:p>
          <a:p>
            <a:r>
              <a:rPr lang="fr-FR" dirty="0"/>
              <a:t>1873 </a:t>
            </a:r>
            <a:r>
              <a:rPr lang="en-US" dirty="0" err="1"/>
              <a:t>Weltausstellung</a:t>
            </a:r>
            <a:r>
              <a:rPr lang="en-US" dirty="0"/>
              <a:t>, </a:t>
            </a:r>
            <a:r>
              <a:rPr lang="en-US" dirty="0" err="1"/>
              <a:t>Vídeň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Exposition </a:t>
            </a:r>
            <a:r>
              <a:rPr lang="en-US" dirty="0" err="1"/>
              <a:t>Internationale</a:t>
            </a:r>
            <a:r>
              <a:rPr lang="en-US" dirty="0"/>
              <a:t>, </a:t>
            </a:r>
            <a:r>
              <a:rPr lang="en-US" dirty="0" err="1"/>
              <a:t>Brusel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Centennial Exhibition, Philadelphia</a:t>
            </a:r>
          </a:p>
          <a:p>
            <a:r>
              <a:rPr lang="en-GB" dirty="0"/>
              <a:t>1881 Colonial Exhibition, </a:t>
            </a:r>
            <a:r>
              <a:rPr lang="en-GB" dirty="0" err="1"/>
              <a:t>Austrálie</a:t>
            </a:r>
            <a:endParaRPr lang="en-GB" dirty="0"/>
          </a:p>
          <a:p>
            <a:r>
              <a:rPr lang="en-GB" dirty="0"/>
              <a:t>1889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GB" dirty="0"/>
              <a:t>1891 </a:t>
            </a:r>
            <a:r>
              <a:rPr lang="en-GB" dirty="0" err="1"/>
              <a:t>Jubilejní</a:t>
            </a:r>
            <a:r>
              <a:rPr lang="en-GB" dirty="0"/>
              <a:t> </a:t>
            </a:r>
            <a:r>
              <a:rPr lang="en-GB" dirty="0" err="1"/>
              <a:t>výstava</a:t>
            </a:r>
            <a:r>
              <a:rPr lang="en-GB" dirty="0"/>
              <a:t>, Praha</a:t>
            </a:r>
          </a:p>
          <a:p>
            <a:r>
              <a:rPr lang="en-US" dirty="0"/>
              <a:t>1896 </a:t>
            </a:r>
            <a:r>
              <a:rPr lang="en-US" dirty="0" err="1"/>
              <a:t>Výstava</a:t>
            </a:r>
            <a:r>
              <a:rPr lang="en-US" dirty="0"/>
              <a:t> </a:t>
            </a:r>
            <a:r>
              <a:rPr lang="en-US" dirty="0" err="1"/>
              <a:t>milénia</a:t>
            </a:r>
            <a:r>
              <a:rPr lang="en-US" dirty="0"/>
              <a:t>, </a:t>
            </a:r>
            <a:r>
              <a:rPr lang="en-US" dirty="0" err="1"/>
              <a:t>Budapešť</a:t>
            </a:r>
            <a:endParaRPr lang="en-US" dirty="0"/>
          </a:p>
          <a:p>
            <a:r>
              <a:rPr lang="en-GB" dirty="0"/>
              <a:t>1900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1901 Glasgow International Exhibition</a:t>
            </a:r>
          </a:p>
          <a:p>
            <a:r>
              <a:rPr lang="en-GB" dirty="0"/>
              <a:t>1924 </a:t>
            </a:r>
            <a:r>
              <a:rPr lang="en-US" dirty="0"/>
              <a:t>British Empire Exhibition</a:t>
            </a:r>
          </a:p>
          <a:p>
            <a:r>
              <a:rPr lang="en-US" dirty="0"/>
              <a:t>1925 </a:t>
            </a:r>
            <a:r>
              <a:rPr lang="en-GB" dirty="0"/>
              <a:t>Exposition </a:t>
            </a:r>
            <a:r>
              <a:rPr lang="en-GB" dirty="0" err="1"/>
              <a:t>internationale</a:t>
            </a:r>
            <a:r>
              <a:rPr lang="en-GB" dirty="0"/>
              <a:t> des arts </a:t>
            </a:r>
            <a:r>
              <a:rPr lang="en-GB" dirty="0" err="1"/>
              <a:t>décoratifs</a:t>
            </a:r>
            <a:r>
              <a:rPr lang="en-GB" dirty="0"/>
              <a:t> et </a:t>
            </a:r>
            <a:r>
              <a:rPr lang="en-GB" dirty="0" err="1"/>
              <a:t>industriels</a:t>
            </a:r>
            <a:r>
              <a:rPr lang="en-GB" dirty="0"/>
              <a:t> </a:t>
            </a:r>
            <a:r>
              <a:rPr lang="en-GB" dirty="0" err="1"/>
              <a:t>modernes</a:t>
            </a:r>
            <a:r>
              <a:rPr lang="en-GB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1930 </a:t>
            </a:r>
            <a:r>
              <a:rPr lang="en-US" dirty="0" err="1"/>
              <a:t>Koloniální</a:t>
            </a:r>
            <a:r>
              <a:rPr lang="en-US" dirty="0"/>
              <a:t> </a:t>
            </a:r>
            <a:r>
              <a:rPr lang="en-US" dirty="0" err="1"/>
              <a:t>výstava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1933 Century of Progress, Chicago</a:t>
            </a:r>
          </a:p>
          <a:p>
            <a:r>
              <a:rPr lang="en-GB" dirty="0"/>
              <a:t>1939 World’s Fair, New York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E565-B245-E543-A0AB-1CC51C12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Joseph Paxton, </a:t>
            </a:r>
            <a:r>
              <a:rPr lang="en-US" sz="2800" dirty="0" err="1"/>
              <a:t>Křišťálový</a:t>
            </a:r>
            <a:r>
              <a:rPr lang="en-US" sz="2800" dirty="0"/>
              <a:t> </a:t>
            </a:r>
            <a:r>
              <a:rPr lang="en-US" sz="2800" dirty="0" err="1"/>
              <a:t>palác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887C-0BA7-2742-9F1C-326984929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EEFE8-356C-DF45-9202-4E4FF33916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36118-EC2E-7F44-967D-FC00D93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4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5695" y="5085184"/>
            <a:ext cx="4929222" cy="15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Henry Clarke </a:t>
            </a:r>
            <a:r>
              <a:rPr lang="en-US" dirty="0" err="1"/>
              <a:t>Pidgeon</a:t>
            </a:r>
            <a:r>
              <a:rPr lang="en-US" dirty="0"/>
              <a:t> (1807-80)</a:t>
            </a:r>
            <a:br>
              <a:rPr lang="en-US" dirty="0"/>
            </a:br>
            <a:r>
              <a:rPr lang="en-US" dirty="0"/>
              <a:t>'The Indian Court and Jewels'</a:t>
            </a:r>
            <a:br>
              <a:rPr lang="en-US" dirty="0"/>
            </a:br>
            <a:r>
              <a:rPr lang="en-US" dirty="0"/>
              <a:t>1851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71546"/>
            <a:ext cx="4038600" cy="42862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Průmysl</a:t>
            </a:r>
            <a:r>
              <a:rPr lang="en-GB" dirty="0"/>
              <a:t>, </a:t>
            </a:r>
            <a:r>
              <a:rPr lang="en-GB" dirty="0" err="1"/>
              <a:t>vynálezy</a:t>
            </a:r>
            <a:endParaRPr lang="en-GB" dirty="0"/>
          </a:p>
          <a:p>
            <a:r>
              <a:rPr lang="en-GB" dirty="0" err="1"/>
              <a:t>Technologie</a:t>
            </a:r>
            <a:endParaRPr lang="en-GB" dirty="0"/>
          </a:p>
          <a:p>
            <a:r>
              <a:rPr lang="en-GB" dirty="0" err="1"/>
              <a:t>Zámořské</a:t>
            </a:r>
            <a:r>
              <a:rPr lang="en-GB" dirty="0"/>
              <a:t> (</a:t>
            </a:r>
            <a:r>
              <a:rPr lang="en-GB" dirty="0" err="1"/>
              <a:t>koloniální</a:t>
            </a:r>
            <a:r>
              <a:rPr lang="en-GB" dirty="0"/>
              <a:t>) </a:t>
            </a:r>
            <a:r>
              <a:rPr lang="en-GB" dirty="0" err="1"/>
              <a:t>výdobytky</a:t>
            </a:r>
            <a:endParaRPr lang="en-GB" dirty="0"/>
          </a:p>
          <a:p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sekce</a:t>
            </a:r>
            <a:endParaRPr lang="en-GB" dirty="0"/>
          </a:p>
          <a:p>
            <a:r>
              <a:rPr lang="en-GB" dirty="0" err="1"/>
              <a:t>Zvířata</a:t>
            </a:r>
            <a:r>
              <a:rPr lang="en-GB" dirty="0"/>
              <a:t>, </a:t>
            </a:r>
            <a:r>
              <a:rPr lang="en-GB" dirty="0" err="1"/>
              <a:t>rostliny</a:t>
            </a:r>
            <a:endParaRPr lang="en-GB" dirty="0"/>
          </a:p>
          <a:p>
            <a:r>
              <a:rPr lang="en-GB" dirty="0" err="1"/>
              <a:t>Umění</a:t>
            </a:r>
            <a:r>
              <a:rPr lang="en-GB" dirty="0"/>
              <a:t> a design</a:t>
            </a:r>
          </a:p>
          <a:p>
            <a:endParaRPr lang="en-US" dirty="0"/>
          </a:p>
        </p:txBody>
      </p:sp>
      <p:pic>
        <p:nvPicPr>
          <p:cNvPr id="43010" name="Picture 2" descr="Henry Clarke Pidgeon, 'The Indian Court and Jewels', 1851. Museum no. E.12-2007. Purchased with the assistance of The Art Fund and the Royal Commission for the Exhibition of 18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6620-014C-7141-8DE0-0835666C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Iniciátoři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165A-1FEB-5C43-93A2-5839FD4FE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Princ</a:t>
            </a:r>
            <a:r>
              <a:rPr lang="en-US" dirty="0"/>
              <a:t> Albert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C160F-8575-C745-B8E3-6B14D8E2B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Henry Cole </a:t>
            </a:r>
          </a:p>
        </p:txBody>
      </p:sp>
      <p:pic>
        <p:nvPicPr>
          <p:cNvPr id="1026" name="Picture 2" descr="princ albert manžel viktorie – Seznam.cz">
            <a:extLst>
              <a:ext uri="{FF2B5EF4-FFF2-40B4-BE49-F238E27FC236}">
                <a16:creationId xmlns:a16="http://schemas.microsoft.com/office/drawing/2014/main" id="{3322DCD6-766F-5549-85BE-7E089412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3" y="2633668"/>
            <a:ext cx="4165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nry Cole - Wikipedia">
            <a:extLst>
              <a:ext uri="{FF2B5EF4-FFF2-40B4-BE49-F238E27FC236}">
                <a16:creationId xmlns:a16="http://schemas.microsoft.com/office/drawing/2014/main" id="{39667CF6-A1B8-7147-9254-A23052FC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91" y="2256221"/>
            <a:ext cx="3420417" cy="43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F22A-4AA0-3445-95CD-BE67891C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Cole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94B1-6786-9749-9B2D-714AF9C04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Dobrý</a:t>
            </a:r>
            <a:r>
              <a:rPr lang="en-US" dirty="0"/>
              <a:t> design</a:t>
            </a:r>
          </a:p>
          <a:p>
            <a:r>
              <a:rPr lang="en-US" dirty="0" err="1"/>
              <a:t>Práce</a:t>
            </a:r>
            <a:r>
              <a:rPr lang="en-US" dirty="0"/>
              <a:t> o ornament</a:t>
            </a:r>
          </a:p>
          <a:p>
            <a:endParaRPr lang="en-US" dirty="0"/>
          </a:p>
          <a:p>
            <a:r>
              <a:rPr lang="en-US" dirty="0"/>
              <a:t>Editor </a:t>
            </a:r>
            <a:r>
              <a:rPr lang="en-US" dirty="0" err="1"/>
              <a:t>čas</a:t>
            </a:r>
            <a:r>
              <a:rPr lang="en-US" dirty="0"/>
              <a:t>. Journal of Design and Manufacture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D7F93-076D-1A4D-B834-A4322C5CE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6101" y="1600199"/>
            <a:ext cx="4038600" cy="4525963"/>
          </a:xfrm>
        </p:spPr>
        <p:txBody>
          <a:bodyPr/>
          <a:lstStyle/>
          <a:p>
            <a:r>
              <a:rPr lang="en-GB" dirty="0"/>
              <a:t>The False Principles Gallery – Galerie </a:t>
            </a:r>
            <a:r>
              <a:rPr lang="en-GB" dirty="0" err="1"/>
              <a:t>nesprávných</a:t>
            </a:r>
            <a:r>
              <a:rPr lang="en-GB" dirty="0"/>
              <a:t> </a:t>
            </a:r>
            <a:r>
              <a:rPr lang="en-GB" dirty="0" err="1"/>
              <a:t>principů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1492C4E-B66A-EB4A-87EE-43EC9EDA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88" y="3208213"/>
            <a:ext cx="5080620" cy="33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9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B2BEE-B1CA-AB47-A052-C7A8D7DDE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A8325D5B-2E6C-7143-8816-C6D78B46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70DE1-B389-0044-82A8-68A935DB1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7F-9B29-F845-8C7D-5C9F7FD9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Owen Jones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DDCF-CCF1-D048-82CC-E981DBD74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0176" y="5711399"/>
            <a:ext cx="561662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Alhambra </a:t>
            </a:r>
            <a:r>
              <a:rPr lang="en-US" sz="2000" dirty="0" err="1"/>
              <a:t>na</a:t>
            </a:r>
            <a:r>
              <a:rPr lang="en-US" sz="2000" dirty="0"/>
              <a:t> Great Exhibition,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en-US" sz="2000" dirty="0" err="1"/>
              <a:t>navrhl</a:t>
            </a:r>
            <a:r>
              <a:rPr lang="en-US" sz="2000" dirty="0"/>
              <a:t> Owen Jones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44350-D880-B04C-9E35-E6D5AD353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2CD995-F17F-4A4A-8FDC-F4ADCE33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6146800" cy="50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3FA4B-75C0-6844-B4ED-521D0DE1B1E9}"/>
              </a:ext>
            </a:extLst>
          </p:cNvPr>
          <p:cNvSpPr txBox="1"/>
          <p:nvPr/>
        </p:nvSpPr>
        <p:spPr>
          <a:xfrm>
            <a:off x="165856" y="2132856"/>
            <a:ext cx="237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Grammar of Ornament</a:t>
            </a:r>
            <a:r>
              <a:rPr lang="en-GB" dirty="0"/>
              <a:t>, 1856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6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858</Words>
  <Application>Microsoft Macintosh PowerPoint</Application>
  <PresentationFormat>On-screen Show (4:3)</PresentationFormat>
  <Paragraphs>125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The Great Exhibition, 1851</vt:lpstr>
      <vt:lpstr>PowerPoint Presentation</vt:lpstr>
      <vt:lpstr>Výstavy</vt:lpstr>
      <vt:lpstr>Joseph Paxton, Křišťálový palác</vt:lpstr>
      <vt:lpstr>PowerPoint Presentation</vt:lpstr>
      <vt:lpstr>Iniciátoři</vt:lpstr>
      <vt:lpstr>Henry Cole </vt:lpstr>
      <vt:lpstr>PowerPoint Presentation</vt:lpstr>
      <vt:lpstr>Owen Jones</vt:lpstr>
      <vt:lpstr>Victoria and Albert Museum</vt:lpstr>
      <vt:lpstr>PowerPoint Presentation</vt:lpstr>
      <vt:lpstr>PowerPoint Presentation</vt:lpstr>
      <vt:lpstr>V&amp;A dnes</vt:lpstr>
      <vt:lpstr>Výstavy</vt:lpstr>
      <vt:lpstr>Expositions universelles, Paris </vt:lpstr>
      <vt:lpstr>Kolonie na výstavě</vt:lpstr>
      <vt:lpstr>Weltausstellung, 1873, Vienna</vt:lpstr>
      <vt:lpstr>PowerPoint Presentation</vt:lpstr>
      <vt:lpstr>Dekolonizace  </vt:lpstr>
      <vt:lpstr>V&amp;A Dundee</vt:lpstr>
      <vt:lpstr>PowerPoint Presentation</vt:lpstr>
      <vt:lpstr>Literatura: výběr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Great? exhibitions in Europe</dc:title>
  <dc:creator>Matthew</dc:creator>
  <cp:lastModifiedBy>Matthew Rampley</cp:lastModifiedBy>
  <cp:revision>73</cp:revision>
  <dcterms:created xsi:type="dcterms:W3CDTF">2009-10-14T08:14:50Z</dcterms:created>
  <dcterms:modified xsi:type="dcterms:W3CDTF">2021-10-08T04:37:29Z</dcterms:modified>
</cp:coreProperties>
</file>