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2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74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1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2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3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13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9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F5B6-D9C8-487D-96D0-91A882740F51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663-676D-4F2A-BF94-1F18511196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0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66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68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8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22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7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99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1086B9-950A-40EA-B10B-8493FCC1A7E0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2E18AC-9913-48CC-B6E2-6181835796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8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</a:rPr>
              <a:t>„</a:t>
            </a:r>
            <a:r>
              <a:rPr lang="cs-CZ" altLang="cs-CZ" sz="2800" dirty="0" err="1" smtClean="0">
                <a:solidFill>
                  <a:srgbClr val="00B050"/>
                </a:solidFill>
              </a:rPr>
              <a:t>Aspetto</a:t>
            </a:r>
            <a:r>
              <a:rPr lang="cs-CZ" altLang="cs-CZ" sz="2800" dirty="0" smtClean="0">
                <a:solidFill>
                  <a:srgbClr val="00B050"/>
                </a:solidFill>
              </a:rPr>
              <a:t>“ a „</a:t>
            </a:r>
            <a:r>
              <a:rPr lang="cs-CZ" altLang="cs-CZ" sz="2800" dirty="0" err="1" smtClean="0">
                <a:solidFill>
                  <a:srgbClr val="00B050"/>
                </a:solidFill>
              </a:rPr>
              <a:t>Prospetto</a:t>
            </a:r>
            <a:r>
              <a:rPr lang="cs-CZ" altLang="cs-CZ" sz="2800" dirty="0" smtClean="0">
                <a:solidFill>
                  <a:srgbClr val="00B050"/>
                </a:solidFill>
              </a:rPr>
              <a:t>“ v italské renesanci:</a:t>
            </a:r>
            <a:br>
              <a:rPr lang="cs-CZ" altLang="cs-CZ" sz="2800" dirty="0" smtClean="0">
                <a:solidFill>
                  <a:srgbClr val="00B050"/>
                </a:solidFill>
              </a:rPr>
            </a:br>
            <a:r>
              <a:rPr lang="cs-CZ" altLang="cs-CZ" sz="2800" dirty="0" smtClean="0">
                <a:solidFill>
                  <a:srgbClr val="00B050"/>
                </a:solidFill>
              </a:rPr>
              <a:t/>
            </a:r>
            <a:br>
              <a:rPr lang="cs-CZ" altLang="cs-CZ" sz="2800" dirty="0" smtClean="0">
                <a:solidFill>
                  <a:srgbClr val="00B050"/>
                </a:solidFill>
              </a:rPr>
            </a:br>
            <a:r>
              <a:rPr lang="cs-CZ" altLang="cs-CZ" sz="2000" dirty="0" smtClean="0">
                <a:solidFill>
                  <a:srgbClr val="00B050"/>
                </a:solidFill>
              </a:rPr>
              <a:t>teorie a architektonická praxe v 15. a 16. století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57788"/>
            <a:ext cx="6872287" cy="481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400" dirty="0" smtClean="0">
                <a:latin typeface="Book Antiqua" charset="0"/>
                <a:ea typeface="+mn-ea"/>
                <a:cs typeface="+mn-cs"/>
              </a:rPr>
              <a:t>jarní semestr 2021 				Jiří Kroupa</a:t>
            </a:r>
            <a:endParaRPr lang="cs-CZ" sz="1400" dirty="0">
              <a:latin typeface="Book Antiqu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10872" cy="346050"/>
          </a:xfrm>
        </p:spPr>
        <p:txBody>
          <a:bodyPr/>
          <a:lstStyle/>
          <a:p>
            <a:r>
              <a:rPr lang="cs-CZ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Daniele </a:t>
            </a: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arbaro (patriarcha </a:t>
            </a:r>
            <a:r>
              <a:rPr lang="cs-CZ" sz="1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akvilejský</a:t>
            </a:r>
            <a:r>
              <a:rPr lang="cs-CZ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znalec perspektivy a architektury), 1513-1570)</a:t>
            </a:r>
            <a:endParaRPr lang="cs-CZ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592982" cy="53432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r="8068" b="3578"/>
          <a:stretch/>
        </p:blipFill>
        <p:spPr>
          <a:xfrm>
            <a:off x="4788024" y="836712"/>
            <a:ext cx="4176464" cy="59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7" y="-5544"/>
            <a:ext cx="3643782" cy="45831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257920" cy="48325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605914"/>
            <a:ext cx="5796910" cy="21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" y="44624"/>
            <a:ext cx="5184576" cy="38884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5138936" cy="34259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63" y="295436"/>
            <a:ext cx="3219733" cy="2805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03902"/>
            <a:ext cx="2232248" cy="27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" y="188640"/>
            <a:ext cx="3050144" cy="38799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" y="4221088"/>
            <a:ext cx="3294743" cy="24710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01" y="3999688"/>
            <a:ext cx="2170793" cy="26924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22" y="116632"/>
            <a:ext cx="3063266" cy="20421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33082"/>
            <a:ext cx="330163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960440" cy="571623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68" r="3715" b="3059"/>
          <a:stretch/>
        </p:blipFill>
        <p:spPr>
          <a:xfrm>
            <a:off x="4644008" y="836712"/>
            <a:ext cx="403244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16038" cy="54452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"/>
          <a:stretch/>
        </p:blipFill>
        <p:spPr>
          <a:xfrm>
            <a:off x="4355976" y="10580"/>
            <a:ext cx="4621728" cy="6858000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4860032" y="1700808"/>
            <a:ext cx="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7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26. 10. 2021</a:t>
            </a: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Florencie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I.: Filippo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Brunelleschi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Michelozzo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Antonio di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Manetti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Ciaccheri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Teorie a praxe architektonického projektu: Leone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Battista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Alberti, Bernardo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Rosselino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2. 11. 2021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Římská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I: Francesco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Borgo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Giovanino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dei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Dolci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11. 2021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Florencie II: Lorenzo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de´Medici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umění v politice (Giuliano da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Sangallo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Giuliano da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Maiano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Benedetto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Maiano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900" indent="0">
              <a:buNone/>
            </a:pP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Urbino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Siena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Luciano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Laurana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Francesco di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Giorgio</a:t>
            </a:r>
          </a:p>
          <a:p>
            <a:pPr marL="3690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11. 2021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Milano: Antonio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Filarete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mladý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Bramante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Počátky benátské renesance: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Mauro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Codussi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Pietro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Lombardi</a:t>
            </a: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Římská architektura II: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Baccio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Pontelli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Antonio da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Sangallo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st.</a:t>
            </a:r>
          </a:p>
          <a:p>
            <a:pPr marL="0" indent="0">
              <a:buNone/>
            </a:pP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4157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23. 11. 2021</a:t>
            </a:r>
          </a:p>
          <a:p>
            <a:pPr marL="36900" indent="0">
              <a:buNone/>
            </a:pP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Bramante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klasická renesance Giuliano da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Sangallo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Římě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30. 11. 2021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Vitruviovo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dědictví I: Giovanni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Giocondo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Vitruviovo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dědictví II: Rafael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Baldassare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Peruzzi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Antonio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Sangallo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Giulio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Romano</a:t>
            </a:r>
          </a:p>
          <a:p>
            <a:pPr marL="3690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7. 12. 2021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Klasická renesance v severní Itálii: Michele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Sanmicheli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Jacopo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Sansovino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Buonarroti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14. 12. 2021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Pozdní renesance a manýrismus I: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Jacomo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Barozzi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Vignola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Pirro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Ligorio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Galeazzo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Alessi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Pozdní renesance a manýrismus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II: Giovanni Maria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Falconetto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Palladio</a:t>
            </a:r>
            <a:endParaRPr 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67902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0</TotalTime>
  <Words>252</Words>
  <Application>Microsoft Office PowerPoint</Application>
  <PresentationFormat>Předvádění na obrazovce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Book Antiqua</vt:lpstr>
      <vt:lpstr>Calisto MT</vt:lpstr>
      <vt:lpstr>Times New Roman</vt:lpstr>
      <vt:lpstr>Trebuchet MS</vt:lpstr>
      <vt:lpstr>Wingdings 2</vt:lpstr>
      <vt:lpstr>Břidlice</vt:lpstr>
      <vt:lpstr>„Aspetto“ a „Prospetto“ v italské renesanci:  teorie a architektonická praxe v 15. a 16. století</vt:lpstr>
      <vt:lpstr>Daniele Barbaro (patriarcha akvilejský, znalec perspektivy a architektury), 1513-1570)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„Aspetto“ a „Prospetto“ v italské renesanci:  teorie a architektonická praxe v 15. a 16. století</dc:title>
  <dc:creator>Jiří Kroupa</dc:creator>
  <cp:lastModifiedBy>Jiří Kroupa</cp:lastModifiedBy>
  <cp:revision>3</cp:revision>
  <dcterms:created xsi:type="dcterms:W3CDTF">2021-10-19T12:34:22Z</dcterms:created>
  <dcterms:modified xsi:type="dcterms:W3CDTF">2021-10-19T12:56:56Z</dcterms:modified>
</cp:coreProperties>
</file>