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8" r:id="rId8"/>
    <p:sldId id="277" r:id="rId9"/>
    <p:sldId id="278" r:id="rId10"/>
    <p:sldId id="279" r:id="rId11"/>
    <p:sldId id="271" r:id="rId12"/>
    <p:sldId id="272" r:id="rId13"/>
    <p:sldId id="280" r:id="rId14"/>
    <p:sldId id="273" r:id="rId15"/>
    <p:sldId id="274" r:id="rId16"/>
    <p:sldId id="276" r:id="rId17"/>
    <p:sldId id="269" r:id="rId18"/>
    <p:sldId id="270" r:id="rId19"/>
    <p:sldId id="281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035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602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97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68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99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50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520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34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58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01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978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7DABD-A5B3-4963-B8B4-2A918A3485C5}" type="datetimeFigureOut">
              <a:rPr lang="cs-CZ" smtClean="0"/>
              <a:t>03.02.2020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2D85D-259E-4EFA-B73D-B5577B8CBF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84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eb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stralik.muni.cz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04130" y="638153"/>
            <a:ext cx="714278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6600" dirty="0">
                <a:solidFill>
                  <a:schemeClr val="bg1"/>
                </a:solidFill>
              </a:rPr>
              <a:t>Politické </a:t>
            </a:r>
            <a:r>
              <a:rPr lang="cs-CZ" sz="6600" dirty="0" smtClean="0">
                <a:solidFill>
                  <a:schemeClr val="bg1"/>
                </a:solidFill>
              </a:rPr>
              <a:t>struktury</a:t>
            </a:r>
          </a:p>
          <a:p>
            <a:pPr>
              <a:defRPr/>
            </a:pPr>
            <a:endParaRPr lang="cs-CZ" sz="66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Morava jako dědičné markrabství </a:t>
            </a:r>
            <a:r>
              <a:rPr lang="cs-CZ" sz="2800" b="1" dirty="0" smtClean="0">
                <a:solidFill>
                  <a:schemeClr val="bg1"/>
                </a:solidFill>
              </a:rPr>
              <a:t>Habsburků</a:t>
            </a:r>
            <a:endParaRPr lang="cs-CZ" sz="2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Správa: panovník, patrimoniální zřízení</a:t>
            </a:r>
            <a:endParaRPr lang="cs-CZ" sz="2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Obec, rychta</a:t>
            </a:r>
            <a:endParaRPr lang="cs-CZ" sz="2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Daně, vrchnostenské odvody</a:t>
            </a:r>
            <a:endParaRPr lang="cs-CZ" sz="28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/>
                </a:solidFill>
              </a:rPr>
              <a:t>Soudní správa</a:t>
            </a:r>
            <a:endParaRPr lang="cs-CZ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 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88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1" cy="457200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88387" y="4835438"/>
            <a:ext cx="231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Fojtství Velké Karlovice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4572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531312" y="4711271"/>
            <a:ext cx="161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Rychta Javorek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48001" y="1524000"/>
            <a:ext cx="642675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Přehled sebranických rychtářů v letech 1731–1766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1731–1733 Ondřej Kanýz, podsedník z č. p. 36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1734 Bernat Slezák, podsedník z č. p. 58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1735–1760 Ondřej Kanýz, podsedník z č. p. 36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1762 Jan Svoboda, podsedník z č. p. 35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1766 Petr Unčovský, podsedník z č. p. 18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651126" y="498476"/>
            <a:ext cx="6752169" cy="637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Přehled sebranických purkmistrů v letech 1731–1766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1731 Martin Páral, sedlák z č. p. 73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1732 Řehoř Matiz, podsedník z č. p. 57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173</a:t>
            </a:r>
            <a:r>
              <a:rPr lang="cs-CZ" altLang="cs-CZ" sz="2400">
                <a:solidFill>
                  <a:schemeClr val="bg1"/>
                </a:solidFill>
              </a:rPr>
              <a:t>3</a:t>
            </a: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– </a:t>
            </a:r>
            <a:r>
              <a:rPr lang="cs-CZ" altLang="cs-CZ" sz="2400">
                <a:solidFill>
                  <a:schemeClr val="bg1"/>
                </a:solidFill>
              </a:rPr>
              <a:t>1736</a:t>
            </a: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 Řihoř Hoch, sedlák z č. p. 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1737– </a:t>
            </a:r>
            <a:r>
              <a:rPr lang="cs-CZ" altLang="cs-CZ" sz="2400">
                <a:solidFill>
                  <a:schemeClr val="bg1"/>
                </a:solidFill>
              </a:rPr>
              <a:t>1739</a:t>
            </a: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 Matěj Filip, sedlák z č. p. 75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1740– </a:t>
            </a:r>
            <a:r>
              <a:rPr lang="cs-CZ" altLang="cs-CZ" sz="2400">
                <a:solidFill>
                  <a:schemeClr val="bg1"/>
                </a:solidFill>
              </a:rPr>
              <a:t>1743</a:t>
            </a: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 Řihoř Hoch, sedlák z č. p. 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1744 Jan Svoboda, podsedník z č. p. 35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1748 Jan Svoboda, podsedník z č. p. 35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1748– </a:t>
            </a:r>
            <a:r>
              <a:rPr lang="cs-CZ" altLang="cs-CZ" sz="2400">
                <a:solidFill>
                  <a:schemeClr val="bg1"/>
                </a:solidFill>
              </a:rPr>
              <a:t>1752</a:t>
            </a: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 Petr Unčovský, podsedník z č. p. 18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1753– </a:t>
            </a:r>
            <a:r>
              <a:rPr lang="cs-CZ" altLang="cs-CZ" sz="2400">
                <a:solidFill>
                  <a:schemeClr val="bg1"/>
                </a:solidFill>
              </a:rPr>
              <a:t>1756</a:t>
            </a: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 Fabián Žemlička, sedlák z č. p. 49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1757– </a:t>
            </a:r>
            <a:r>
              <a:rPr lang="cs-CZ" altLang="cs-CZ" sz="2400">
                <a:solidFill>
                  <a:schemeClr val="bg1"/>
                </a:solidFill>
              </a:rPr>
              <a:t>1758</a:t>
            </a: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 Václav Macků, podsedník z č. p. 14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1759– </a:t>
            </a:r>
            <a:r>
              <a:rPr lang="cs-CZ" altLang="cs-CZ" sz="2400">
                <a:solidFill>
                  <a:schemeClr val="bg1"/>
                </a:solidFill>
              </a:rPr>
              <a:t>1762</a:t>
            </a: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 Antonín Páral, sedlák z č. p. 73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1764 Josef Chlopek, sedlák z č. p. 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cs typeface="Times New Roman" panose="02020603050405020304" pitchFamily="18" charset="0"/>
              </a:rPr>
              <a:t>1766 Josef Slezák, sedlák z č. p. 43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/>
            </a:r>
            <a:br>
              <a:rPr lang="cs-CZ" altLang="cs-CZ" sz="2400">
                <a:solidFill>
                  <a:schemeClr val="bg1"/>
                </a:solidFill>
              </a:rPr>
            </a:br>
            <a:endParaRPr lang="cs-CZ" altLang="cs-CZ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9432" cy="32289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18797" y="0"/>
            <a:ext cx="2486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Dvůr </a:t>
            </a:r>
            <a:r>
              <a:rPr lang="cs-CZ" dirty="0" err="1" smtClean="0"/>
              <a:t>Kalec</a:t>
            </a:r>
            <a:r>
              <a:rPr lang="cs-CZ" dirty="0" smtClean="0"/>
              <a:t>, </a:t>
            </a:r>
            <a:r>
              <a:rPr lang="cs-CZ" dirty="0" err="1" smtClean="0"/>
              <a:t>sev</a:t>
            </a:r>
            <a:r>
              <a:rPr lang="cs-CZ" dirty="0" smtClean="0"/>
              <a:t>. od Plzně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8382"/>
            <a:ext cx="4733925" cy="36096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0" y="3237607"/>
            <a:ext cx="4857750" cy="363116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03" y="-1"/>
            <a:ext cx="5479897" cy="322897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115175" y="7382"/>
            <a:ext cx="1962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Dvůr Býkov u Plzně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392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3652838" y="23336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0"/>
            <a:ext cx="5243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15330" y="751344"/>
            <a:ext cx="555793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  <a:cs typeface="Times New Roman" panose="02020603050405020304" pitchFamily="18" charset="0"/>
              </a:rPr>
              <a:t>Struktura peněz odvedených </a:t>
            </a:r>
            <a:endParaRPr lang="cs-CZ" altLang="cs-CZ" sz="36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  <a:cs typeface="Times New Roman" panose="02020603050405020304" pitchFamily="18" charset="0"/>
              </a:rPr>
              <a:t>sebranickou obcí vrchnosti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  <a:cs typeface="Times New Roman" panose="02020603050405020304" pitchFamily="18" charset="0"/>
              </a:rPr>
              <a:t>v letech 1731–1733 </a:t>
            </a:r>
            <a:endParaRPr lang="cs-CZ" altLang="cs-CZ" sz="36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chemeClr val="bg1"/>
                </a:solidFill>
                <a:cs typeface="Times New Roman" panose="02020603050405020304" pitchFamily="18" charset="0"/>
              </a:rPr>
              <a:t>a 1735–1741</a:t>
            </a:r>
            <a:r>
              <a:rPr lang="cs-CZ" altLang="cs-CZ" sz="360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15"/>
          <p:cNvGrpSpPr>
            <a:grpSpLocks/>
          </p:cNvGrpSpPr>
          <p:nvPr/>
        </p:nvGrpSpPr>
        <p:grpSpPr bwMode="auto">
          <a:xfrm>
            <a:off x="1522412" y="0"/>
            <a:ext cx="9145588" cy="6858000"/>
            <a:chOff x="-2" y="-2"/>
            <a:chExt cx="4212" cy="5414"/>
          </a:xfrm>
        </p:grpSpPr>
        <p:grpSp>
          <p:nvGrpSpPr>
            <p:cNvPr id="15365" name="Group 213"/>
            <p:cNvGrpSpPr>
              <a:grpSpLocks/>
            </p:cNvGrpSpPr>
            <p:nvPr/>
          </p:nvGrpSpPr>
          <p:grpSpPr bwMode="auto">
            <a:xfrm>
              <a:off x="0" y="0"/>
              <a:ext cx="4208" cy="5410"/>
              <a:chOff x="0" y="0"/>
              <a:chExt cx="4208" cy="5410"/>
            </a:xfrm>
          </p:grpSpPr>
          <p:grpSp>
            <p:nvGrpSpPr>
              <p:cNvPr id="15367" name="Group 74"/>
              <p:cNvGrpSpPr>
                <a:grpSpLocks/>
              </p:cNvGrpSpPr>
              <p:nvPr/>
            </p:nvGrpSpPr>
            <p:grpSpPr bwMode="auto">
              <a:xfrm>
                <a:off x="0" y="0"/>
                <a:ext cx="344" cy="748"/>
                <a:chOff x="0" y="0"/>
                <a:chExt cx="344" cy="748"/>
              </a:xfrm>
            </p:grpSpPr>
            <p:sp>
              <p:nvSpPr>
                <p:cNvPr id="15575" name="Rectangle 3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288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tabLst>
                      <a:tab pos="477838" algn="l"/>
                    </a:tabLst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tabLst>
                      <a:tab pos="477838" algn="l"/>
                    </a:tabLs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tabLst>
                      <a:tab pos="477838" algn="l"/>
                    </a:tabLs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tabLst>
                      <a:tab pos="477838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tabLst>
                      <a:tab pos="477838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477838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477838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477838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477838" algn="l"/>
                    </a:tabLs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 dirty="0">
                      <a:cs typeface="Times New Roman" panose="02020603050405020304" pitchFamily="18" charset="0"/>
                    </a:rPr>
                    <a:t> </a:t>
                  </a:r>
                  <a:endParaRPr lang="cs-CZ" altLang="cs-CZ" sz="1200" dirty="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 dirty="0">
                      <a:cs typeface="Times New Roman" panose="02020603050405020304" pitchFamily="18" charset="0"/>
                    </a:rPr>
                    <a:t>Rok</a:t>
                  </a:r>
                  <a:endParaRPr lang="cs-CZ" altLang="cs-CZ" sz="1200" dirty="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dirty="0"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 dirty="0"/>
                </a:p>
              </p:txBody>
            </p:sp>
            <p:sp>
              <p:nvSpPr>
                <p:cNvPr id="15576" name="Rectangle 7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4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68" name="Group 76"/>
              <p:cNvGrpSpPr>
                <a:grpSpLocks/>
              </p:cNvGrpSpPr>
              <p:nvPr/>
            </p:nvGrpSpPr>
            <p:grpSpPr bwMode="auto">
              <a:xfrm>
                <a:off x="344" y="0"/>
                <a:ext cx="644" cy="748"/>
                <a:chOff x="344" y="0"/>
                <a:chExt cx="644" cy="748"/>
              </a:xfrm>
            </p:grpSpPr>
            <p:sp>
              <p:nvSpPr>
                <p:cNvPr id="15573" name="Rectangle 4"/>
                <p:cNvSpPr>
                  <a:spLocks noChangeArrowheads="1"/>
                </p:cNvSpPr>
                <p:nvPr/>
              </p:nvSpPr>
              <p:spPr bwMode="auto">
                <a:xfrm>
                  <a:off x="372" y="0"/>
                  <a:ext cx="588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Platba za kontribuční měsíc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74" name="Rectangle 75"/>
                <p:cNvSpPr>
                  <a:spLocks noChangeArrowheads="1"/>
                </p:cNvSpPr>
                <p:nvPr/>
              </p:nvSpPr>
              <p:spPr bwMode="auto">
                <a:xfrm>
                  <a:off x="344" y="0"/>
                  <a:ext cx="64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69" name="Group 78"/>
              <p:cNvGrpSpPr>
                <a:grpSpLocks/>
              </p:cNvGrpSpPr>
              <p:nvPr/>
            </p:nvGrpSpPr>
            <p:grpSpPr bwMode="auto">
              <a:xfrm>
                <a:off x="988" y="0"/>
                <a:ext cx="644" cy="748"/>
                <a:chOff x="988" y="0"/>
                <a:chExt cx="644" cy="748"/>
              </a:xfrm>
            </p:grpSpPr>
            <p:sp>
              <p:nvSpPr>
                <p:cNvPr id="15571" name="Rectangle 5"/>
                <p:cNvSpPr>
                  <a:spLocks noChangeArrowheads="1"/>
                </p:cNvSpPr>
                <p:nvPr/>
              </p:nvSpPr>
              <p:spPr bwMode="auto">
                <a:xfrm>
                  <a:off x="1016" y="0"/>
                  <a:ext cx="588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Odváděných měsíců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72" name="Rectangle 77"/>
                <p:cNvSpPr>
                  <a:spLocks noChangeArrowheads="1"/>
                </p:cNvSpPr>
                <p:nvPr/>
              </p:nvSpPr>
              <p:spPr bwMode="auto">
                <a:xfrm>
                  <a:off x="988" y="0"/>
                  <a:ext cx="64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70" name="Group 80"/>
              <p:cNvGrpSpPr>
                <a:grpSpLocks/>
              </p:cNvGrpSpPr>
              <p:nvPr/>
            </p:nvGrpSpPr>
            <p:grpSpPr bwMode="auto">
              <a:xfrm>
                <a:off x="1632" y="0"/>
                <a:ext cx="644" cy="748"/>
                <a:chOff x="1632" y="0"/>
                <a:chExt cx="644" cy="748"/>
              </a:xfrm>
            </p:grpSpPr>
            <p:sp>
              <p:nvSpPr>
                <p:cNvPr id="15569" name="Rectangle 6"/>
                <p:cNvSpPr>
                  <a:spLocks noChangeArrowheads="1"/>
                </p:cNvSpPr>
                <p:nvPr/>
              </p:nvSpPr>
              <p:spPr bwMode="auto">
                <a:xfrm>
                  <a:off x="1660" y="0"/>
                  <a:ext cx="588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Vybraná částka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70" name="Rectangle 79"/>
                <p:cNvSpPr>
                  <a:spLocks noChangeArrowheads="1"/>
                </p:cNvSpPr>
                <p:nvPr/>
              </p:nvSpPr>
              <p:spPr bwMode="auto">
                <a:xfrm>
                  <a:off x="1632" y="0"/>
                  <a:ext cx="64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71" name="Group 82"/>
              <p:cNvGrpSpPr>
                <a:grpSpLocks/>
              </p:cNvGrpSpPr>
              <p:nvPr/>
            </p:nvGrpSpPr>
            <p:grpSpPr bwMode="auto">
              <a:xfrm>
                <a:off x="2276" y="0"/>
                <a:ext cx="644" cy="748"/>
                <a:chOff x="2276" y="0"/>
                <a:chExt cx="644" cy="748"/>
              </a:xfrm>
            </p:grpSpPr>
            <p:sp>
              <p:nvSpPr>
                <p:cNvPr id="15567" name="Rectangle 7"/>
                <p:cNvSpPr>
                  <a:spLocks noChangeArrowheads="1"/>
                </p:cNvSpPr>
                <p:nvPr/>
              </p:nvSpPr>
              <p:spPr bwMode="auto">
                <a:xfrm>
                  <a:off x="2304" y="0"/>
                  <a:ext cx="588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Odvedená základní kontribuce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68" name="Rectangle 81"/>
                <p:cNvSpPr>
                  <a:spLocks noChangeArrowheads="1"/>
                </p:cNvSpPr>
                <p:nvPr/>
              </p:nvSpPr>
              <p:spPr bwMode="auto">
                <a:xfrm>
                  <a:off x="2276" y="0"/>
                  <a:ext cx="64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72" name="Group 84"/>
              <p:cNvGrpSpPr>
                <a:grpSpLocks/>
              </p:cNvGrpSpPr>
              <p:nvPr/>
            </p:nvGrpSpPr>
            <p:grpSpPr bwMode="auto">
              <a:xfrm>
                <a:off x="2920" y="0"/>
                <a:ext cx="644" cy="748"/>
                <a:chOff x="2920" y="0"/>
                <a:chExt cx="644" cy="748"/>
              </a:xfrm>
            </p:grpSpPr>
            <p:sp>
              <p:nvSpPr>
                <p:cNvPr id="15565" name="Rectangle 8"/>
                <p:cNvSpPr>
                  <a:spLocks noChangeArrowheads="1"/>
                </p:cNvSpPr>
                <p:nvPr/>
              </p:nvSpPr>
              <p:spPr bwMode="auto">
                <a:xfrm>
                  <a:off x="2948" y="0"/>
                  <a:ext cx="588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Nařízené navýšení kontribuce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66" name="Rectangle 83"/>
                <p:cNvSpPr>
                  <a:spLocks noChangeArrowheads="1"/>
                </p:cNvSpPr>
                <p:nvPr/>
              </p:nvSpPr>
              <p:spPr bwMode="auto">
                <a:xfrm>
                  <a:off x="2920" y="0"/>
                  <a:ext cx="64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73" name="Group 86"/>
              <p:cNvGrpSpPr>
                <a:grpSpLocks/>
              </p:cNvGrpSpPr>
              <p:nvPr/>
            </p:nvGrpSpPr>
            <p:grpSpPr bwMode="auto">
              <a:xfrm>
                <a:off x="3564" y="0"/>
                <a:ext cx="644" cy="748"/>
                <a:chOff x="3564" y="0"/>
                <a:chExt cx="644" cy="748"/>
              </a:xfrm>
            </p:grpSpPr>
            <p:sp>
              <p:nvSpPr>
                <p:cNvPr id="15563" name="Rectangle 9"/>
                <p:cNvSpPr>
                  <a:spLocks noChangeArrowheads="1"/>
                </p:cNvSpPr>
                <p:nvPr/>
              </p:nvSpPr>
              <p:spPr bwMode="auto">
                <a:xfrm>
                  <a:off x="3592" y="0"/>
                  <a:ext cx="588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Celkově odvedeno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64" name="Rectangle 85"/>
                <p:cNvSpPr>
                  <a:spLocks noChangeArrowheads="1"/>
                </p:cNvSpPr>
                <p:nvPr/>
              </p:nvSpPr>
              <p:spPr bwMode="auto">
                <a:xfrm>
                  <a:off x="3564" y="0"/>
                  <a:ext cx="64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74" name="Group 88"/>
              <p:cNvGrpSpPr>
                <a:grpSpLocks/>
              </p:cNvGrpSpPr>
              <p:nvPr/>
            </p:nvGrpSpPr>
            <p:grpSpPr bwMode="auto">
              <a:xfrm>
                <a:off x="0" y="748"/>
                <a:ext cx="344" cy="518"/>
                <a:chOff x="0" y="748"/>
                <a:chExt cx="344" cy="518"/>
              </a:xfrm>
            </p:grpSpPr>
            <p:sp>
              <p:nvSpPr>
                <p:cNvPr id="15561" name="Rectangle 10"/>
                <p:cNvSpPr>
                  <a:spLocks noChangeArrowheads="1"/>
                </p:cNvSpPr>
                <p:nvPr/>
              </p:nvSpPr>
              <p:spPr bwMode="auto">
                <a:xfrm>
                  <a:off x="28" y="748"/>
                  <a:ext cx="2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1731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62" name="Rectangle 87"/>
                <p:cNvSpPr>
                  <a:spLocks noChangeArrowheads="1"/>
                </p:cNvSpPr>
                <p:nvPr/>
              </p:nvSpPr>
              <p:spPr bwMode="auto">
                <a:xfrm>
                  <a:off x="0" y="748"/>
                  <a:ext cx="3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75" name="Group 90"/>
              <p:cNvGrpSpPr>
                <a:grpSpLocks/>
              </p:cNvGrpSpPr>
              <p:nvPr/>
            </p:nvGrpSpPr>
            <p:grpSpPr bwMode="auto">
              <a:xfrm>
                <a:off x="344" y="748"/>
                <a:ext cx="644" cy="518"/>
                <a:chOff x="344" y="748"/>
                <a:chExt cx="644" cy="518"/>
              </a:xfrm>
            </p:grpSpPr>
            <p:sp>
              <p:nvSpPr>
                <p:cNvPr id="15559" name="Rectangle 11"/>
                <p:cNvSpPr>
                  <a:spLocks noChangeArrowheads="1"/>
                </p:cNvSpPr>
                <p:nvPr/>
              </p:nvSpPr>
              <p:spPr bwMode="auto">
                <a:xfrm>
                  <a:off x="372" y="74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26 zl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60" name="Rectangle 89"/>
                <p:cNvSpPr>
                  <a:spLocks noChangeArrowheads="1"/>
                </p:cNvSpPr>
                <p:nvPr/>
              </p:nvSpPr>
              <p:spPr bwMode="auto">
                <a:xfrm>
                  <a:off x="344" y="74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76" name="Group 92"/>
              <p:cNvGrpSpPr>
                <a:grpSpLocks/>
              </p:cNvGrpSpPr>
              <p:nvPr/>
            </p:nvGrpSpPr>
            <p:grpSpPr bwMode="auto">
              <a:xfrm>
                <a:off x="988" y="748"/>
                <a:ext cx="644" cy="518"/>
                <a:chOff x="988" y="748"/>
                <a:chExt cx="644" cy="518"/>
              </a:xfrm>
            </p:grpSpPr>
            <p:sp>
              <p:nvSpPr>
                <p:cNvPr id="15557" name="Rectangle 12"/>
                <p:cNvSpPr>
                  <a:spLocks noChangeArrowheads="1"/>
                </p:cNvSpPr>
                <p:nvPr/>
              </p:nvSpPr>
              <p:spPr bwMode="auto">
                <a:xfrm>
                  <a:off x="1016" y="74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15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58" name="Rectangle 91"/>
                <p:cNvSpPr>
                  <a:spLocks noChangeArrowheads="1"/>
                </p:cNvSpPr>
                <p:nvPr/>
              </p:nvSpPr>
              <p:spPr bwMode="auto">
                <a:xfrm>
                  <a:off x="988" y="74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77" name="Group 94"/>
              <p:cNvGrpSpPr>
                <a:grpSpLocks/>
              </p:cNvGrpSpPr>
              <p:nvPr/>
            </p:nvGrpSpPr>
            <p:grpSpPr bwMode="auto">
              <a:xfrm>
                <a:off x="1632" y="748"/>
                <a:ext cx="644" cy="518"/>
                <a:chOff x="1632" y="748"/>
                <a:chExt cx="644" cy="518"/>
              </a:xfrm>
            </p:grpSpPr>
            <p:sp>
              <p:nvSpPr>
                <p:cNvPr id="15555" name="Rectangle 13"/>
                <p:cNvSpPr>
                  <a:spLocks noChangeArrowheads="1"/>
                </p:cNvSpPr>
                <p:nvPr/>
              </p:nvSpPr>
              <p:spPr bwMode="auto">
                <a:xfrm>
                  <a:off x="1660" y="74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423 zl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56" name="Rectangle 93"/>
                <p:cNvSpPr>
                  <a:spLocks noChangeArrowheads="1"/>
                </p:cNvSpPr>
                <p:nvPr/>
              </p:nvSpPr>
              <p:spPr bwMode="auto">
                <a:xfrm>
                  <a:off x="1632" y="74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78" name="Group 96"/>
              <p:cNvGrpSpPr>
                <a:grpSpLocks/>
              </p:cNvGrpSpPr>
              <p:nvPr/>
            </p:nvGrpSpPr>
            <p:grpSpPr bwMode="auto">
              <a:xfrm>
                <a:off x="2276" y="748"/>
                <a:ext cx="644" cy="518"/>
                <a:chOff x="2276" y="748"/>
                <a:chExt cx="644" cy="518"/>
              </a:xfrm>
            </p:grpSpPr>
            <p:sp>
              <p:nvSpPr>
                <p:cNvPr id="15553" name="Rectangle 14"/>
                <p:cNvSpPr>
                  <a:spLocks noChangeArrowheads="1"/>
                </p:cNvSpPr>
                <p:nvPr/>
              </p:nvSpPr>
              <p:spPr bwMode="auto">
                <a:xfrm>
                  <a:off x="2304" y="74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403 zl 6,5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54" name="Rectangle 95"/>
                <p:cNvSpPr>
                  <a:spLocks noChangeArrowheads="1"/>
                </p:cNvSpPr>
                <p:nvPr/>
              </p:nvSpPr>
              <p:spPr bwMode="auto">
                <a:xfrm>
                  <a:off x="2276" y="74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79" name="Group 98"/>
              <p:cNvGrpSpPr>
                <a:grpSpLocks/>
              </p:cNvGrpSpPr>
              <p:nvPr/>
            </p:nvGrpSpPr>
            <p:grpSpPr bwMode="auto">
              <a:xfrm>
                <a:off x="2920" y="748"/>
                <a:ext cx="644" cy="518"/>
                <a:chOff x="2920" y="748"/>
                <a:chExt cx="644" cy="518"/>
              </a:xfrm>
            </p:grpSpPr>
            <p:sp>
              <p:nvSpPr>
                <p:cNvPr id="15551" name="Rectangle 15"/>
                <p:cNvSpPr>
                  <a:spLocks noChangeArrowheads="1"/>
                </p:cNvSpPr>
                <p:nvPr/>
              </p:nvSpPr>
              <p:spPr bwMode="auto">
                <a:xfrm>
                  <a:off x="2948" y="74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–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52" name="Rectangle 97"/>
                <p:cNvSpPr>
                  <a:spLocks noChangeArrowheads="1"/>
                </p:cNvSpPr>
                <p:nvPr/>
              </p:nvSpPr>
              <p:spPr bwMode="auto">
                <a:xfrm>
                  <a:off x="2920" y="74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80" name="Group 100"/>
              <p:cNvGrpSpPr>
                <a:grpSpLocks/>
              </p:cNvGrpSpPr>
              <p:nvPr/>
            </p:nvGrpSpPr>
            <p:grpSpPr bwMode="auto">
              <a:xfrm>
                <a:off x="3564" y="748"/>
                <a:ext cx="644" cy="518"/>
                <a:chOff x="3564" y="748"/>
                <a:chExt cx="644" cy="518"/>
              </a:xfrm>
            </p:grpSpPr>
            <p:sp>
              <p:nvSpPr>
                <p:cNvPr id="15549" name="Rectangle 16"/>
                <p:cNvSpPr>
                  <a:spLocks noChangeArrowheads="1"/>
                </p:cNvSpPr>
                <p:nvPr/>
              </p:nvSpPr>
              <p:spPr bwMode="auto">
                <a:xfrm>
                  <a:off x="3592" y="74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403 zl 6,5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50" name="Rectangle 99"/>
                <p:cNvSpPr>
                  <a:spLocks noChangeArrowheads="1"/>
                </p:cNvSpPr>
                <p:nvPr/>
              </p:nvSpPr>
              <p:spPr bwMode="auto">
                <a:xfrm>
                  <a:off x="3564" y="74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81" name="Group 102"/>
              <p:cNvGrpSpPr>
                <a:grpSpLocks/>
              </p:cNvGrpSpPr>
              <p:nvPr/>
            </p:nvGrpSpPr>
            <p:grpSpPr bwMode="auto">
              <a:xfrm>
                <a:off x="0" y="1266"/>
                <a:ext cx="344" cy="518"/>
                <a:chOff x="0" y="1266"/>
                <a:chExt cx="344" cy="518"/>
              </a:xfrm>
            </p:grpSpPr>
            <p:sp>
              <p:nvSpPr>
                <p:cNvPr id="15547" name="Rectangle 17"/>
                <p:cNvSpPr>
                  <a:spLocks noChangeArrowheads="1"/>
                </p:cNvSpPr>
                <p:nvPr/>
              </p:nvSpPr>
              <p:spPr bwMode="auto">
                <a:xfrm>
                  <a:off x="28" y="1266"/>
                  <a:ext cx="2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1732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48" name="Rectangle 101"/>
                <p:cNvSpPr>
                  <a:spLocks noChangeArrowheads="1"/>
                </p:cNvSpPr>
                <p:nvPr/>
              </p:nvSpPr>
              <p:spPr bwMode="auto">
                <a:xfrm>
                  <a:off x="0" y="1266"/>
                  <a:ext cx="3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82" name="Group 104"/>
              <p:cNvGrpSpPr>
                <a:grpSpLocks/>
              </p:cNvGrpSpPr>
              <p:nvPr/>
            </p:nvGrpSpPr>
            <p:grpSpPr bwMode="auto">
              <a:xfrm>
                <a:off x="344" y="1266"/>
                <a:ext cx="644" cy="518"/>
                <a:chOff x="344" y="1266"/>
                <a:chExt cx="644" cy="518"/>
              </a:xfrm>
            </p:grpSpPr>
            <p:sp>
              <p:nvSpPr>
                <p:cNvPr id="15545" name="Rectangle 18"/>
                <p:cNvSpPr>
                  <a:spLocks noChangeArrowheads="1"/>
                </p:cNvSpPr>
                <p:nvPr/>
              </p:nvSpPr>
              <p:spPr bwMode="auto">
                <a:xfrm>
                  <a:off x="372" y="126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33 zl 10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46" name="Rectangle 103"/>
                <p:cNvSpPr>
                  <a:spLocks noChangeArrowheads="1"/>
                </p:cNvSpPr>
                <p:nvPr/>
              </p:nvSpPr>
              <p:spPr bwMode="auto">
                <a:xfrm>
                  <a:off x="344" y="126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83" name="Group 106"/>
              <p:cNvGrpSpPr>
                <a:grpSpLocks/>
              </p:cNvGrpSpPr>
              <p:nvPr/>
            </p:nvGrpSpPr>
            <p:grpSpPr bwMode="auto">
              <a:xfrm>
                <a:off x="988" y="1266"/>
                <a:ext cx="644" cy="518"/>
                <a:chOff x="988" y="1266"/>
                <a:chExt cx="644" cy="518"/>
              </a:xfrm>
            </p:grpSpPr>
            <p:sp>
              <p:nvSpPr>
                <p:cNvPr id="15543" name="Rectangle 19"/>
                <p:cNvSpPr>
                  <a:spLocks noChangeArrowheads="1"/>
                </p:cNvSpPr>
                <p:nvPr/>
              </p:nvSpPr>
              <p:spPr bwMode="auto">
                <a:xfrm>
                  <a:off x="1016" y="126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14,5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44" name="Rectangle 105"/>
                <p:cNvSpPr>
                  <a:spLocks noChangeArrowheads="1"/>
                </p:cNvSpPr>
                <p:nvPr/>
              </p:nvSpPr>
              <p:spPr bwMode="auto">
                <a:xfrm>
                  <a:off x="988" y="126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84" name="Group 108"/>
              <p:cNvGrpSpPr>
                <a:grpSpLocks/>
              </p:cNvGrpSpPr>
              <p:nvPr/>
            </p:nvGrpSpPr>
            <p:grpSpPr bwMode="auto">
              <a:xfrm>
                <a:off x="1632" y="1266"/>
                <a:ext cx="644" cy="518"/>
                <a:chOff x="1632" y="1266"/>
                <a:chExt cx="644" cy="518"/>
              </a:xfrm>
            </p:grpSpPr>
            <p:sp>
              <p:nvSpPr>
                <p:cNvPr id="15541" name="Rectangle 20"/>
                <p:cNvSpPr>
                  <a:spLocks noChangeArrowheads="1"/>
                </p:cNvSpPr>
                <p:nvPr/>
              </p:nvSpPr>
              <p:spPr bwMode="auto">
                <a:xfrm>
                  <a:off x="1660" y="126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480 zl 55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42" name="Rectangle 107"/>
                <p:cNvSpPr>
                  <a:spLocks noChangeArrowheads="1"/>
                </p:cNvSpPr>
                <p:nvPr/>
              </p:nvSpPr>
              <p:spPr bwMode="auto">
                <a:xfrm>
                  <a:off x="1632" y="126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85" name="Group 110"/>
              <p:cNvGrpSpPr>
                <a:grpSpLocks/>
              </p:cNvGrpSpPr>
              <p:nvPr/>
            </p:nvGrpSpPr>
            <p:grpSpPr bwMode="auto">
              <a:xfrm>
                <a:off x="2276" y="1266"/>
                <a:ext cx="644" cy="518"/>
                <a:chOff x="2276" y="1266"/>
                <a:chExt cx="644" cy="518"/>
              </a:xfrm>
            </p:grpSpPr>
            <p:sp>
              <p:nvSpPr>
                <p:cNvPr id="15539" name="Rectangle 21"/>
                <p:cNvSpPr>
                  <a:spLocks noChangeArrowheads="1"/>
                </p:cNvSpPr>
                <p:nvPr/>
              </p:nvSpPr>
              <p:spPr bwMode="auto">
                <a:xfrm>
                  <a:off x="2304" y="126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456 zl 41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40" name="Rectangle 109"/>
                <p:cNvSpPr>
                  <a:spLocks noChangeArrowheads="1"/>
                </p:cNvSpPr>
                <p:nvPr/>
              </p:nvSpPr>
              <p:spPr bwMode="auto">
                <a:xfrm>
                  <a:off x="2276" y="126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86" name="Group 112"/>
              <p:cNvGrpSpPr>
                <a:grpSpLocks/>
              </p:cNvGrpSpPr>
              <p:nvPr/>
            </p:nvGrpSpPr>
            <p:grpSpPr bwMode="auto">
              <a:xfrm>
                <a:off x="2920" y="1266"/>
                <a:ext cx="644" cy="518"/>
                <a:chOff x="2920" y="1266"/>
                <a:chExt cx="644" cy="518"/>
              </a:xfrm>
            </p:grpSpPr>
            <p:sp>
              <p:nvSpPr>
                <p:cNvPr id="15537" name="Rectangle 22"/>
                <p:cNvSpPr>
                  <a:spLocks noChangeArrowheads="1"/>
                </p:cNvSpPr>
                <p:nvPr/>
              </p:nvSpPr>
              <p:spPr bwMode="auto">
                <a:xfrm>
                  <a:off x="2948" y="126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–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38" name="Rectangle 111"/>
                <p:cNvSpPr>
                  <a:spLocks noChangeArrowheads="1"/>
                </p:cNvSpPr>
                <p:nvPr/>
              </p:nvSpPr>
              <p:spPr bwMode="auto">
                <a:xfrm>
                  <a:off x="2920" y="126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87" name="Group 114"/>
              <p:cNvGrpSpPr>
                <a:grpSpLocks/>
              </p:cNvGrpSpPr>
              <p:nvPr/>
            </p:nvGrpSpPr>
            <p:grpSpPr bwMode="auto">
              <a:xfrm>
                <a:off x="3564" y="1266"/>
                <a:ext cx="644" cy="518"/>
                <a:chOff x="3564" y="1266"/>
                <a:chExt cx="644" cy="518"/>
              </a:xfrm>
            </p:grpSpPr>
            <p:sp>
              <p:nvSpPr>
                <p:cNvPr id="15535" name="Rectangle 23"/>
                <p:cNvSpPr>
                  <a:spLocks noChangeArrowheads="1"/>
                </p:cNvSpPr>
                <p:nvPr/>
              </p:nvSpPr>
              <p:spPr bwMode="auto">
                <a:xfrm>
                  <a:off x="3592" y="126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456 zl 41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36" name="Rectangle 113"/>
                <p:cNvSpPr>
                  <a:spLocks noChangeArrowheads="1"/>
                </p:cNvSpPr>
                <p:nvPr/>
              </p:nvSpPr>
              <p:spPr bwMode="auto">
                <a:xfrm>
                  <a:off x="3564" y="126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88" name="Group 116"/>
              <p:cNvGrpSpPr>
                <a:grpSpLocks/>
              </p:cNvGrpSpPr>
              <p:nvPr/>
            </p:nvGrpSpPr>
            <p:grpSpPr bwMode="auto">
              <a:xfrm>
                <a:off x="0" y="1784"/>
                <a:ext cx="344" cy="518"/>
                <a:chOff x="0" y="1784"/>
                <a:chExt cx="344" cy="518"/>
              </a:xfrm>
            </p:grpSpPr>
            <p:sp>
              <p:nvSpPr>
                <p:cNvPr id="15533" name="Rectangle 24"/>
                <p:cNvSpPr>
                  <a:spLocks noChangeArrowheads="1"/>
                </p:cNvSpPr>
                <p:nvPr/>
              </p:nvSpPr>
              <p:spPr bwMode="auto">
                <a:xfrm>
                  <a:off x="28" y="1784"/>
                  <a:ext cx="2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1733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34" name="Rectangle 115"/>
                <p:cNvSpPr>
                  <a:spLocks noChangeArrowheads="1"/>
                </p:cNvSpPr>
                <p:nvPr/>
              </p:nvSpPr>
              <p:spPr bwMode="auto">
                <a:xfrm>
                  <a:off x="0" y="1784"/>
                  <a:ext cx="3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89" name="Group 118"/>
              <p:cNvGrpSpPr>
                <a:grpSpLocks/>
              </p:cNvGrpSpPr>
              <p:nvPr/>
            </p:nvGrpSpPr>
            <p:grpSpPr bwMode="auto">
              <a:xfrm>
                <a:off x="344" y="1784"/>
                <a:ext cx="644" cy="518"/>
                <a:chOff x="344" y="1784"/>
                <a:chExt cx="644" cy="518"/>
              </a:xfrm>
            </p:grpSpPr>
            <p:sp>
              <p:nvSpPr>
                <p:cNvPr id="15531" name="Rectangle 25"/>
                <p:cNvSpPr>
                  <a:spLocks noChangeArrowheads="1"/>
                </p:cNvSpPr>
                <p:nvPr/>
              </p:nvSpPr>
              <p:spPr bwMode="auto">
                <a:xfrm>
                  <a:off x="372" y="178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33 zl 10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32" name="Rectangle 117"/>
                <p:cNvSpPr>
                  <a:spLocks noChangeArrowheads="1"/>
                </p:cNvSpPr>
                <p:nvPr/>
              </p:nvSpPr>
              <p:spPr bwMode="auto">
                <a:xfrm>
                  <a:off x="344" y="178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90" name="Group 120"/>
              <p:cNvGrpSpPr>
                <a:grpSpLocks/>
              </p:cNvGrpSpPr>
              <p:nvPr/>
            </p:nvGrpSpPr>
            <p:grpSpPr bwMode="auto">
              <a:xfrm>
                <a:off x="988" y="1784"/>
                <a:ext cx="644" cy="518"/>
                <a:chOff x="988" y="1784"/>
                <a:chExt cx="644" cy="518"/>
              </a:xfrm>
            </p:grpSpPr>
            <p:sp>
              <p:nvSpPr>
                <p:cNvPr id="15529" name="Rectangle 26"/>
                <p:cNvSpPr>
                  <a:spLocks noChangeArrowheads="1"/>
                </p:cNvSpPr>
                <p:nvPr/>
              </p:nvSpPr>
              <p:spPr bwMode="auto">
                <a:xfrm>
                  <a:off x="1016" y="178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17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30" name="Rectangle 119"/>
                <p:cNvSpPr>
                  <a:spLocks noChangeArrowheads="1"/>
                </p:cNvSpPr>
                <p:nvPr/>
              </p:nvSpPr>
              <p:spPr bwMode="auto">
                <a:xfrm>
                  <a:off x="988" y="178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91" name="Group 122"/>
              <p:cNvGrpSpPr>
                <a:grpSpLocks/>
              </p:cNvGrpSpPr>
              <p:nvPr/>
            </p:nvGrpSpPr>
            <p:grpSpPr bwMode="auto">
              <a:xfrm>
                <a:off x="1632" y="1784"/>
                <a:ext cx="644" cy="518"/>
                <a:chOff x="1632" y="1784"/>
                <a:chExt cx="644" cy="518"/>
              </a:xfrm>
            </p:grpSpPr>
            <p:sp>
              <p:nvSpPr>
                <p:cNvPr id="15527" name="Rectangle 27"/>
                <p:cNvSpPr>
                  <a:spLocks noChangeArrowheads="1"/>
                </p:cNvSpPr>
                <p:nvPr/>
              </p:nvSpPr>
              <p:spPr bwMode="auto">
                <a:xfrm>
                  <a:off x="1660" y="178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563 zl 50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28" name="Rectangle 121"/>
                <p:cNvSpPr>
                  <a:spLocks noChangeArrowheads="1"/>
                </p:cNvSpPr>
                <p:nvPr/>
              </p:nvSpPr>
              <p:spPr bwMode="auto">
                <a:xfrm>
                  <a:off x="1632" y="178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92" name="Group 124"/>
              <p:cNvGrpSpPr>
                <a:grpSpLocks/>
              </p:cNvGrpSpPr>
              <p:nvPr/>
            </p:nvGrpSpPr>
            <p:grpSpPr bwMode="auto">
              <a:xfrm>
                <a:off x="2276" y="1784"/>
                <a:ext cx="644" cy="518"/>
                <a:chOff x="2276" y="1784"/>
                <a:chExt cx="644" cy="518"/>
              </a:xfrm>
            </p:grpSpPr>
            <p:sp>
              <p:nvSpPr>
                <p:cNvPr id="15525" name="Rectangle 28"/>
                <p:cNvSpPr>
                  <a:spLocks noChangeArrowheads="1"/>
                </p:cNvSpPr>
                <p:nvPr/>
              </p:nvSpPr>
              <p:spPr bwMode="auto">
                <a:xfrm>
                  <a:off x="2304" y="178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465 zl 47 kr 1,5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26" name="Rectangle 123"/>
                <p:cNvSpPr>
                  <a:spLocks noChangeArrowheads="1"/>
                </p:cNvSpPr>
                <p:nvPr/>
              </p:nvSpPr>
              <p:spPr bwMode="auto">
                <a:xfrm>
                  <a:off x="2276" y="178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93" name="Group 126"/>
              <p:cNvGrpSpPr>
                <a:grpSpLocks/>
              </p:cNvGrpSpPr>
              <p:nvPr/>
            </p:nvGrpSpPr>
            <p:grpSpPr bwMode="auto">
              <a:xfrm>
                <a:off x="2920" y="1784"/>
                <a:ext cx="644" cy="518"/>
                <a:chOff x="2920" y="1784"/>
                <a:chExt cx="644" cy="518"/>
              </a:xfrm>
            </p:grpSpPr>
            <p:sp>
              <p:nvSpPr>
                <p:cNvPr id="15523" name="Rectangle 29"/>
                <p:cNvSpPr>
                  <a:spLocks noChangeArrowheads="1"/>
                </p:cNvSpPr>
                <p:nvPr/>
              </p:nvSpPr>
              <p:spPr bwMode="auto">
                <a:xfrm>
                  <a:off x="2948" y="178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66 zl 30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24" name="Rectangle 125"/>
                <p:cNvSpPr>
                  <a:spLocks noChangeArrowheads="1"/>
                </p:cNvSpPr>
                <p:nvPr/>
              </p:nvSpPr>
              <p:spPr bwMode="auto">
                <a:xfrm>
                  <a:off x="2920" y="178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94" name="Group 128"/>
              <p:cNvGrpSpPr>
                <a:grpSpLocks/>
              </p:cNvGrpSpPr>
              <p:nvPr/>
            </p:nvGrpSpPr>
            <p:grpSpPr bwMode="auto">
              <a:xfrm>
                <a:off x="3564" y="1784"/>
                <a:ext cx="644" cy="518"/>
                <a:chOff x="3564" y="1784"/>
                <a:chExt cx="644" cy="518"/>
              </a:xfrm>
            </p:grpSpPr>
            <p:sp>
              <p:nvSpPr>
                <p:cNvPr id="15521" name="Rectangle 30"/>
                <p:cNvSpPr>
                  <a:spLocks noChangeArrowheads="1"/>
                </p:cNvSpPr>
                <p:nvPr/>
              </p:nvSpPr>
              <p:spPr bwMode="auto">
                <a:xfrm>
                  <a:off x="3592" y="178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532 zl  17 kr 1,5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22" name="Rectangle 127"/>
                <p:cNvSpPr>
                  <a:spLocks noChangeArrowheads="1"/>
                </p:cNvSpPr>
                <p:nvPr/>
              </p:nvSpPr>
              <p:spPr bwMode="auto">
                <a:xfrm>
                  <a:off x="3564" y="178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95" name="Group 130"/>
              <p:cNvGrpSpPr>
                <a:grpSpLocks/>
              </p:cNvGrpSpPr>
              <p:nvPr/>
            </p:nvGrpSpPr>
            <p:grpSpPr bwMode="auto">
              <a:xfrm>
                <a:off x="0" y="2302"/>
                <a:ext cx="344" cy="518"/>
                <a:chOff x="0" y="2302"/>
                <a:chExt cx="344" cy="518"/>
              </a:xfrm>
            </p:grpSpPr>
            <p:sp>
              <p:nvSpPr>
                <p:cNvPr id="15519" name="Rectangle 31"/>
                <p:cNvSpPr>
                  <a:spLocks noChangeArrowheads="1"/>
                </p:cNvSpPr>
                <p:nvPr/>
              </p:nvSpPr>
              <p:spPr bwMode="auto">
                <a:xfrm>
                  <a:off x="28" y="2302"/>
                  <a:ext cx="2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1735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20" name="Rectangle 129"/>
                <p:cNvSpPr>
                  <a:spLocks noChangeArrowheads="1"/>
                </p:cNvSpPr>
                <p:nvPr/>
              </p:nvSpPr>
              <p:spPr bwMode="auto">
                <a:xfrm>
                  <a:off x="0" y="2302"/>
                  <a:ext cx="3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96" name="Group 132"/>
              <p:cNvGrpSpPr>
                <a:grpSpLocks/>
              </p:cNvGrpSpPr>
              <p:nvPr/>
            </p:nvGrpSpPr>
            <p:grpSpPr bwMode="auto">
              <a:xfrm>
                <a:off x="344" y="2302"/>
                <a:ext cx="644" cy="518"/>
                <a:chOff x="344" y="2302"/>
                <a:chExt cx="644" cy="518"/>
              </a:xfrm>
            </p:grpSpPr>
            <p:sp>
              <p:nvSpPr>
                <p:cNvPr id="15517" name="Rectangle 32"/>
                <p:cNvSpPr>
                  <a:spLocks noChangeArrowheads="1"/>
                </p:cNvSpPr>
                <p:nvPr/>
              </p:nvSpPr>
              <p:spPr bwMode="auto">
                <a:xfrm>
                  <a:off x="372" y="230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33 zl 11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18" name="Rectangle 131"/>
                <p:cNvSpPr>
                  <a:spLocks noChangeArrowheads="1"/>
                </p:cNvSpPr>
                <p:nvPr/>
              </p:nvSpPr>
              <p:spPr bwMode="auto">
                <a:xfrm>
                  <a:off x="344" y="230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97" name="Group 134"/>
              <p:cNvGrpSpPr>
                <a:grpSpLocks/>
              </p:cNvGrpSpPr>
              <p:nvPr/>
            </p:nvGrpSpPr>
            <p:grpSpPr bwMode="auto">
              <a:xfrm>
                <a:off x="988" y="2302"/>
                <a:ext cx="644" cy="518"/>
                <a:chOff x="988" y="2302"/>
                <a:chExt cx="644" cy="518"/>
              </a:xfrm>
            </p:grpSpPr>
            <p:sp>
              <p:nvSpPr>
                <p:cNvPr id="1551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16" y="230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14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16" name="Rectangle 133"/>
                <p:cNvSpPr>
                  <a:spLocks noChangeArrowheads="1"/>
                </p:cNvSpPr>
                <p:nvPr/>
              </p:nvSpPr>
              <p:spPr bwMode="auto">
                <a:xfrm>
                  <a:off x="988" y="230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98" name="Group 136"/>
              <p:cNvGrpSpPr>
                <a:grpSpLocks/>
              </p:cNvGrpSpPr>
              <p:nvPr/>
            </p:nvGrpSpPr>
            <p:grpSpPr bwMode="auto">
              <a:xfrm>
                <a:off x="1632" y="2302"/>
                <a:ext cx="644" cy="518"/>
                <a:chOff x="1632" y="2302"/>
                <a:chExt cx="644" cy="518"/>
              </a:xfrm>
            </p:grpSpPr>
            <p:sp>
              <p:nvSpPr>
                <p:cNvPr id="15513" name="Rectangle 34"/>
                <p:cNvSpPr>
                  <a:spLocks noChangeArrowheads="1"/>
                </p:cNvSpPr>
                <p:nvPr/>
              </p:nvSpPr>
              <p:spPr bwMode="auto">
                <a:xfrm>
                  <a:off x="1660" y="230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464 zl 34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14" name="Rectangle 135"/>
                <p:cNvSpPr>
                  <a:spLocks noChangeArrowheads="1"/>
                </p:cNvSpPr>
                <p:nvPr/>
              </p:nvSpPr>
              <p:spPr bwMode="auto">
                <a:xfrm>
                  <a:off x="1632" y="230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399" name="Group 138"/>
              <p:cNvGrpSpPr>
                <a:grpSpLocks/>
              </p:cNvGrpSpPr>
              <p:nvPr/>
            </p:nvGrpSpPr>
            <p:grpSpPr bwMode="auto">
              <a:xfrm>
                <a:off x="2276" y="2302"/>
                <a:ext cx="644" cy="518"/>
                <a:chOff x="2276" y="2302"/>
                <a:chExt cx="644" cy="518"/>
              </a:xfrm>
            </p:grpSpPr>
            <p:sp>
              <p:nvSpPr>
                <p:cNvPr id="15511" name="Rectangle 35"/>
                <p:cNvSpPr>
                  <a:spLocks noChangeArrowheads="1"/>
                </p:cNvSpPr>
                <p:nvPr/>
              </p:nvSpPr>
              <p:spPr bwMode="auto">
                <a:xfrm>
                  <a:off x="2304" y="230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363 zl  36 kr 3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12" name="Rectangle 137"/>
                <p:cNvSpPr>
                  <a:spLocks noChangeArrowheads="1"/>
                </p:cNvSpPr>
                <p:nvPr/>
              </p:nvSpPr>
              <p:spPr bwMode="auto">
                <a:xfrm>
                  <a:off x="2276" y="230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00" name="Group 140"/>
              <p:cNvGrpSpPr>
                <a:grpSpLocks/>
              </p:cNvGrpSpPr>
              <p:nvPr/>
            </p:nvGrpSpPr>
            <p:grpSpPr bwMode="auto">
              <a:xfrm>
                <a:off x="2920" y="2302"/>
                <a:ext cx="644" cy="518"/>
                <a:chOff x="2920" y="2302"/>
                <a:chExt cx="644" cy="518"/>
              </a:xfrm>
            </p:grpSpPr>
            <p:sp>
              <p:nvSpPr>
                <p:cNvPr id="15509" name="Rectangle 36"/>
                <p:cNvSpPr>
                  <a:spLocks noChangeArrowheads="1"/>
                </p:cNvSpPr>
                <p:nvPr/>
              </p:nvSpPr>
              <p:spPr bwMode="auto">
                <a:xfrm>
                  <a:off x="2948" y="230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80 zl 29 kr 2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10" name="Rectangle 139"/>
                <p:cNvSpPr>
                  <a:spLocks noChangeArrowheads="1"/>
                </p:cNvSpPr>
                <p:nvPr/>
              </p:nvSpPr>
              <p:spPr bwMode="auto">
                <a:xfrm>
                  <a:off x="2920" y="230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01" name="Group 142"/>
              <p:cNvGrpSpPr>
                <a:grpSpLocks/>
              </p:cNvGrpSpPr>
              <p:nvPr/>
            </p:nvGrpSpPr>
            <p:grpSpPr bwMode="auto">
              <a:xfrm>
                <a:off x="3564" y="2302"/>
                <a:ext cx="644" cy="518"/>
                <a:chOff x="3564" y="2302"/>
                <a:chExt cx="644" cy="518"/>
              </a:xfrm>
            </p:grpSpPr>
            <p:sp>
              <p:nvSpPr>
                <p:cNvPr id="15507" name="Rectangle 37"/>
                <p:cNvSpPr>
                  <a:spLocks noChangeArrowheads="1"/>
                </p:cNvSpPr>
                <p:nvPr/>
              </p:nvSpPr>
              <p:spPr bwMode="auto">
                <a:xfrm>
                  <a:off x="3592" y="230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444 zl 5 kr 5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08" name="Rectangle 141"/>
                <p:cNvSpPr>
                  <a:spLocks noChangeArrowheads="1"/>
                </p:cNvSpPr>
                <p:nvPr/>
              </p:nvSpPr>
              <p:spPr bwMode="auto">
                <a:xfrm>
                  <a:off x="3564" y="230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02" name="Group 144"/>
              <p:cNvGrpSpPr>
                <a:grpSpLocks/>
              </p:cNvGrpSpPr>
              <p:nvPr/>
            </p:nvGrpSpPr>
            <p:grpSpPr bwMode="auto">
              <a:xfrm>
                <a:off x="0" y="2820"/>
                <a:ext cx="344" cy="518"/>
                <a:chOff x="0" y="2820"/>
                <a:chExt cx="344" cy="518"/>
              </a:xfrm>
            </p:grpSpPr>
            <p:sp>
              <p:nvSpPr>
                <p:cNvPr id="15505" name="Rectangle 38"/>
                <p:cNvSpPr>
                  <a:spLocks noChangeArrowheads="1"/>
                </p:cNvSpPr>
                <p:nvPr/>
              </p:nvSpPr>
              <p:spPr bwMode="auto">
                <a:xfrm>
                  <a:off x="28" y="2820"/>
                  <a:ext cx="2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1736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06" name="Rectangle 143"/>
                <p:cNvSpPr>
                  <a:spLocks noChangeArrowheads="1"/>
                </p:cNvSpPr>
                <p:nvPr/>
              </p:nvSpPr>
              <p:spPr bwMode="auto">
                <a:xfrm>
                  <a:off x="0" y="2820"/>
                  <a:ext cx="3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03" name="Group 146"/>
              <p:cNvGrpSpPr>
                <a:grpSpLocks/>
              </p:cNvGrpSpPr>
              <p:nvPr/>
            </p:nvGrpSpPr>
            <p:grpSpPr bwMode="auto">
              <a:xfrm>
                <a:off x="344" y="2820"/>
                <a:ext cx="644" cy="518"/>
                <a:chOff x="344" y="2820"/>
                <a:chExt cx="644" cy="518"/>
              </a:xfrm>
            </p:grpSpPr>
            <p:sp>
              <p:nvSpPr>
                <p:cNvPr id="15503" name="Rectangle 39"/>
                <p:cNvSpPr>
                  <a:spLocks noChangeArrowheads="1"/>
                </p:cNvSpPr>
                <p:nvPr/>
              </p:nvSpPr>
              <p:spPr bwMode="auto">
                <a:xfrm>
                  <a:off x="372" y="2820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33 zl 10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04" name="Rectangle 145"/>
                <p:cNvSpPr>
                  <a:spLocks noChangeArrowheads="1"/>
                </p:cNvSpPr>
                <p:nvPr/>
              </p:nvSpPr>
              <p:spPr bwMode="auto">
                <a:xfrm>
                  <a:off x="344" y="2820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04" name="Group 148"/>
              <p:cNvGrpSpPr>
                <a:grpSpLocks/>
              </p:cNvGrpSpPr>
              <p:nvPr/>
            </p:nvGrpSpPr>
            <p:grpSpPr bwMode="auto">
              <a:xfrm>
                <a:off x="988" y="2820"/>
                <a:ext cx="644" cy="518"/>
                <a:chOff x="988" y="2820"/>
                <a:chExt cx="644" cy="518"/>
              </a:xfrm>
            </p:grpSpPr>
            <p:sp>
              <p:nvSpPr>
                <p:cNvPr id="15501" name="Rectangle 40"/>
                <p:cNvSpPr>
                  <a:spLocks noChangeArrowheads="1"/>
                </p:cNvSpPr>
                <p:nvPr/>
              </p:nvSpPr>
              <p:spPr bwMode="auto">
                <a:xfrm>
                  <a:off x="1016" y="2820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17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02" name="Rectangle 147"/>
                <p:cNvSpPr>
                  <a:spLocks noChangeArrowheads="1"/>
                </p:cNvSpPr>
                <p:nvPr/>
              </p:nvSpPr>
              <p:spPr bwMode="auto">
                <a:xfrm>
                  <a:off x="988" y="2820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05" name="Group 150"/>
              <p:cNvGrpSpPr>
                <a:grpSpLocks/>
              </p:cNvGrpSpPr>
              <p:nvPr/>
            </p:nvGrpSpPr>
            <p:grpSpPr bwMode="auto">
              <a:xfrm>
                <a:off x="1632" y="2820"/>
                <a:ext cx="644" cy="518"/>
                <a:chOff x="1632" y="2820"/>
                <a:chExt cx="644" cy="518"/>
              </a:xfrm>
            </p:grpSpPr>
            <p:sp>
              <p:nvSpPr>
                <p:cNvPr id="15499" name="Rectangle 41"/>
                <p:cNvSpPr>
                  <a:spLocks noChangeArrowheads="1"/>
                </p:cNvSpPr>
                <p:nvPr/>
              </p:nvSpPr>
              <p:spPr bwMode="auto">
                <a:xfrm>
                  <a:off x="1660" y="2820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563 zl 50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500" name="Rectangle 149"/>
                <p:cNvSpPr>
                  <a:spLocks noChangeArrowheads="1"/>
                </p:cNvSpPr>
                <p:nvPr/>
              </p:nvSpPr>
              <p:spPr bwMode="auto">
                <a:xfrm>
                  <a:off x="1632" y="2820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06" name="Group 152"/>
              <p:cNvGrpSpPr>
                <a:grpSpLocks/>
              </p:cNvGrpSpPr>
              <p:nvPr/>
            </p:nvGrpSpPr>
            <p:grpSpPr bwMode="auto">
              <a:xfrm>
                <a:off x="2276" y="2820"/>
                <a:ext cx="644" cy="518"/>
                <a:chOff x="2276" y="2820"/>
                <a:chExt cx="644" cy="518"/>
              </a:xfrm>
            </p:grpSpPr>
            <p:sp>
              <p:nvSpPr>
                <p:cNvPr id="15497" name="Rectangle 42"/>
                <p:cNvSpPr>
                  <a:spLocks noChangeArrowheads="1"/>
                </p:cNvSpPr>
                <p:nvPr/>
              </p:nvSpPr>
              <p:spPr bwMode="auto">
                <a:xfrm>
                  <a:off x="2304" y="2820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412 zl 24 kr 2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98" name="Rectangle 151"/>
                <p:cNvSpPr>
                  <a:spLocks noChangeArrowheads="1"/>
                </p:cNvSpPr>
                <p:nvPr/>
              </p:nvSpPr>
              <p:spPr bwMode="auto">
                <a:xfrm>
                  <a:off x="2276" y="2820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07" name="Group 154"/>
              <p:cNvGrpSpPr>
                <a:grpSpLocks/>
              </p:cNvGrpSpPr>
              <p:nvPr/>
            </p:nvGrpSpPr>
            <p:grpSpPr bwMode="auto">
              <a:xfrm>
                <a:off x="2920" y="2820"/>
                <a:ext cx="644" cy="518"/>
                <a:chOff x="2920" y="2820"/>
                <a:chExt cx="644" cy="518"/>
              </a:xfrm>
            </p:grpSpPr>
            <p:sp>
              <p:nvSpPr>
                <p:cNvPr id="15495" name="Rectangle 43"/>
                <p:cNvSpPr>
                  <a:spLocks noChangeArrowheads="1"/>
                </p:cNvSpPr>
                <p:nvPr/>
              </p:nvSpPr>
              <p:spPr bwMode="auto">
                <a:xfrm>
                  <a:off x="2948" y="2820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124 zl 19 kr 1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96" name="Rectangle 153"/>
                <p:cNvSpPr>
                  <a:spLocks noChangeArrowheads="1"/>
                </p:cNvSpPr>
                <p:nvPr/>
              </p:nvSpPr>
              <p:spPr bwMode="auto">
                <a:xfrm>
                  <a:off x="2920" y="2820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08" name="Group 156"/>
              <p:cNvGrpSpPr>
                <a:grpSpLocks/>
              </p:cNvGrpSpPr>
              <p:nvPr/>
            </p:nvGrpSpPr>
            <p:grpSpPr bwMode="auto">
              <a:xfrm>
                <a:off x="3564" y="2820"/>
                <a:ext cx="644" cy="518"/>
                <a:chOff x="3564" y="2820"/>
                <a:chExt cx="644" cy="518"/>
              </a:xfrm>
            </p:grpSpPr>
            <p:sp>
              <p:nvSpPr>
                <p:cNvPr id="15493" name="Rectangle 44"/>
                <p:cNvSpPr>
                  <a:spLocks noChangeArrowheads="1"/>
                </p:cNvSpPr>
                <p:nvPr/>
              </p:nvSpPr>
              <p:spPr bwMode="auto">
                <a:xfrm>
                  <a:off x="3592" y="2820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536 zl 46 kr 3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94" name="Rectangle 155"/>
                <p:cNvSpPr>
                  <a:spLocks noChangeArrowheads="1"/>
                </p:cNvSpPr>
                <p:nvPr/>
              </p:nvSpPr>
              <p:spPr bwMode="auto">
                <a:xfrm>
                  <a:off x="3564" y="2820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09" name="Group 158"/>
              <p:cNvGrpSpPr>
                <a:grpSpLocks/>
              </p:cNvGrpSpPr>
              <p:nvPr/>
            </p:nvGrpSpPr>
            <p:grpSpPr bwMode="auto">
              <a:xfrm>
                <a:off x="0" y="3338"/>
                <a:ext cx="344" cy="518"/>
                <a:chOff x="0" y="3338"/>
                <a:chExt cx="344" cy="518"/>
              </a:xfrm>
            </p:grpSpPr>
            <p:sp>
              <p:nvSpPr>
                <p:cNvPr id="15491" name="Rectangle 45"/>
                <p:cNvSpPr>
                  <a:spLocks noChangeArrowheads="1"/>
                </p:cNvSpPr>
                <p:nvPr/>
              </p:nvSpPr>
              <p:spPr bwMode="auto">
                <a:xfrm>
                  <a:off x="28" y="3338"/>
                  <a:ext cx="2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1737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92" name="Rectangle 157"/>
                <p:cNvSpPr>
                  <a:spLocks noChangeArrowheads="1"/>
                </p:cNvSpPr>
                <p:nvPr/>
              </p:nvSpPr>
              <p:spPr bwMode="auto">
                <a:xfrm>
                  <a:off x="0" y="3338"/>
                  <a:ext cx="3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10" name="Group 160"/>
              <p:cNvGrpSpPr>
                <a:grpSpLocks/>
              </p:cNvGrpSpPr>
              <p:nvPr/>
            </p:nvGrpSpPr>
            <p:grpSpPr bwMode="auto">
              <a:xfrm>
                <a:off x="344" y="3338"/>
                <a:ext cx="644" cy="518"/>
                <a:chOff x="344" y="3338"/>
                <a:chExt cx="644" cy="518"/>
              </a:xfrm>
            </p:grpSpPr>
            <p:sp>
              <p:nvSpPr>
                <p:cNvPr id="15489" name="Rectangle 46"/>
                <p:cNvSpPr>
                  <a:spLocks noChangeArrowheads="1"/>
                </p:cNvSpPr>
                <p:nvPr/>
              </p:nvSpPr>
              <p:spPr bwMode="auto">
                <a:xfrm>
                  <a:off x="372" y="333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33 zl 10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90" name="Rectangle 159"/>
                <p:cNvSpPr>
                  <a:spLocks noChangeArrowheads="1"/>
                </p:cNvSpPr>
                <p:nvPr/>
              </p:nvSpPr>
              <p:spPr bwMode="auto">
                <a:xfrm>
                  <a:off x="344" y="333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11" name="Group 162"/>
              <p:cNvGrpSpPr>
                <a:grpSpLocks/>
              </p:cNvGrpSpPr>
              <p:nvPr/>
            </p:nvGrpSpPr>
            <p:grpSpPr bwMode="auto">
              <a:xfrm>
                <a:off x="988" y="3338"/>
                <a:ext cx="644" cy="518"/>
                <a:chOff x="988" y="3338"/>
                <a:chExt cx="644" cy="518"/>
              </a:xfrm>
            </p:grpSpPr>
            <p:sp>
              <p:nvSpPr>
                <p:cNvPr id="15487" name="Rectangle 47"/>
                <p:cNvSpPr>
                  <a:spLocks noChangeArrowheads="1"/>
                </p:cNvSpPr>
                <p:nvPr/>
              </p:nvSpPr>
              <p:spPr bwMode="auto">
                <a:xfrm>
                  <a:off x="1016" y="333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16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88" name="Rectangle 161"/>
                <p:cNvSpPr>
                  <a:spLocks noChangeArrowheads="1"/>
                </p:cNvSpPr>
                <p:nvPr/>
              </p:nvSpPr>
              <p:spPr bwMode="auto">
                <a:xfrm>
                  <a:off x="988" y="333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12" name="Group 164"/>
              <p:cNvGrpSpPr>
                <a:grpSpLocks/>
              </p:cNvGrpSpPr>
              <p:nvPr/>
            </p:nvGrpSpPr>
            <p:grpSpPr bwMode="auto">
              <a:xfrm>
                <a:off x="1632" y="3338"/>
                <a:ext cx="644" cy="518"/>
                <a:chOff x="1632" y="3338"/>
                <a:chExt cx="644" cy="518"/>
              </a:xfrm>
            </p:grpSpPr>
            <p:sp>
              <p:nvSpPr>
                <p:cNvPr id="15485" name="Rectangle 48"/>
                <p:cNvSpPr>
                  <a:spLocks noChangeArrowheads="1"/>
                </p:cNvSpPr>
                <p:nvPr/>
              </p:nvSpPr>
              <p:spPr bwMode="auto">
                <a:xfrm>
                  <a:off x="1660" y="333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530 zl 40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86" name="Rectangle 163"/>
                <p:cNvSpPr>
                  <a:spLocks noChangeArrowheads="1"/>
                </p:cNvSpPr>
                <p:nvPr/>
              </p:nvSpPr>
              <p:spPr bwMode="auto">
                <a:xfrm>
                  <a:off x="1632" y="333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13" name="Group 166"/>
              <p:cNvGrpSpPr>
                <a:grpSpLocks/>
              </p:cNvGrpSpPr>
              <p:nvPr/>
            </p:nvGrpSpPr>
            <p:grpSpPr bwMode="auto">
              <a:xfrm>
                <a:off x="2276" y="3338"/>
                <a:ext cx="644" cy="518"/>
                <a:chOff x="2276" y="3338"/>
                <a:chExt cx="644" cy="518"/>
              </a:xfrm>
            </p:grpSpPr>
            <p:sp>
              <p:nvSpPr>
                <p:cNvPr id="15483" name="Rectangle 49"/>
                <p:cNvSpPr>
                  <a:spLocks noChangeArrowheads="1"/>
                </p:cNvSpPr>
                <p:nvPr/>
              </p:nvSpPr>
              <p:spPr bwMode="auto">
                <a:xfrm>
                  <a:off x="2304" y="333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399 zl 10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84" name="Rectangle 165"/>
                <p:cNvSpPr>
                  <a:spLocks noChangeArrowheads="1"/>
                </p:cNvSpPr>
                <p:nvPr/>
              </p:nvSpPr>
              <p:spPr bwMode="auto">
                <a:xfrm>
                  <a:off x="2276" y="333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14" name="Group 168"/>
              <p:cNvGrpSpPr>
                <a:grpSpLocks/>
              </p:cNvGrpSpPr>
              <p:nvPr/>
            </p:nvGrpSpPr>
            <p:grpSpPr bwMode="auto">
              <a:xfrm>
                <a:off x="2920" y="3338"/>
                <a:ext cx="644" cy="518"/>
                <a:chOff x="2920" y="3338"/>
                <a:chExt cx="644" cy="518"/>
              </a:xfrm>
            </p:grpSpPr>
            <p:sp>
              <p:nvSpPr>
                <p:cNvPr id="15481" name="Rectangle 50"/>
                <p:cNvSpPr>
                  <a:spLocks noChangeArrowheads="1"/>
                </p:cNvSpPr>
                <p:nvPr/>
              </p:nvSpPr>
              <p:spPr bwMode="auto">
                <a:xfrm>
                  <a:off x="2948" y="333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126 zl 34 kr 2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82" name="Rectangle 167"/>
                <p:cNvSpPr>
                  <a:spLocks noChangeArrowheads="1"/>
                </p:cNvSpPr>
                <p:nvPr/>
              </p:nvSpPr>
              <p:spPr bwMode="auto">
                <a:xfrm>
                  <a:off x="2920" y="333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15" name="Group 170"/>
              <p:cNvGrpSpPr>
                <a:grpSpLocks/>
              </p:cNvGrpSpPr>
              <p:nvPr/>
            </p:nvGrpSpPr>
            <p:grpSpPr bwMode="auto">
              <a:xfrm>
                <a:off x="3564" y="3338"/>
                <a:ext cx="644" cy="518"/>
                <a:chOff x="3564" y="3338"/>
                <a:chExt cx="644" cy="518"/>
              </a:xfrm>
            </p:grpSpPr>
            <p:sp>
              <p:nvSpPr>
                <p:cNvPr id="15479" name="Rectangle 51"/>
                <p:cNvSpPr>
                  <a:spLocks noChangeArrowheads="1"/>
                </p:cNvSpPr>
                <p:nvPr/>
              </p:nvSpPr>
              <p:spPr bwMode="auto">
                <a:xfrm>
                  <a:off x="3592" y="3338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525 zl 44 kr 2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80" name="Rectangle 169"/>
                <p:cNvSpPr>
                  <a:spLocks noChangeArrowheads="1"/>
                </p:cNvSpPr>
                <p:nvPr/>
              </p:nvSpPr>
              <p:spPr bwMode="auto">
                <a:xfrm>
                  <a:off x="3564" y="3338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16" name="Group 172"/>
              <p:cNvGrpSpPr>
                <a:grpSpLocks/>
              </p:cNvGrpSpPr>
              <p:nvPr/>
            </p:nvGrpSpPr>
            <p:grpSpPr bwMode="auto">
              <a:xfrm>
                <a:off x="0" y="3856"/>
                <a:ext cx="344" cy="518"/>
                <a:chOff x="0" y="3856"/>
                <a:chExt cx="344" cy="518"/>
              </a:xfrm>
            </p:grpSpPr>
            <p:sp>
              <p:nvSpPr>
                <p:cNvPr id="15477" name="Rectangle 52"/>
                <p:cNvSpPr>
                  <a:spLocks noChangeArrowheads="1"/>
                </p:cNvSpPr>
                <p:nvPr/>
              </p:nvSpPr>
              <p:spPr bwMode="auto">
                <a:xfrm>
                  <a:off x="28" y="3856"/>
                  <a:ext cx="2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1738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78" name="Rectangle 171"/>
                <p:cNvSpPr>
                  <a:spLocks noChangeArrowheads="1"/>
                </p:cNvSpPr>
                <p:nvPr/>
              </p:nvSpPr>
              <p:spPr bwMode="auto">
                <a:xfrm>
                  <a:off x="0" y="3856"/>
                  <a:ext cx="3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17" name="Group 174"/>
              <p:cNvGrpSpPr>
                <a:grpSpLocks/>
              </p:cNvGrpSpPr>
              <p:nvPr/>
            </p:nvGrpSpPr>
            <p:grpSpPr bwMode="auto">
              <a:xfrm>
                <a:off x="344" y="3856"/>
                <a:ext cx="644" cy="518"/>
                <a:chOff x="344" y="3856"/>
                <a:chExt cx="644" cy="518"/>
              </a:xfrm>
            </p:grpSpPr>
            <p:sp>
              <p:nvSpPr>
                <p:cNvPr id="15475" name="Rectangle 53"/>
                <p:cNvSpPr>
                  <a:spLocks noChangeArrowheads="1"/>
                </p:cNvSpPr>
                <p:nvPr/>
              </p:nvSpPr>
              <p:spPr bwMode="auto">
                <a:xfrm>
                  <a:off x="372" y="385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33 zl 10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76" name="Rectangle 173"/>
                <p:cNvSpPr>
                  <a:spLocks noChangeArrowheads="1"/>
                </p:cNvSpPr>
                <p:nvPr/>
              </p:nvSpPr>
              <p:spPr bwMode="auto">
                <a:xfrm>
                  <a:off x="344" y="385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18" name="Group 176"/>
              <p:cNvGrpSpPr>
                <a:grpSpLocks/>
              </p:cNvGrpSpPr>
              <p:nvPr/>
            </p:nvGrpSpPr>
            <p:grpSpPr bwMode="auto">
              <a:xfrm>
                <a:off x="988" y="3856"/>
                <a:ext cx="644" cy="518"/>
                <a:chOff x="988" y="3856"/>
                <a:chExt cx="644" cy="518"/>
              </a:xfrm>
            </p:grpSpPr>
            <p:sp>
              <p:nvSpPr>
                <p:cNvPr id="15473" name="Rectangle 54"/>
                <p:cNvSpPr>
                  <a:spLocks noChangeArrowheads="1"/>
                </p:cNvSpPr>
                <p:nvPr/>
              </p:nvSpPr>
              <p:spPr bwMode="auto">
                <a:xfrm>
                  <a:off x="1016" y="385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14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74" name="Rectangle 175"/>
                <p:cNvSpPr>
                  <a:spLocks noChangeArrowheads="1"/>
                </p:cNvSpPr>
                <p:nvPr/>
              </p:nvSpPr>
              <p:spPr bwMode="auto">
                <a:xfrm>
                  <a:off x="988" y="385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19" name="Group 178"/>
              <p:cNvGrpSpPr>
                <a:grpSpLocks/>
              </p:cNvGrpSpPr>
              <p:nvPr/>
            </p:nvGrpSpPr>
            <p:grpSpPr bwMode="auto">
              <a:xfrm>
                <a:off x="1632" y="3856"/>
                <a:ext cx="644" cy="518"/>
                <a:chOff x="1632" y="3856"/>
                <a:chExt cx="644" cy="518"/>
              </a:xfrm>
            </p:grpSpPr>
            <p:sp>
              <p:nvSpPr>
                <p:cNvPr id="15471" name="Rectangle 55"/>
                <p:cNvSpPr>
                  <a:spLocks noChangeArrowheads="1"/>
                </p:cNvSpPr>
                <p:nvPr/>
              </p:nvSpPr>
              <p:spPr bwMode="auto">
                <a:xfrm>
                  <a:off x="1660" y="385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464 zl 20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72" name="Rectangle 177"/>
                <p:cNvSpPr>
                  <a:spLocks noChangeArrowheads="1"/>
                </p:cNvSpPr>
                <p:nvPr/>
              </p:nvSpPr>
              <p:spPr bwMode="auto">
                <a:xfrm>
                  <a:off x="1632" y="385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20" name="Group 180"/>
              <p:cNvGrpSpPr>
                <a:grpSpLocks/>
              </p:cNvGrpSpPr>
              <p:nvPr/>
            </p:nvGrpSpPr>
            <p:grpSpPr bwMode="auto">
              <a:xfrm>
                <a:off x="2276" y="3856"/>
                <a:ext cx="644" cy="518"/>
                <a:chOff x="2276" y="3856"/>
                <a:chExt cx="644" cy="518"/>
              </a:xfrm>
            </p:grpSpPr>
            <p:sp>
              <p:nvSpPr>
                <p:cNvPr id="15469" name="Rectangle 56"/>
                <p:cNvSpPr>
                  <a:spLocks noChangeArrowheads="1"/>
                </p:cNvSpPr>
                <p:nvPr/>
              </p:nvSpPr>
              <p:spPr bwMode="auto">
                <a:xfrm>
                  <a:off x="2304" y="385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374 zl 42 kr 2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70" name="Rectangle 179"/>
                <p:cNvSpPr>
                  <a:spLocks noChangeArrowheads="1"/>
                </p:cNvSpPr>
                <p:nvPr/>
              </p:nvSpPr>
              <p:spPr bwMode="auto">
                <a:xfrm>
                  <a:off x="2276" y="385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21" name="Group 182"/>
              <p:cNvGrpSpPr>
                <a:grpSpLocks/>
              </p:cNvGrpSpPr>
              <p:nvPr/>
            </p:nvGrpSpPr>
            <p:grpSpPr bwMode="auto">
              <a:xfrm>
                <a:off x="2920" y="3856"/>
                <a:ext cx="644" cy="518"/>
                <a:chOff x="2920" y="3856"/>
                <a:chExt cx="644" cy="518"/>
              </a:xfrm>
            </p:grpSpPr>
            <p:sp>
              <p:nvSpPr>
                <p:cNvPr id="15467" name="Rectangle 57"/>
                <p:cNvSpPr>
                  <a:spLocks noChangeArrowheads="1"/>
                </p:cNvSpPr>
                <p:nvPr/>
              </p:nvSpPr>
              <p:spPr bwMode="auto">
                <a:xfrm>
                  <a:off x="2948" y="385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58 zl 3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68" name="Rectangle 181"/>
                <p:cNvSpPr>
                  <a:spLocks noChangeArrowheads="1"/>
                </p:cNvSpPr>
                <p:nvPr/>
              </p:nvSpPr>
              <p:spPr bwMode="auto">
                <a:xfrm>
                  <a:off x="2920" y="385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22" name="Group 184"/>
              <p:cNvGrpSpPr>
                <a:grpSpLocks/>
              </p:cNvGrpSpPr>
              <p:nvPr/>
            </p:nvGrpSpPr>
            <p:grpSpPr bwMode="auto">
              <a:xfrm>
                <a:off x="3564" y="3856"/>
                <a:ext cx="644" cy="518"/>
                <a:chOff x="3564" y="3856"/>
                <a:chExt cx="644" cy="518"/>
              </a:xfrm>
            </p:grpSpPr>
            <p:sp>
              <p:nvSpPr>
                <p:cNvPr id="15465" name="Rectangle 58"/>
                <p:cNvSpPr>
                  <a:spLocks noChangeArrowheads="1"/>
                </p:cNvSpPr>
                <p:nvPr/>
              </p:nvSpPr>
              <p:spPr bwMode="auto">
                <a:xfrm>
                  <a:off x="3592" y="3856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432 zl 42 kr 5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66" name="Rectangle 183"/>
                <p:cNvSpPr>
                  <a:spLocks noChangeArrowheads="1"/>
                </p:cNvSpPr>
                <p:nvPr/>
              </p:nvSpPr>
              <p:spPr bwMode="auto">
                <a:xfrm>
                  <a:off x="3564" y="3856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23" name="Group 186"/>
              <p:cNvGrpSpPr>
                <a:grpSpLocks/>
              </p:cNvGrpSpPr>
              <p:nvPr/>
            </p:nvGrpSpPr>
            <p:grpSpPr bwMode="auto">
              <a:xfrm>
                <a:off x="0" y="4374"/>
                <a:ext cx="344" cy="518"/>
                <a:chOff x="0" y="4374"/>
                <a:chExt cx="344" cy="518"/>
              </a:xfrm>
            </p:grpSpPr>
            <p:sp>
              <p:nvSpPr>
                <p:cNvPr id="15463" name="Rectangle 59"/>
                <p:cNvSpPr>
                  <a:spLocks noChangeArrowheads="1"/>
                </p:cNvSpPr>
                <p:nvPr/>
              </p:nvSpPr>
              <p:spPr bwMode="auto">
                <a:xfrm>
                  <a:off x="28" y="4374"/>
                  <a:ext cx="2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1739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64" name="Rectangle 185"/>
                <p:cNvSpPr>
                  <a:spLocks noChangeArrowheads="1"/>
                </p:cNvSpPr>
                <p:nvPr/>
              </p:nvSpPr>
              <p:spPr bwMode="auto">
                <a:xfrm>
                  <a:off x="0" y="4374"/>
                  <a:ext cx="3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24" name="Group 188"/>
              <p:cNvGrpSpPr>
                <a:grpSpLocks/>
              </p:cNvGrpSpPr>
              <p:nvPr/>
            </p:nvGrpSpPr>
            <p:grpSpPr bwMode="auto">
              <a:xfrm>
                <a:off x="344" y="4374"/>
                <a:ext cx="644" cy="518"/>
                <a:chOff x="344" y="4374"/>
                <a:chExt cx="644" cy="518"/>
              </a:xfrm>
            </p:grpSpPr>
            <p:sp>
              <p:nvSpPr>
                <p:cNvPr id="15461" name="Rectangle 60"/>
                <p:cNvSpPr>
                  <a:spLocks noChangeArrowheads="1"/>
                </p:cNvSpPr>
                <p:nvPr/>
              </p:nvSpPr>
              <p:spPr bwMode="auto">
                <a:xfrm>
                  <a:off x="372" y="437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33 zl 10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62" name="Rectangle 187"/>
                <p:cNvSpPr>
                  <a:spLocks noChangeArrowheads="1"/>
                </p:cNvSpPr>
                <p:nvPr/>
              </p:nvSpPr>
              <p:spPr bwMode="auto">
                <a:xfrm>
                  <a:off x="344" y="437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25" name="Group 190"/>
              <p:cNvGrpSpPr>
                <a:grpSpLocks/>
              </p:cNvGrpSpPr>
              <p:nvPr/>
            </p:nvGrpSpPr>
            <p:grpSpPr bwMode="auto">
              <a:xfrm>
                <a:off x="988" y="4374"/>
                <a:ext cx="644" cy="518"/>
                <a:chOff x="988" y="4374"/>
                <a:chExt cx="644" cy="518"/>
              </a:xfrm>
            </p:grpSpPr>
            <p:sp>
              <p:nvSpPr>
                <p:cNvPr id="15459" name="Rectangle 61"/>
                <p:cNvSpPr>
                  <a:spLocks noChangeArrowheads="1"/>
                </p:cNvSpPr>
                <p:nvPr/>
              </p:nvSpPr>
              <p:spPr bwMode="auto">
                <a:xfrm>
                  <a:off x="1016" y="437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16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60" name="Rectangle 189"/>
                <p:cNvSpPr>
                  <a:spLocks noChangeArrowheads="1"/>
                </p:cNvSpPr>
                <p:nvPr/>
              </p:nvSpPr>
              <p:spPr bwMode="auto">
                <a:xfrm>
                  <a:off x="988" y="437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26" name="Group 192"/>
              <p:cNvGrpSpPr>
                <a:grpSpLocks/>
              </p:cNvGrpSpPr>
              <p:nvPr/>
            </p:nvGrpSpPr>
            <p:grpSpPr bwMode="auto">
              <a:xfrm>
                <a:off x="1632" y="4374"/>
                <a:ext cx="644" cy="518"/>
                <a:chOff x="1632" y="4374"/>
                <a:chExt cx="644" cy="518"/>
              </a:xfrm>
            </p:grpSpPr>
            <p:sp>
              <p:nvSpPr>
                <p:cNvPr id="15457" name="Rectangle 62"/>
                <p:cNvSpPr>
                  <a:spLocks noChangeArrowheads="1"/>
                </p:cNvSpPr>
                <p:nvPr/>
              </p:nvSpPr>
              <p:spPr bwMode="auto">
                <a:xfrm>
                  <a:off x="1660" y="437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530 zl 40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58" name="Rectangle 191"/>
                <p:cNvSpPr>
                  <a:spLocks noChangeArrowheads="1"/>
                </p:cNvSpPr>
                <p:nvPr/>
              </p:nvSpPr>
              <p:spPr bwMode="auto">
                <a:xfrm>
                  <a:off x="1632" y="437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27" name="Group 194"/>
              <p:cNvGrpSpPr>
                <a:grpSpLocks/>
              </p:cNvGrpSpPr>
              <p:nvPr/>
            </p:nvGrpSpPr>
            <p:grpSpPr bwMode="auto">
              <a:xfrm>
                <a:off x="2276" y="4374"/>
                <a:ext cx="644" cy="518"/>
                <a:chOff x="2276" y="4374"/>
                <a:chExt cx="644" cy="518"/>
              </a:xfrm>
            </p:grpSpPr>
            <p:sp>
              <p:nvSpPr>
                <p:cNvPr id="15455" name="Rectangle 63"/>
                <p:cNvSpPr>
                  <a:spLocks noChangeArrowheads="1"/>
                </p:cNvSpPr>
                <p:nvPr/>
              </p:nvSpPr>
              <p:spPr bwMode="auto">
                <a:xfrm>
                  <a:off x="2304" y="437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379 zl 52 kr 2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56" name="Rectangle 193"/>
                <p:cNvSpPr>
                  <a:spLocks noChangeArrowheads="1"/>
                </p:cNvSpPr>
                <p:nvPr/>
              </p:nvSpPr>
              <p:spPr bwMode="auto">
                <a:xfrm>
                  <a:off x="2276" y="437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28" name="Group 196"/>
              <p:cNvGrpSpPr>
                <a:grpSpLocks/>
              </p:cNvGrpSpPr>
              <p:nvPr/>
            </p:nvGrpSpPr>
            <p:grpSpPr bwMode="auto">
              <a:xfrm>
                <a:off x="2920" y="4374"/>
                <a:ext cx="644" cy="518"/>
                <a:chOff x="2920" y="4374"/>
                <a:chExt cx="644" cy="518"/>
              </a:xfrm>
            </p:grpSpPr>
            <p:sp>
              <p:nvSpPr>
                <p:cNvPr id="15453" name="Rectangle 64"/>
                <p:cNvSpPr>
                  <a:spLocks noChangeArrowheads="1"/>
                </p:cNvSpPr>
                <p:nvPr/>
              </p:nvSpPr>
              <p:spPr bwMode="auto">
                <a:xfrm>
                  <a:off x="2948" y="437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164 zl 29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54" name="Rectangle 195"/>
                <p:cNvSpPr>
                  <a:spLocks noChangeArrowheads="1"/>
                </p:cNvSpPr>
                <p:nvPr/>
              </p:nvSpPr>
              <p:spPr bwMode="auto">
                <a:xfrm>
                  <a:off x="2920" y="437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29" name="Group 198"/>
              <p:cNvGrpSpPr>
                <a:grpSpLocks/>
              </p:cNvGrpSpPr>
              <p:nvPr/>
            </p:nvGrpSpPr>
            <p:grpSpPr bwMode="auto">
              <a:xfrm>
                <a:off x="3564" y="4374"/>
                <a:ext cx="644" cy="518"/>
                <a:chOff x="3564" y="4374"/>
                <a:chExt cx="644" cy="518"/>
              </a:xfrm>
            </p:grpSpPr>
            <p:sp>
              <p:nvSpPr>
                <p:cNvPr id="15451" name="Rectangle 65"/>
                <p:cNvSpPr>
                  <a:spLocks noChangeArrowheads="1"/>
                </p:cNvSpPr>
                <p:nvPr/>
              </p:nvSpPr>
              <p:spPr bwMode="auto">
                <a:xfrm>
                  <a:off x="3592" y="4374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544 zl 21 kr 3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52" name="Rectangle 197"/>
                <p:cNvSpPr>
                  <a:spLocks noChangeArrowheads="1"/>
                </p:cNvSpPr>
                <p:nvPr/>
              </p:nvSpPr>
              <p:spPr bwMode="auto">
                <a:xfrm>
                  <a:off x="3564" y="4374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30" name="Group 200"/>
              <p:cNvGrpSpPr>
                <a:grpSpLocks/>
              </p:cNvGrpSpPr>
              <p:nvPr/>
            </p:nvGrpSpPr>
            <p:grpSpPr bwMode="auto">
              <a:xfrm>
                <a:off x="0" y="4892"/>
                <a:ext cx="344" cy="518"/>
                <a:chOff x="0" y="4892"/>
                <a:chExt cx="344" cy="518"/>
              </a:xfrm>
            </p:grpSpPr>
            <p:sp>
              <p:nvSpPr>
                <p:cNvPr id="15449" name="Rectangle 66"/>
                <p:cNvSpPr>
                  <a:spLocks noChangeArrowheads="1"/>
                </p:cNvSpPr>
                <p:nvPr/>
              </p:nvSpPr>
              <p:spPr bwMode="auto">
                <a:xfrm>
                  <a:off x="28" y="4892"/>
                  <a:ext cx="2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i="1">
                      <a:cs typeface="Times New Roman" panose="02020603050405020304" pitchFamily="18" charset="0"/>
                    </a:rPr>
                    <a:t>1740</a:t>
                  </a:r>
                  <a:endParaRPr lang="cs-CZ" altLang="cs-CZ" sz="1200"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50" name="Rectangle 199"/>
                <p:cNvSpPr>
                  <a:spLocks noChangeArrowheads="1"/>
                </p:cNvSpPr>
                <p:nvPr/>
              </p:nvSpPr>
              <p:spPr bwMode="auto">
                <a:xfrm>
                  <a:off x="0" y="4892"/>
                  <a:ext cx="3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31" name="Group 202"/>
              <p:cNvGrpSpPr>
                <a:grpSpLocks/>
              </p:cNvGrpSpPr>
              <p:nvPr/>
            </p:nvGrpSpPr>
            <p:grpSpPr bwMode="auto">
              <a:xfrm>
                <a:off x="344" y="4892"/>
                <a:ext cx="644" cy="518"/>
                <a:chOff x="344" y="4892"/>
                <a:chExt cx="644" cy="518"/>
              </a:xfrm>
            </p:grpSpPr>
            <p:sp>
              <p:nvSpPr>
                <p:cNvPr id="15447" name="Rectangle 67"/>
                <p:cNvSpPr>
                  <a:spLocks noChangeArrowheads="1"/>
                </p:cNvSpPr>
                <p:nvPr/>
              </p:nvSpPr>
              <p:spPr bwMode="auto">
                <a:xfrm>
                  <a:off x="372" y="489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33 zl 12,5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48" name="Rectangle 201"/>
                <p:cNvSpPr>
                  <a:spLocks noChangeArrowheads="1"/>
                </p:cNvSpPr>
                <p:nvPr/>
              </p:nvSpPr>
              <p:spPr bwMode="auto">
                <a:xfrm>
                  <a:off x="344" y="489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32" name="Group 204"/>
              <p:cNvGrpSpPr>
                <a:grpSpLocks/>
              </p:cNvGrpSpPr>
              <p:nvPr/>
            </p:nvGrpSpPr>
            <p:grpSpPr bwMode="auto">
              <a:xfrm>
                <a:off x="988" y="4892"/>
                <a:ext cx="644" cy="518"/>
                <a:chOff x="988" y="4892"/>
                <a:chExt cx="644" cy="518"/>
              </a:xfrm>
            </p:grpSpPr>
            <p:sp>
              <p:nvSpPr>
                <p:cNvPr id="15445" name="Rectangle 68"/>
                <p:cNvSpPr>
                  <a:spLocks noChangeArrowheads="1"/>
                </p:cNvSpPr>
                <p:nvPr/>
              </p:nvSpPr>
              <p:spPr bwMode="auto">
                <a:xfrm>
                  <a:off x="1016" y="489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18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46" name="Rectangle 203"/>
                <p:cNvSpPr>
                  <a:spLocks noChangeArrowheads="1"/>
                </p:cNvSpPr>
                <p:nvPr/>
              </p:nvSpPr>
              <p:spPr bwMode="auto">
                <a:xfrm>
                  <a:off x="988" y="489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33" name="Group 206"/>
              <p:cNvGrpSpPr>
                <a:grpSpLocks/>
              </p:cNvGrpSpPr>
              <p:nvPr/>
            </p:nvGrpSpPr>
            <p:grpSpPr bwMode="auto">
              <a:xfrm>
                <a:off x="1632" y="4892"/>
                <a:ext cx="644" cy="518"/>
                <a:chOff x="1632" y="4892"/>
                <a:chExt cx="644" cy="518"/>
              </a:xfrm>
            </p:grpSpPr>
            <p:sp>
              <p:nvSpPr>
                <p:cNvPr id="15443" name="Rectangle 69"/>
                <p:cNvSpPr>
                  <a:spLocks noChangeArrowheads="1"/>
                </p:cNvSpPr>
                <p:nvPr/>
              </p:nvSpPr>
              <p:spPr bwMode="auto">
                <a:xfrm>
                  <a:off x="1660" y="489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597 zl 45 kr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44" name="Rectangle 205"/>
                <p:cNvSpPr>
                  <a:spLocks noChangeArrowheads="1"/>
                </p:cNvSpPr>
                <p:nvPr/>
              </p:nvSpPr>
              <p:spPr bwMode="auto">
                <a:xfrm>
                  <a:off x="1632" y="489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34" name="Group 208"/>
              <p:cNvGrpSpPr>
                <a:grpSpLocks/>
              </p:cNvGrpSpPr>
              <p:nvPr/>
            </p:nvGrpSpPr>
            <p:grpSpPr bwMode="auto">
              <a:xfrm>
                <a:off x="2276" y="4892"/>
                <a:ext cx="644" cy="518"/>
                <a:chOff x="2276" y="4892"/>
                <a:chExt cx="644" cy="518"/>
              </a:xfrm>
            </p:grpSpPr>
            <p:sp>
              <p:nvSpPr>
                <p:cNvPr id="15441" name="Rectangle 70"/>
                <p:cNvSpPr>
                  <a:spLocks noChangeArrowheads="1"/>
                </p:cNvSpPr>
                <p:nvPr/>
              </p:nvSpPr>
              <p:spPr bwMode="auto">
                <a:xfrm>
                  <a:off x="2304" y="489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424 zl 58 kr 2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42" name="Rectangle 207"/>
                <p:cNvSpPr>
                  <a:spLocks noChangeArrowheads="1"/>
                </p:cNvSpPr>
                <p:nvPr/>
              </p:nvSpPr>
              <p:spPr bwMode="auto">
                <a:xfrm>
                  <a:off x="2276" y="489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35" name="Group 210"/>
              <p:cNvGrpSpPr>
                <a:grpSpLocks/>
              </p:cNvGrpSpPr>
              <p:nvPr/>
            </p:nvGrpSpPr>
            <p:grpSpPr bwMode="auto">
              <a:xfrm>
                <a:off x="2920" y="4892"/>
                <a:ext cx="644" cy="518"/>
                <a:chOff x="2920" y="4892"/>
                <a:chExt cx="644" cy="518"/>
              </a:xfrm>
            </p:grpSpPr>
            <p:sp>
              <p:nvSpPr>
                <p:cNvPr id="15439" name="Rectangle 71"/>
                <p:cNvSpPr>
                  <a:spLocks noChangeArrowheads="1"/>
                </p:cNvSpPr>
                <p:nvPr/>
              </p:nvSpPr>
              <p:spPr bwMode="auto">
                <a:xfrm>
                  <a:off x="2948" y="489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187 zl 22 kr 2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40" name="Rectangle 209"/>
                <p:cNvSpPr>
                  <a:spLocks noChangeArrowheads="1"/>
                </p:cNvSpPr>
                <p:nvPr/>
              </p:nvSpPr>
              <p:spPr bwMode="auto">
                <a:xfrm>
                  <a:off x="2920" y="489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  <p:grpSp>
            <p:nvGrpSpPr>
              <p:cNvPr id="15436" name="Group 212"/>
              <p:cNvGrpSpPr>
                <a:grpSpLocks/>
              </p:cNvGrpSpPr>
              <p:nvPr/>
            </p:nvGrpSpPr>
            <p:grpSpPr bwMode="auto">
              <a:xfrm>
                <a:off x="3564" y="4892"/>
                <a:ext cx="644" cy="518"/>
                <a:chOff x="3564" y="4892"/>
                <a:chExt cx="644" cy="518"/>
              </a:xfrm>
            </p:grpSpPr>
            <p:sp>
              <p:nvSpPr>
                <p:cNvPr id="15437" name="Rectangle 72"/>
                <p:cNvSpPr>
                  <a:spLocks noChangeArrowheads="1"/>
                </p:cNvSpPr>
                <p:nvPr/>
              </p:nvSpPr>
              <p:spPr bwMode="auto">
                <a:xfrm>
                  <a:off x="3592" y="4892"/>
                  <a:ext cx="58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cs typeface="Times New Roman" panose="02020603050405020304" pitchFamily="18" charset="0"/>
                    </a:rPr>
                    <a:t>612 zl 20 kr 4 d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  <p:sp>
              <p:nvSpPr>
                <p:cNvPr id="15438" name="Rectangle 211"/>
                <p:cNvSpPr>
                  <a:spLocks noChangeArrowheads="1"/>
                </p:cNvSpPr>
                <p:nvPr/>
              </p:nvSpPr>
              <p:spPr bwMode="auto">
                <a:xfrm>
                  <a:off x="3564" y="4892"/>
                  <a:ext cx="64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2400"/>
                </a:p>
              </p:txBody>
            </p:sp>
          </p:grpSp>
        </p:grpSp>
        <p:sp>
          <p:nvSpPr>
            <p:cNvPr id="15366" name="Rectangle 214"/>
            <p:cNvSpPr>
              <a:spLocks noChangeArrowheads="1"/>
            </p:cNvSpPr>
            <p:nvPr/>
          </p:nvSpPr>
          <p:spPr bwMode="auto">
            <a:xfrm>
              <a:off x="-2" y="-2"/>
              <a:ext cx="4212" cy="5414"/>
            </a:xfrm>
            <a:prstGeom prst="rect">
              <a:avLst/>
            </a:prstGeom>
            <a:noFill/>
            <a:ln w="635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sp>
        <p:nvSpPr>
          <p:cNvPr id="15363" name="Rectangle 216"/>
          <p:cNvSpPr>
            <a:spLocks noChangeArrowheads="1"/>
          </p:cNvSpPr>
          <p:nvPr/>
        </p:nvSpPr>
        <p:spPr bwMode="auto">
          <a:xfrm>
            <a:off x="1525588" y="7113588"/>
            <a:ext cx="91440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900"/>
              <a:t/>
            </a:r>
            <a:br>
              <a:rPr lang="cs-CZ" altLang="cs-CZ" sz="900"/>
            </a:br>
            <a:endParaRPr lang="cs-CZ" altLang="cs-CZ" sz="2400"/>
          </a:p>
        </p:txBody>
      </p:sp>
      <p:sp>
        <p:nvSpPr>
          <p:cNvPr id="15364" name="Rectangle 217"/>
          <p:cNvSpPr>
            <a:spLocks noChangeArrowheads="1"/>
          </p:cNvSpPr>
          <p:nvPr/>
        </p:nvSpPr>
        <p:spPr bwMode="auto">
          <a:xfrm>
            <a:off x="1525588" y="7710488"/>
            <a:ext cx="9144000" cy="46166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20774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95" y="0"/>
            <a:ext cx="5932005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305068"/>
            <a:ext cx="7237879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Lleta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Panie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1690 dne 29. Augusty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Stalo se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porovnani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přitomnosti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prava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poctivyho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diediny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Cebranic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Vondře</a:t>
            </a: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[je]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Slezaka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ten čas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rychtaře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purtgmistra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Mateje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Kanyza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starši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Havla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Slezaka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Karla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Veselyho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Pavla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Vašiny Vondry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Parala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Mateje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Maučky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mezi osobami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tiemito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Janem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Halalau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Adamem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Nemcem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oba z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diediny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Aujesce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jest jak Adam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Niemec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přednie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protiva panu bohu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všemo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haucimu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proti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desiti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božima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přikazani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učinil a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takovej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kradež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nočniho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času se dopustil z pole Jana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Halalovu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pšince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zitta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1mand</a:t>
            </a: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[el]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na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ttrakaře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svej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stodoly odvezl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ttak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jest Jan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Halala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ta-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kovau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viec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před poctivy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přednesl a tak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naležitie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jest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prokazal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provedl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ttak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žie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Adam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Niemec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jemu zaplatiti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jeho obilí jest musil a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pravo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poctivy pokojil</a:t>
            </a: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[.]</a:t>
            </a:r>
          </a:p>
          <a:p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Adam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Niemec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dva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rukojmie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ttakovy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jest zastavil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jestliže by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takovej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viece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dosti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malej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dopustil aby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viceji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štvernasobnie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pokuty k 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chudymu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zaduši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složil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ttotižto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moravsky tolary k 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zaduši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dva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funty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vosku</a:t>
            </a: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[.]</a:t>
            </a:r>
          </a:p>
          <a:p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Rukojmove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niej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Barton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Chlaupků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Jan Nepal.</a:t>
            </a:r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Stalo se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lletta</a:t>
            </a:r>
            <a:r>
              <a:rPr lang="cs-CZ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dne svrchu </a:t>
            </a:r>
            <a:r>
              <a:rPr lang="cs-CZ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psaneho</a:t>
            </a:r>
            <a:r>
              <a:rPr lang="cs-CZ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[.]</a:t>
            </a:r>
          </a:p>
          <a:p>
            <a:endParaRPr lang="cs-CZ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Roman\Documents\Sebranice v 18. století\03. Politika a obec\Kun-Svit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47625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C:\Users\Roman\Documents\Sebranice v 18. století\03. Politika a obec\Kun-Svit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69888"/>
            <a:ext cx="47625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9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10963\Documents\Disertace\Foto\Letovice a Svitávka\DSCF06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034462" cy="677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9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9" y="233578"/>
            <a:ext cx="4535873" cy="64780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1" y="233578"/>
            <a:ext cx="4444778" cy="643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0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82" y="0"/>
            <a:ext cx="10040718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491"/>
            <a:ext cx="2151282" cy="305751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151282" cy="337686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151282" y="201901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Leopold </a:t>
            </a:r>
            <a:r>
              <a:rPr lang="cs-CZ" alt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(1657–1705)</a:t>
            </a:r>
          </a:p>
          <a:p>
            <a:pPr>
              <a:spcBef>
                <a:spcPct val="0"/>
              </a:spcBef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Josef </a:t>
            </a:r>
            <a:r>
              <a:rPr lang="cs-CZ" alt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(1705–1711) </a:t>
            </a:r>
          </a:p>
          <a:p>
            <a:pPr>
              <a:spcBef>
                <a:spcPct val="0"/>
              </a:spcBef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Karel </a:t>
            </a:r>
            <a:r>
              <a:rPr lang="cs-CZ" alt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(1711–1740)</a:t>
            </a:r>
          </a:p>
          <a:p>
            <a:pPr>
              <a:spcBef>
                <a:spcPct val="0"/>
              </a:spcBef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Marie Terezie (1740–1780) </a:t>
            </a:r>
          </a:p>
        </p:txBody>
      </p:sp>
    </p:spTree>
    <p:extLst>
      <p:ext uri="{BB962C8B-B14F-4D97-AF65-F5344CB8AC3E}">
        <p14:creationId xmlns:p14="http://schemas.microsoft.com/office/powerpoint/2010/main" val="8327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28" y="0"/>
            <a:ext cx="9739172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771481" y="1055802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1763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364"/>
            <a:ext cx="2452828" cy="304063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2828" cy="30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39" y="0"/>
            <a:ext cx="8970861" cy="68654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" y="3214540"/>
            <a:ext cx="3220212" cy="36509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221139" cy="39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1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00725" y="482565"/>
            <a:ext cx="819817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dirty="0" err="1">
                <a:solidFill>
                  <a:schemeClr val="bg1"/>
                </a:solidFill>
                <a:latin typeface="Albertus MT" panose="020E0602030304020304" pitchFamily="34" charset="0"/>
              </a:rPr>
              <a:t>Giambattista</a:t>
            </a:r>
            <a:r>
              <a:rPr lang="cs-CZ" altLang="cs-CZ" sz="2800" dirty="0">
                <a:solidFill>
                  <a:schemeClr val="bg1"/>
                </a:solidFill>
                <a:latin typeface="Albertus MT" panose="020E0602030304020304" pitchFamily="34" charset="0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Albertus MT" panose="020E0602030304020304" pitchFamily="34" charset="0"/>
              </a:rPr>
              <a:t>Vico</a:t>
            </a:r>
            <a:r>
              <a:rPr lang="cs-CZ" altLang="cs-CZ" sz="2800" dirty="0">
                <a:solidFill>
                  <a:schemeClr val="bg1"/>
                </a:solidFill>
                <a:latin typeface="Albertus MT" panose="020E0602030304020304" pitchFamily="34" charset="0"/>
              </a:rPr>
              <a:t> (</a:t>
            </a:r>
            <a:r>
              <a:rPr lang="cs-CZ" altLang="cs-CZ" sz="2800" dirty="0" smtClean="0">
                <a:solidFill>
                  <a:schemeClr val="bg1"/>
                </a:solidFill>
                <a:latin typeface="Albertus MT" panose="020E0602030304020304" pitchFamily="34" charset="0"/>
              </a:rPr>
              <a:t>1668–1744)</a:t>
            </a:r>
          </a:p>
          <a:p>
            <a:endParaRPr lang="cs-CZ" altLang="cs-CZ" sz="2800" dirty="0">
              <a:solidFill>
                <a:schemeClr val="bg1"/>
              </a:solidFill>
              <a:latin typeface="Albertus MT" panose="020E0602030304020304" pitchFamily="34" charset="0"/>
            </a:endParaRPr>
          </a:p>
          <a:p>
            <a:endParaRPr lang="cs-CZ" altLang="cs-CZ" sz="2800" dirty="0">
              <a:solidFill>
                <a:schemeClr val="bg1"/>
              </a:solidFill>
              <a:latin typeface="Albertus MT" panose="020E0602030304020304" pitchFamily="34" charset="0"/>
            </a:endParaRPr>
          </a:p>
          <a:p>
            <a:r>
              <a:rPr lang="cs-CZ" altLang="cs-CZ" sz="2800" dirty="0">
                <a:solidFill>
                  <a:schemeClr val="bg1"/>
                </a:solidFill>
                <a:latin typeface="Albertus MT" panose="020E0602030304020304" pitchFamily="34" charset="0"/>
              </a:rPr>
              <a:t>Charles de </a:t>
            </a:r>
            <a:r>
              <a:rPr lang="cs-CZ" altLang="cs-CZ" sz="2800" dirty="0" err="1">
                <a:solidFill>
                  <a:schemeClr val="bg1"/>
                </a:solidFill>
                <a:latin typeface="Albertus MT" panose="020E0602030304020304" pitchFamily="34" charset="0"/>
              </a:rPr>
              <a:t>Montesquieu</a:t>
            </a:r>
            <a:r>
              <a:rPr lang="cs-CZ" altLang="cs-CZ" sz="2800" dirty="0">
                <a:solidFill>
                  <a:schemeClr val="bg1"/>
                </a:solidFill>
                <a:latin typeface="Albertus MT" panose="020E0602030304020304" pitchFamily="34" charset="0"/>
              </a:rPr>
              <a:t> (</a:t>
            </a:r>
            <a:r>
              <a:rPr lang="cs-CZ" altLang="cs-CZ" sz="2800" dirty="0" smtClean="0">
                <a:solidFill>
                  <a:schemeClr val="bg1"/>
                </a:solidFill>
                <a:latin typeface="Albertus MT" panose="020E0602030304020304" pitchFamily="34" charset="0"/>
              </a:rPr>
              <a:t>1689–1755)</a:t>
            </a:r>
          </a:p>
          <a:p>
            <a:endParaRPr lang="cs-CZ" altLang="cs-CZ" sz="2800" dirty="0">
              <a:solidFill>
                <a:schemeClr val="bg1"/>
              </a:solidFill>
              <a:latin typeface="Albertus MT" panose="020E0602030304020304" pitchFamily="34" charset="0"/>
            </a:endParaRPr>
          </a:p>
          <a:p>
            <a:endParaRPr lang="cs-CZ" altLang="cs-CZ" sz="2800" dirty="0" smtClean="0">
              <a:solidFill>
                <a:schemeClr val="bg1"/>
              </a:solidFill>
              <a:latin typeface="Albertus MT" panose="020E0602030304020304" pitchFamily="34" charset="0"/>
            </a:endParaRPr>
          </a:p>
          <a:p>
            <a:r>
              <a:rPr lang="cs-CZ" sz="2800" dirty="0">
                <a:solidFill>
                  <a:schemeClr val="bg1"/>
                </a:solidFill>
                <a:latin typeface="Albertus MT" panose="020E0602030304020304" pitchFamily="34" charset="0"/>
              </a:rPr>
              <a:t>Johann Gottfried von Herder </a:t>
            </a:r>
            <a:r>
              <a:rPr lang="cs-CZ" sz="2800" dirty="0" smtClean="0">
                <a:solidFill>
                  <a:schemeClr val="bg1"/>
                </a:solidFill>
                <a:latin typeface="Albertus MT" panose="020E0602030304020304" pitchFamily="34" charset="0"/>
              </a:rPr>
              <a:t>(</a:t>
            </a:r>
            <a:r>
              <a:rPr lang="cs-CZ" sz="2800" dirty="0">
                <a:solidFill>
                  <a:schemeClr val="bg1"/>
                </a:solidFill>
                <a:latin typeface="Albertus MT" panose="020E0602030304020304" pitchFamily="34" charset="0"/>
              </a:rPr>
              <a:t>1744–1803</a:t>
            </a:r>
            <a:r>
              <a:rPr lang="cs-CZ" sz="2800" dirty="0" smtClean="0">
                <a:solidFill>
                  <a:schemeClr val="bg1"/>
                </a:solidFill>
                <a:latin typeface="Albertus MT" panose="020E0602030304020304" pitchFamily="34" charset="0"/>
              </a:rPr>
              <a:t>)</a:t>
            </a:r>
          </a:p>
          <a:p>
            <a:endParaRPr lang="cs-CZ" sz="2800" dirty="0">
              <a:solidFill>
                <a:schemeClr val="bg1"/>
              </a:solidFill>
              <a:latin typeface="Albertus MT" panose="020E0602030304020304" pitchFamily="34" charset="0"/>
            </a:endParaRPr>
          </a:p>
          <a:p>
            <a:endParaRPr lang="cs-CZ" sz="2800" dirty="0" smtClean="0">
              <a:solidFill>
                <a:schemeClr val="bg1"/>
              </a:solidFill>
              <a:latin typeface="Albertus MT" panose="020E0602030304020304" pitchFamily="34" charset="0"/>
            </a:endParaRPr>
          </a:p>
          <a:p>
            <a:r>
              <a:rPr lang="cs-CZ" sz="2800" dirty="0" err="1" smtClean="0">
                <a:solidFill>
                  <a:schemeClr val="bg1"/>
                </a:solidFill>
                <a:latin typeface="Albertus MT" panose="020E0602030304020304" pitchFamily="34" charset="0"/>
              </a:rPr>
              <a:t>Galasius</a:t>
            </a:r>
            <a:r>
              <a:rPr lang="cs-CZ" sz="2800" dirty="0" smtClean="0">
                <a:solidFill>
                  <a:schemeClr val="bg1"/>
                </a:solidFill>
                <a:latin typeface="Albertus MT" panose="020E06020303040203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lbertus MT" panose="020E0602030304020304" pitchFamily="34" charset="0"/>
              </a:rPr>
              <a:t>Dobner</a:t>
            </a:r>
            <a:r>
              <a:rPr lang="cs-CZ" sz="2800" dirty="0" smtClean="0">
                <a:solidFill>
                  <a:schemeClr val="bg1"/>
                </a:solidFill>
                <a:latin typeface="Albertus MT" panose="020E0602030304020304" pitchFamily="34" charset="0"/>
              </a:rPr>
              <a:t> </a:t>
            </a:r>
            <a:r>
              <a:rPr lang="cs-CZ" sz="2800" dirty="0">
                <a:solidFill>
                  <a:schemeClr val="bg1"/>
                </a:solidFill>
                <a:latin typeface="Albertus MT" panose="020E0602030304020304" pitchFamily="34" charset="0"/>
              </a:rPr>
              <a:t>(1719–1790</a:t>
            </a:r>
            <a:r>
              <a:rPr lang="cs-CZ" sz="2800" dirty="0" smtClean="0">
                <a:solidFill>
                  <a:schemeClr val="bg1"/>
                </a:solidFill>
                <a:latin typeface="Albertus MT" panose="020E0602030304020304" pitchFamily="34" charset="0"/>
              </a:rPr>
              <a:t>)</a:t>
            </a:r>
          </a:p>
          <a:p>
            <a:endParaRPr lang="cs-CZ" sz="2800" dirty="0" smtClean="0">
              <a:solidFill>
                <a:schemeClr val="bg1"/>
              </a:solidFill>
              <a:latin typeface="Albertus MT" panose="020E0602030304020304" pitchFamily="34" charset="0"/>
            </a:endParaRPr>
          </a:p>
          <a:p>
            <a:endParaRPr lang="cs-CZ" sz="2800" dirty="0">
              <a:solidFill>
                <a:schemeClr val="bg1"/>
              </a:solidFill>
              <a:latin typeface="Albertus MT" panose="020E0602030304020304" pitchFamily="34" charset="0"/>
            </a:endParaRPr>
          </a:p>
          <a:p>
            <a:r>
              <a:rPr lang="cs-CZ" sz="2800" b="1" dirty="0">
                <a:solidFill>
                  <a:schemeClr val="bg1"/>
                </a:solidFill>
                <a:latin typeface="Albertus MT" panose="020E0602030304020304" pitchFamily="34" charset="0"/>
              </a:rPr>
              <a:t>Josef Dobrovský</a:t>
            </a:r>
            <a:r>
              <a:rPr lang="cs-CZ" sz="2800" dirty="0">
                <a:solidFill>
                  <a:schemeClr val="bg1"/>
                </a:solidFill>
                <a:latin typeface="Albertus MT" panose="020E0602030304020304" pitchFamily="34" charset="0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latin typeface="Albertus MT" panose="020E0602030304020304" pitchFamily="34" charset="0"/>
              </a:rPr>
              <a:t>(1753–1829)</a:t>
            </a:r>
          </a:p>
        </p:txBody>
      </p:sp>
    </p:spTree>
    <p:extLst>
      <p:ext uri="{BB962C8B-B14F-4D97-AF65-F5344CB8AC3E}">
        <p14:creationId xmlns:p14="http://schemas.microsoft.com/office/powerpoint/2010/main" val="373747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m18h-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0"/>
            <a:ext cx="7739062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8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ŘÍLOHA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845968" y="282059"/>
            <a:ext cx="2500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3"/>
              </a:rPr>
              <a:t>https://gistralik.muni.cz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01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6250" cy="32194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3422" y="3219450"/>
            <a:ext cx="3919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Vrchnostenská kancelář zámek </a:t>
            </a:r>
            <a:r>
              <a:rPr lang="cs-CZ" dirty="0" err="1" smtClean="0">
                <a:solidFill>
                  <a:schemeClr val="bg1"/>
                </a:solidFill>
              </a:rPr>
              <a:t>Lemberk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0"/>
            <a:ext cx="7905750" cy="515191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61323" y="5311860"/>
            <a:ext cx="393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Vrchnostenská kancelář </a:t>
            </a:r>
            <a:r>
              <a:rPr lang="cs-CZ" dirty="0" smtClean="0">
                <a:solidFill>
                  <a:schemeClr val="bg1"/>
                </a:solidFill>
              </a:rPr>
              <a:t>Roztoky u Prahy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312"/>
            <a:ext cx="4286250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ýsledek obrázku pro rychtář vavák"/>
          <p:cNvSpPr>
            <a:spLocks noChangeAspect="1" noChangeArrowheads="1"/>
          </p:cNvSpPr>
          <p:nvPr/>
        </p:nvSpPr>
        <p:spPr bwMode="auto">
          <a:xfrm>
            <a:off x="155575" y="-1203325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Výsledek obrázku pro rychtář vavák"/>
          <p:cNvSpPr>
            <a:spLocks noChangeAspect="1" noChangeArrowheads="1"/>
          </p:cNvSpPr>
          <p:nvPr/>
        </p:nvSpPr>
        <p:spPr bwMode="auto">
          <a:xfrm>
            <a:off x="307975" y="-1050925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6" y="0"/>
            <a:ext cx="4406900" cy="61394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0575" y="6286500"/>
            <a:ext cx="318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František Jan Vavák (1741-1816)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93" y="53974"/>
            <a:ext cx="4014459" cy="608547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75328" y="6286500"/>
            <a:ext cx="359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Rychtářská práva, muzeum Nymburk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790</Words>
  <Application>Microsoft Office PowerPoint</Application>
  <PresentationFormat>Širokoúhlá obrazovka</PresentationFormat>
  <Paragraphs>154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Albertus MT</vt:lpstr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xz</dc:creator>
  <cp:lastModifiedBy>Windows User</cp:lastModifiedBy>
  <cp:revision>16</cp:revision>
  <dcterms:created xsi:type="dcterms:W3CDTF">2019-10-03T13:20:52Z</dcterms:created>
  <dcterms:modified xsi:type="dcterms:W3CDTF">2020-02-03T13:40:06Z</dcterms:modified>
</cp:coreProperties>
</file>