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27"/>
  </p:normalViewPr>
  <p:slideViewPr>
    <p:cSldViewPr snapToGrid="0" snapToObjects="1">
      <p:cViewPr varScale="1">
        <p:scale>
          <a:sx n="115" d="100"/>
          <a:sy n="115" d="100"/>
        </p:scale>
        <p:origin x="2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18. 11. 2021</a:t>
            </a:r>
          </a:p>
        </p:txBody>
      </p:sp>
    </p:spTree>
    <p:extLst>
      <p:ext uri="{BB962C8B-B14F-4D97-AF65-F5344CB8AC3E}">
        <p14:creationId xmlns:p14="http://schemas.microsoft.com/office/powerpoint/2010/main" val="187310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06C1-7535-084C-87EE-48F096443F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5976" y="1658934"/>
            <a:ext cx="9043988" cy="146843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Čtvrtek 25. 11. lekce odpadá</a:t>
            </a:r>
            <a:b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Čtvrtek 2. 12. bude s největší pravděpodobností vyučována synchronně na MS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čase od 10:00 do 11:40 (dle rozvrhu, bude upřesněno).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učí Mgr. et Mgr. Marie Barešová, Ph.D.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(orální sbírky NFA a zásady a praxe orálního výzkumu)</a:t>
            </a:r>
          </a:p>
        </p:txBody>
      </p:sp>
    </p:spTree>
    <p:extLst>
      <p:ext uri="{BB962C8B-B14F-4D97-AF65-F5344CB8AC3E}">
        <p14:creationId xmlns:p14="http://schemas.microsoft.com/office/powerpoint/2010/main" val="26925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EAC8B-4552-FD40-A633-CB1F4FA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A0143-CFFE-0A4A-82B5-13AF21705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 = cokoli, z čeho lze získat poznatky o minulosti.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Tradičně jsou za ně považovány texty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artefatky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hmotné kultury, s inovacemi v historické vědě se představy o tom, co může být považováno za pramen, nadále rozšiřují (např. výpovědi pamětníků).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dějepisectví se tradičně odlišují prameny od (sekundární) odborné literatury, přičemž nadřazené jsou primární prameny nad sekundární literaturou &gt;&gt; pramen mohl o minulé realitě vypovídat přímo, zatímco sekundární prameny (historické knihy) zprostředkovaně,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tj.až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pomocí historikovy kombinační práce.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Samotná archiválie, nabírá svůj význam až ve chvíli, kdy ji zasadíme do nějakého většího celku. </a:t>
            </a:r>
          </a:p>
        </p:txBody>
      </p:sp>
    </p:spTree>
    <p:extLst>
      <p:ext uri="{BB962C8B-B14F-4D97-AF65-F5344CB8AC3E}">
        <p14:creationId xmlns:p14="http://schemas.microsoft.com/office/powerpoint/2010/main" val="80115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BB26CD2-B4C4-AA44-828B-FADE0374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40" y="236005"/>
            <a:ext cx="7205032" cy="34231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5439E3-EB3E-3B4E-B260-25C99463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58" y="2864386"/>
            <a:ext cx="7307424" cy="37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2421BB-C36D-7E48-A3E2-026F2ED5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1637032"/>
            <a:ext cx="7594802" cy="34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D8267E-CA6C-5D41-AB07-83261CB0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3" y="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8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6213B-9CB4-3E45-9B4A-EF09E26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195F3-C54E-2045-92DD-BAAA3760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těmto fondům existují tzv. badatelské pomůcky – dokumenty představující původce fondu (instituci, organizaci, spolek, osobnost) a jednotlivé položky, které fond obsahuje; rozdělených do kartonů a opatřených inventárními čísly či signaturami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Neexistují k ním badatelské pomůcky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instituce je zpřístupňují pouze prostřednictvím oficiální žádosti, zaštítěné institucí, v jejímž rámci badatelský či publikační projekt vzniká (OPA NFA)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zapotřebí mít ujasněnou představu o zkoumaném tématu a obrátit se na archiváře, aby z fondu dle svého uvážení vybral ty kartony a složky, které jsou pro daný badatelský projekt vhodné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C8B978-7686-CB48-BB03-F58EB0EC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4" y="643467"/>
            <a:ext cx="106115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05BC8-205E-D44D-B244-A1DF8803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55A70-E77E-1747-BCEB-68354306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69413" cy="410029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OPA najdeme všechny materiály potřebné pro výzkum domácí kinematografie od počátku cca do roku 1957</a:t>
            </a:r>
          </a:p>
          <a:p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Barrandov studio archiv (BSA)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plány, filmová výroba, dramaturgické posudky k námětům od poloviny 50.let výše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archiv Památníku národního písemnictví (LA PNP)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shromažďuje, zpracovává, ochraňuje a zpřístupňuje doklady k vývoji literatury a knižní kultury v českých zemích včetně dokladů vážících se k životu, dílu a odkazu významných osobností české literatury a knižní kultury od 18. století do současnosti.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Národního muzea (Archiv NM)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přes 1000 fondů a sbírek, jak osobních, tak fondů institucí (pražská divadla do roku 1945, svatováclavská liga atd.)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Všeodborový archiv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materiály dokumentující vývoj domácího odborového hnutí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ČRo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spisový archiv + nahrávky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ČT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Síť okresních a krajských archivů </a:t>
            </a:r>
          </a:p>
        </p:txBody>
      </p:sp>
    </p:spTree>
    <p:extLst>
      <p:ext uri="{BB962C8B-B14F-4D97-AF65-F5344CB8AC3E}">
        <p14:creationId xmlns:p14="http://schemas.microsoft.com/office/powerpoint/2010/main" val="331375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1E96D-4FBB-234B-9A11-326880D6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1583473"/>
            <a:ext cx="2454052" cy="454696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č. 3:</a:t>
            </a:r>
            <a:b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Archivní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763E2-E4E2-FF40-946C-3AEA584B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12" y="330506"/>
            <a:ext cx="7185999" cy="5684704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Václav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Binovec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Napište tři nejdůležitější archivní fondy, které byste při výzkumu této osobnosti a jejího dopadu na domácí kinematografii využili; plus v jaké instituci se tyto fondy nachází</a:t>
            </a:r>
          </a:p>
          <a:p>
            <a:pPr lvl="1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původci alespoň jednoho ze tří vámi vybraných fondů musí být instituce a nikoliv osobnost!</a:t>
            </a:r>
          </a:p>
          <a:p>
            <a:pPr lvl="1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seznamu fondů připojte zprávu o tom, jak jste při rešerši postupovali a jak jste se vámi vybraných fondů dopátrali.</a:t>
            </a:r>
          </a:p>
          <a:p>
            <a:pPr lvl="1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splnění úkolu stačí dodržet tyto dvě podmínky,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tzn.názvy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tří fondů a průběh “pátraní” po nich; nemusíte vypisovat konkrétní inventární čísla či signatury. </a:t>
            </a:r>
          </a:p>
          <a:p>
            <a:pPr lvl="1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úkolu je ověřit, jak si zvládnete poradit s dohledáním relevantních archivních materiálů pro výzkum konkrétní osobnosti/fenoménu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nikoliv návštěva badatelny a samotné bádání v archivu.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neděle 5. 12. 2021 (vč.) – vložit 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9551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608</Words>
  <Application>Microsoft Macintosh PowerPoint</Application>
  <PresentationFormat>Širokoúhlá obrazovka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Historický pramen</vt:lpstr>
      <vt:lpstr>Prezentace aplikace PowerPoint</vt:lpstr>
      <vt:lpstr>Prezentace aplikace PowerPoint</vt:lpstr>
      <vt:lpstr>Prezentace aplikace PowerPoint</vt:lpstr>
      <vt:lpstr>Archivní fondy</vt:lpstr>
      <vt:lpstr>Prezentace aplikace PowerPoint</vt:lpstr>
      <vt:lpstr>Archivní instituce</vt:lpstr>
      <vt:lpstr>Úkol č. 3: Archivní rešerše</vt:lpstr>
      <vt:lpstr>Čtvrtek 25. 11. lekce odpadá Čtvrtek 2. 12. bude s největší pravděpodobností vyučována synchronně na MS Teams, v čase od 10:00 do 11:40 (dle rozvrhu, bude upřesněno).  - učí Mgr. et Mgr. Marie Barešová, Ph.D.  (orální sbírky NFA a zásady a praxe orálního výzkumu)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4</cp:revision>
  <dcterms:created xsi:type="dcterms:W3CDTF">2019-11-14T05:49:44Z</dcterms:created>
  <dcterms:modified xsi:type="dcterms:W3CDTF">2021-11-18T12:46:56Z</dcterms:modified>
</cp:coreProperties>
</file>