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80" r:id="rId4"/>
    <p:sldId id="282" r:id="rId5"/>
    <p:sldId id="28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586"/>
  </p:normalViewPr>
  <p:slideViewPr>
    <p:cSldViewPr snapToGrid="0" snapToObjects="1">
      <p:cViewPr varScale="1">
        <p:scale>
          <a:sx n="113" d="100"/>
          <a:sy n="113" d="100"/>
        </p:scale>
        <p:origin x="2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FC14F2-6D62-C44B-BC94-7C741E73BB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4103" y="1318591"/>
            <a:ext cx="5800929" cy="4220820"/>
          </a:xfrm>
        </p:spPr>
        <p:txBody>
          <a:bodyPr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cs-CZ" sz="4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do metodologie historického výzkumu</a:t>
            </a:r>
            <a:br>
              <a:rPr lang="cs-CZ" sz="4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FAVBPa100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9F42531-AF0A-2D4D-93BE-E4F8ADE795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5048" y="1871831"/>
            <a:ext cx="3084569" cy="3199806"/>
          </a:xfrm>
        </p:spPr>
        <p:txBody>
          <a:bodyPr anchor="ctr">
            <a:normAutofit/>
          </a:bodyPr>
          <a:lstStyle/>
          <a:p>
            <a:endParaRPr lang="cs-CZ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Šárka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Gmiterková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 </a:t>
            </a:r>
          </a:p>
          <a:p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4. 11. 2021</a:t>
            </a:r>
          </a:p>
        </p:txBody>
      </p:sp>
    </p:spTree>
    <p:extLst>
      <p:ext uri="{BB962C8B-B14F-4D97-AF65-F5344CB8AC3E}">
        <p14:creationId xmlns:p14="http://schemas.microsoft.com/office/powerpoint/2010/main" val="508119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3F4C104D-5F30-4811-9376-566B26E4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8A5C5D9-E735-2547-9643-FFB4B71F7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645106"/>
            <a:ext cx="4288760" cy="1259894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Exkurze Národní filmový archiv (KNFA)</a:t>
            </a:r>
            <a:b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Čtvrtek 11. 11.</a:t>
            </a:r>
            <a:b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815E34B-5D02-4E01-A936-E8E1C0AB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DAF7B792-22C9-B442-99CA-46E28D4B8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3650278" cy="3759253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Začátek v 10:00 v kině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Ponrepo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Bartolomějská 291/11, blízko metra a tram zastávky Národní třída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Exkurze do knihovny bohužel kvůli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covidovým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opatřením nelze, program pouze v kině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Ponrepo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představení instituce, sbírek, kurátorské činnosti, OPA, výzkumu, kina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od 10:00 cca do 13:45, pauza od 12:00 do 12:20</a:t>
            </a:r>
          </a:p>
        </p:txBody>
      </p:sp>
      <p:pic>
        <p:nvPicPr>
          <p:cNvPr id="11" name="Obrázek 10" descr="Obsah obrázku budova, exteriér, vpředu, hodiny&#10;&#10;Popis byl vytvořen automaticky">
            <a:extLst>
              <a:ext uri="{FF2B5EF4-FFF2-40B4-BE49-F238E27FC236}">
                <a16:creationId xmlns:a16="http://schemas.microsoft.com/office/drawing/2014/main" id="{C839D798-22C3-8E40-8E52-E972728EAC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9543" y="658875"/>
            <a:ext cx="6953577" cy="5215182"/>
          </a:xfrm>
          <a:prstGeom prst="rect">
            <a:avLst/>
          </a:prstGeom>
        </p:spPr>
      </p:pic>
      <p:sp>
        <p:nvSpPr>
          <p:cNvPr id="27" name="Freeform 11">
            <a:extLst>
              <a:ext uri="{FF2B5EF4-FFF2-40B4-BE49-F238E27FC236}">
                <a16:creationId xmlns:a16="http://schemas.microsoft.com/office/drawing/2014/main" id="{7DE3414B-B032-4710-A468-D3285E38C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886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B1E96D-4FBB-234B-9A11-326880D60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1583473"/>
            <a:ext cx="2454052" cy="4546964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 pro uzavření druhého bloku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1763E2-E4E2-FF40-946C-3AEA584BF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6578" y="589722"/>
            <a:ext cx="6798033" cy="5321500"/>
          </a:xfrm>
        </p:spPr>
        <p:txBody>
          <a:bodyPr anchor="ctr"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Minimálně 5, maximálně však 8 NS o Vašem oblíbeném filmu.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potřeba: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dodržet povinný rozsah (pokud není splněný povinný rozsah, práci neuznáváme; nulový bodový zisk)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minimálně jednou použít jak citaci, tak parafrázi, tak shrnutí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minimálně jednu překladovou citaci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minimálně jednou citovat jak z monografie, tak ze sborníku, tak z periodické publikace (uznává se i web)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připojit soupis zdrojů, který bude obsahovat jak prameny, tak zdroje, tak audiovizuální díla.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Celkem 10 bodů za splnění každé položky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Nehodnotí se – jazyk, gramatické chyby, chyby ve formálních pravidlech (byť jsou ve výstupech vyznačené)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neděle 7. 11. opravené výstupy se zpětnou vazbou; bodový zisk přičtený v poznámkovém bloku </a:t>
            </a:r>
          </a:p>
        </p:txBody>
      </p:sp>
    </p:spTree>
    <p:extLst>
      <p:ext uri="{BB962C8B-B14F-4D97-AF65-F5344CB8AC3E}">
        <p14:creationId xmlns:p14="http://schemas.microsoft.com/office/powerpoint/2010/main" val="2760874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C5B5B1-2D00-9147-9405-75C6AEC6D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Nejčastější chyby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B6F989-7F34-F343-991F-F03DF7CE4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Finální soupis zdrojů – dělit na primární, sekundární a audiovizuální.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Položky nečíslujeme, pouze řadíme dle abecedy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poznámek pod čarou neuvádějte údaje o filmech – těm náleží až finální soupis zdrojů, oddíl citovaná audiovizuální díla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Nepsané pravidlo - základní číslovky &gt;&gt; do 10 rozepisujeme, nad 10 číselný zápis (sedm X 17)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Používejte distribuční/festivalové názvy filmů, původní pouze pokud film nebyl pod českým názvem nikdy a nikde uvedený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Pozor na uvádění čísla odkazujícího k poznámce pod čarou ZA interpunkcí (výroky, tvrzení, shrnutí, parafráze, citace) 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“Citace uvádíme či uzavíráme referencí k jejich původci, čímž se stávají jasnou součástí výkladu”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Údaj o překladu není potřeba uvádět shrnutí či parafráze, pouze u přímé citace. Uvádíme až v poznámce pod čarou, nikoliv v samotném pojednání.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9012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FE35A0-417C-7949-9755-CDFE2DCB7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Zapamatujte si!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48A32E-D540-0D46-AD3F-55013178A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Scénář X scenárista (nikoliv </a:t>
            </a:r>
            <a:r>
              <a:rPr lang="cs-CZ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scénárista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formu opakované citace používejte „tamtéž“ a dále případně stránkový údaj.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Názvy filmů/periodik/alb/seriálů &gt;&gt; VŽDY kurzívou (vč. názvu díla v titulku práce) + dbejte na to, aby vaše práce měla vždycky aspoň nějaký název, v kterém se koncentruje jedna klíčová věc, o níž se Váš text opírá (názvy)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Nezapomeňte ve finálním soupisu zdrojů uvádět VŠECHNA audiovizuální díla – jak analyzovaná, tak hlavně citovaná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Jakýkoliv písemný výstup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rešerní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zprávu, seminární práci, esej) si vždy podepište</a:t>
            </a:r>
          </a:p>
        </p:txBody>
      </p:sp>
    </p:spTree>
    <p:extLst>
      <p:ext uri="{BB962C8B-B14F-4D97-AF65-F5344CB8AC3E}">
        <p14:creationId xmlns:p14="http://schemas.microsoft.com/office/powerpoint/2010/main" val="2574801700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481</Words>
  <Application>Microsoft Office PowerPoint</Application>
  <PresentationFormat>Širokoúhlá obrazovka</PresentationFormat>
  <Paragraphs>34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Wingdings 3</vt:lpstr>
      <vt:lpstr>Stébla</vt:lpstr>
      <vt:lpstr>Úvod do metodologie historického výzkumu  FAVBPa100</vt:lpstr>
      <vt:lpstr>Exkurze Národní filmový archiv (KNFA) Čtvrtek 11. 11. </vt:lpstr>
      <vt:lpstr>Úkol pro uzavření druhého bloku</vt:lpstr>
      <vt:lpstr>Nejčastější chyby</vt:lpstr>
      <vt:lpstr>Zapamatujte si!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metodologie historického výzkumu  FAVBPa100</dc:title>
  <dc:creator>Šárka Gmiterková</dc:creator>
  <cp:lastModifiedBy>Šárka Gmiterková</cp:lastModifiedBy>
  <cp:revision>6</cp:revision>
  <dcterms:created xsi:type="dcterms:W3CDTF">2019-10-16T18:33:28Z</dcterms:created>
  <dcterms:modified xsi:type="dcterms:W3CDTF">2021-11-04T10:11:19Z</dcterms:modified>
</cp:coreProperties>
</file>