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2" r:id="rId5"/>
    <p:sldId id="293" r:id="rId6"/>
    <p:sldId id="295" r:id="rId7"/>
    <p:sldId id="29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16. 12. 2021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875D8-D830-E048-8FCB-80EBAF86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a kvantitativní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EAF18-0FC3-F14C-ADCE-3D1E9346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jakékoliv výzkumné téma se lze přiklonit k jednomu z přístupů anebo je lze kombinovat &gt;&gt; tzv.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smíšený výzkum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makro-rovina / odstup / vně situace / přípravná fáze / testujeme, potvrzujeme či vyvracíme předem dané hypotézy / zobecnění / tvrdá a spolehlivá data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prostředek ke zkoumání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interpetací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aktérů / těsný vztah ke zkoumanému subjektu / uvnitř situace / cílem kontextuální porozumění / teze vzniká v průběhu výzkumu (výzkumné otázky nikoliv!) / bohatá a hloubková data / mikro-rovina</a:t>
            </a:r>
          </a:p>
        </p:txBody>
      </p:sp>
    </p:spTree>
    <p:extLst>
      <p:ext uri="{BB962C8B-B14F-4D97-AF65-F5344CB8AC3E}">
        <p14:creationId xmlns:p14="http://schemas.microsoft.com/office/powerpoint/2010/main" val="42590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D7E15E55-AFAD-CB4E-8819-7EEBC6A0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8" r="2" b="30889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4" name="Obrázek 13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073CE22D-0E51-624F-BB6B-3386799B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r="10758" b="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Obrázek 5" descr="Obsah obrázku text, osoba, zeď, interiér&#10;&#10;Popis byl vytvořen automaticky">
            <a:extLst>
              <a:ext uri="{FF2B5EF4-FFF2-40B4-BE49-F238E27FC236}">
                <a16:creationId xmlns:a16="http://schemas.microsoft.com/office/drawing/2014/main" id="{1A5A7110-C2C5-7C4C-AB0C-96A2EB865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0" r="-1" b="2069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Obrázek 7" descr="Obsah obrázku osoba, muž, oblek, pózování&#10;&#10;Popis byl vytvořen automaticky">
            <a:extLst>
              <a:ext uri="{FF2B5EF4-FFF2-40B4-BE49-F238E27FC236}">
                <a16:creationId xmlns:a16="http://schemas.microsoft.com/office/drawing/2014/main" id="{8BA201BF-A05D-0C43-BF72-0510DFB07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" name="Obrázek 9" descr="Obsah obrázku osoba, muž, staré&#10;&#10;Popis byl vytvořen automaticky">
            <a:extLst>
              <a:ext uri="{FF2B5EF4-FFF2-40B4-BE49-F238E27FC236}">
                <a16:creationId xmlns:a16="http://schemas.microsoft.com/office/drawing/2014/main" id="{C4082288-53F3-244D-AD7A-D9F6D90C3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84" r="1588" b="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4" name="Content Placeholder 4" descr="IMG_1593.jpg">
            <a:extLst>
              <a:ext uri="{FF2B5EF4-FFF2-40B4-BE49-F238E27FC236}">
                <a16:creationId xmlns:a16="http://schemas.microsoft.com/office/drawing/2014/main" id="{20946D6B-8E21-5041-93F7-462AEF5377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r="2" b="34479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1663-AECA-0B41-A303-D0A4F5F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624110"/>
            <a:ext cx="9812455" cy="12808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4 – práce se zvukovým záznamem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7CB35-8541-674E-984B-B3D5BE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Sledování filmů během pandemie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Vyberte si ze svého příbuzenského nebo blízkého okruhu respondenta/respondentku, s nimiž budete vést rozhovor na téma jejich sledovacích návyků audiovizuálního obsahu (filmy, televizní seriály,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během pandemie.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otázky: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proměnily sledovací návyky respondenta/respondentky?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 zvyklí chodit do kina/jezdit na festivaly? Chybí jim zážitek spojený s kolektivním sledováním? Využíval vámi oslovený respondent/respondentka projekcí v rámci Moje kino Live?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Předplatili si některou ze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streamovacích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služeb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HBO GO, Amazon Prime,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DAFilms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MUBI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Začali ve zvýšené míře sledovat některou ze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streamovacích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platforem?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pro ně dostatečná nabídka českých televizních programů? Dovedla pokrýt výpadek návštěvy kina?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filmový/audiovizuální zážitek roku 2021 považují za nejsilnější a proč?</a:t>
            </a:r>
          </a:p>
        </p:txBody>
      </p:sp>
    </p:spTree>
    <p:extLst>
      <p:ext uri="{BB962C8B-B14F-4D97-AF65-F5344CB8AC3E}">
        <p14:creationId xmlns:p14="http://schemas.microsoft.com/office/powerpoint/2010/main" val="258658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5A652-C28C-534A-9DD4-D3CB16D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20 bodů za: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FFDD8-083F-6449-8642-B9849AAA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99" y="1616927"/>
            <a:ext cx="8404913" cy="461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celkovou koncepci eseje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představení výzkumných otázek a ověřování/vytváření hypotézy; práce s relevantními zdroji; schopnost přesvědčivého a čtivého výkladu; struktura textu (od obecného a kontextuálního ke specifickému případu: úvod, hlavní tělo textu, závěr).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pravidel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text musí obsahovat odkazování na zdroje formou poznámek pod čarou ve stanoveném formátu a finální soupis všech použitých zdrojů, rozdělený v souladu s formálními pravidly)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rozsahu 5 až 8 NS (neboduje se – pokud nebude dodržený rozsah, text se vrací k přepracování)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Vztažení výpovědí k nějakému širšímu kontextu, který bude podložený zdrojem, například: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zmíněná díla – jsou zážitky a významy, které si respondenti s filmem spojují, v souladu např. s jejich kritickým hodnocením/hodnocením dalších diváků?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změny v chování diváků během pandemie – je váš respondent někým, komu domácí sledování nahrazuje výpadek jiných kulturních aktivit nebo ne?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specifický kontext sledování – jak a v čem se může lišit domácí sledování od projekce v kině?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Použijte alespoň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PĚT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dohledatelných zdrojů mimo samotný rozhovor a to formou citace, parafráze či shrnutí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náležitostí spojených s metodou orálně historického výzkumu (odkazování na zdroj, uvedení pramenu v přehledu zdrojů; přepis rozhovoru v příloze není nutný!)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Stylistická a jazyková stránka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jazykové stránky (gramatické hrubky, překlepy) a v případě dodržování formálních pravidel tolerance maximálně 3 chyb, jinak přicházíte o bod.</a:t>
            </a:r>
          </a:p>
          <a:p>
            <a:pPr lvl="1">
              <a:lnSpc>
                <a:spcPct val="9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0F24-D2A2-6B41-A290-85A126E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DEFD2-4A53-ED4E-B2AB-05A8C8D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možný zisk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 test 20, za esej o oblíbeném filmu 10, za archivní rešerši 5, za finální úkol 20)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zisk k absolvování předmětu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(60%)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Bodový zisk lze sledovat v poznámkovém bloku předmětu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– 50 bodů &gt;&gt; 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– 45 bodů &gt;&gt; 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– 41 bodů &gt;&gt; 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37 bodů &gt;&gt; 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34 bodů &gt;&gt; 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bodů a méně &gt;&gt; F </a:t>
            </a:r>
          </a:p>
        </p:txBody>
      </p:sp>
    </p:spTree>
    <p:extLst>
      <p:ext uri="{BB962C8B-B14F-4D97-AF65-F5344CB8AC3E}">
        <p14:creationId xmlns:p14="http://schemas.microsoft.com/office/powerpoint/2010/main" val="316315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3E48F-0BC2-9742-9ADF-0BB71F7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4F0FF9-70B5-1F43-9347-A14A78D5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374" y="2133600"/>
            <a:ext cx="3650278" cy="375925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Vypracovaný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vložte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nejpozději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16. 1.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zavírá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6. 2. 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Nezapomeňte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vyplnit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předmětové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anketě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připomínky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komentáře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Konzultační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zkouškovém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13:00 do 14:30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9FCD246-5AC6-5B4A-9E26-AB9EF9C7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61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677</Words>
  <Application>Microsoft Macintosh PowerPoint</Application>
  <PresentationFormat>Širokoúhlá obrazovka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Kvalitativní a kvantitativní výzkum</vt:lpstr>
      <vt:lpstr>Prezentace aplikace PowerPoint</vt:lpstr>
      <vt:lpstr>Úkol č. 4 – práce se zvukovým záznamem </vt:lpstr>
      <vt:lpstr>Zisk 20 bodů za:</vt:lpstr>
      <vt:lpstr>Známkování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1</cp:revision>
  <dcterms:created xsi:type="dcterms:W3CDTF">2021-12-15T18:23:57Z</dcterms:created>
  <dcterms:modified xsi:type="dcterms:W3CDTF">2021-12-15T18:35:41Z</dcterms:modified>
</cp:coreProperties>
</file>