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9" r:id="rId4"/>
    <p:sldId id="260" r:id="rId5"/>
    <p:sldId id="257" r:id="rId6"/>
    <p:sldId id="262" r:id="rId7"/>
    <p:sldId id="258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52EA5-00AA-53A9-DD6E-F069C23A802F}" v="55" dt="2021-01-11T19:25:20.785"/>
    <p1510:client id="{496168A1-EB4B-4C86-8086-034048241022}" v="8087" dt="2021-01-04T21:27:45.844"/>
    <p1510:client id="{6477F1A4-1780-4771-7B90-22FD3630290D}" v="28" dt="2021-09-13T11:35:26.389"/>
    <p1510:client id="{964ABBE7-ADC4-7222-3E7E-D4572C316B31}" v="1" dt="2021-01-15T09:15:57.727"/>
    <p1510:client id="{B5496222-4508-E653-DFD4-BBB243FAD53B}" v="807" dt="2021-01-06T06:46:06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96168A1-EB4B-4C86-8086-034048241022}"/>
    <pc:docChg chg="modSld">
      <pc:chgData name="" userId="" providerId="" clId="Web-{496168A1-EB4B-4C86-8086-034048241022}" dt="2021-01-04T18:08:19.933" v="26" actId="20577"/>
      <pc:docMkLst>
        <pc:docMk/>
      </pc:docMkLst>
      <pc:sldChg chg="modSp">
        <pc:chgData name="" userId="" providerId="" clId="Web-{496168A1-EB4B-4C86-8086-034048241022}" dt="2021-01-04T18:08:17.105" v="24" actId="20577"/>
        <pc:sldMkLst>
          <pc:docMk/>
          <pc:sldMk cId="3799523001" sldId="256"/>
        </pc:sldMkLst>
        <pc:spChg chg="mod">
          <ac:chgData name="" userId="" providerId="" clId="Web-{496168A1-EB4B-4C86-8086-034048241022}" dt="2021-01-04T18:08:17.105" v="24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  <pc:docChgLst>
    <pc:chgData name="Eliška Řehořková" userId="S::496658@muni.cz::b5d9d681-86eb-4315-aa95-4352f926686e" providerId="AD" clId="Web-{964ABBE7-ADC4-7222-3E7E-D4572C316B31}"/>
    <pc:docChg chg="modSld">
      <pc:chgData name="Eliška Řehořková" userId="S::496658@muni.cz::b5d9d681-86eb-4315-aa95-4352f926686e" providerId="AD" clId="Web-{964ABBE7-ADC4-7222-3E7E-D4572C316B31}" dt="2021-01-15T09:15:57.727" v="0" actId="1076"/>
      <pc:docMkLst>
        <pc:docMk/>
      </pc:docMkLst>
      <pc:sldChg chg="modSp">
        <pc:chgData name="Eliška Řehořková" userId="S::496658@muni.cz::b5d9d681-86eb-4315-aa95-4352f926686e" providerId="AD" clId="Web-{964ABBE7-ADC4-7222-3E7E-D4572C316B31}" dt="2021-01-15T09:15:57.727" v="0" actId="1076"/>
        <pc:sldMkLst>
          <pc:docMk/>
          <pc:sldMk cId="3799523001" sldId="256"/>
        </pc:sldMkLst>
        <pc:spChg chg="mod">
          <ac:chgData name="Eliška Řehořková" userId="S::496658@muni.cz::b5d9d681-86eb-4315-aa95-4352f926686e" providerId="AD" clId="Web-{964ABBE7-ADC4-7222-3E7E-D4572C316B31}" dt="2021-01-15T09:15:57.727" v="0" actId="1076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  <pc:docChgLst>
    <pc:chgData name="Alena Polická" userId="S::12093@muni.cz::f4e6bdc1-3f0b-4d68-913c-0930538881ab" providerId="AD" clId="Web-{6477F1A4-1780-4771-7B90-22FD3630290D}"/>
    <pc:docChg chg="modSld">
      <pc:chgData name="Alena Polická" userId="S::12093@muni.cz::f4e6bdc1-3f0b-4d68-913c-0930538881ab" providerId="AD" clId="Web-{6477F1A4-1780-4771-7B90-22FD3630290D}" dt="2021-09-13T11:35:26.389" v="15" actId="1076"/>
      <pc:docMkLst>
        <pc:docMk/>
      </pc:docMkLst>
      <pc:sldChg chg="modSp">
        <pc:chgData name="Alena Polická" userId="S::12093@muni.cz::f4e6bdc1-3f0b-4d68-913c-0930538881ab" providerId="AD" clId="Web-{6477F1A4-1780-4771-7B90-22FD3630290D}" dt="2021-09-13T11:35:26.389" v="15" actId="1076"/>
        <pc:sldMkLst>
          <pc:docMk/>
          <pc:sldMk cId="3799523001" sldId="256"/>
        </pc:sldMkLst>
        <pc:spChg chg="mod">
          <ac:chgData name="Alena Polická" userId="S::12093@muni.cz::f4e6bdc1-3f0b-4d68-913c-0930538881ab" providerId="AD" clId="Web-{6477F1A4-1780-4771-7B90-22FD3630290D}" dt="2021-09-13T11:35:26.389" v="15" actId="1076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Alena Polická" userId="S::12093@muni.cz::f4e6bdc1-3f0b-4d68-913c-0930538881ab" providerId="AD" clId="Web-{6477F1A4-1780-4771-7B90-22FD3630290D}" dt="2021-09-13T11:35:20.389" v="14" actId="20577"/>
          <ac:spMkLst>
            <pc:docMk/>
            <pc:sldMk cId="3799523001" sldId="256"/>
            <ac:spMk id="3" creationId="{00000000-0000-0000-0000-000000000000}"/>
          </ac:spMkLst>
        </pc:spChg>
      </pc:sldChg>
    </pc:docChg>
  </pc:docChgLst>
  <pc:docChgLst>
    <pc:chgData name="Alena Polická" userId="S::12093@muni.cz::f4e6bdc1-3f0b-4d68-913c-0930538881ab" providerId="AD" clId="Web-{0A152EA5-00AA-53A9-DD6E-F069C23A802F}"/>
    <pc:docChg chg="modSld">
      <pc:chgData name="Alena Polická" userId="S::12093@muni.cz::f4e6bdc1-3f0b-4d68-913c-0930538881ab" providerId="AD" clId="Web-{0A152EA5-00AA-53A9-DD6E-F069C23A802F}" dt="2021-01-11T19:25:20.066" v="53" actId="20577"/>
      <pc:docMkLst>
        <pc:docMk/>
      </pc:docMkLst>
      <pc:sldChg chg="modSp">
        <pc:chgData name="Alena Polická" userId="S::12093@muni.cz::f4e6bdc1-3f0b-4d68-913c-0930538881ab" providerId="AD" clId="Web-{0A152EA5-00AA-53A9-DD6E-F069C23A802F}" dt="2021-01-11T19:25:16.176" v="51" actId="20577"/>
        <pc:sldMkLst>
          <pc:docMk/>
          <pc:sldMk cId="3799523001" sldId="256"/>
        </pc:sldMkLst>
        <pc:spChg chg="mod">
          <ac:chgData name="Alena Polická" userId="S::12093@muni.cz::f4e6bdc1-3f0b-4d68-913c-0930538881ab" providerId="AD" clId="Web-{0A152EA5-00AA-53A9-DD6E-F069C23A802F}" dt="2021-01-11T19:25:16.176" v="51" actId="20577"/>
          <ac:spMkLst>
            <pc:docMk/>
            <pc:sldMk cId="3799523001" sldId="256"/>
            <ac:spMk id="3" creationId="{00000000-0000-0000-0000-000000000000}"/>
          </ac:spMkLst>
        </pc:spChg>
      </pc:sldChg>
      <pc:sldChg chg="modSp">
        <pc:chgData name="Alena Polická" userId="S::12093@muni.cz::f4e6bdc1-3f0b-4d68-913c-0930538881ab" providerId="AD" clId="Web-{0A152EA5-00AA-53A9-DD6E-F069C23A802F}" dt="2021-01-11T19:25:01.066" v="42" actId="20577"/>
        <pc:sldMkLst>
          <pc:docMk/>
          <pc:sldMk cId="3597261501" sldId="267"/>
        </pc:sldMkLst>
        <pc:graphicFrameChg chg="modGraphic">
          <ac:chgData name="Alena Polická" userId="S::12093@muni.cz::f4e6bdc1-3f0b-4d68-913c-0930538881ab" providerId="AD" clId="Web-{0A152EA5-00AA-53A9-DD6E-F069C23A802F}" dt="2021-01-11T19:25:01.066" v="42" actId="20577"/>
          <ac:graphicFrameMkLst>
            <pc:docMk/>
            <pc:sldMk cId="3597261501" sldId="267"/>
            <ac:graphicFrameMk id="18" creationId="{6AFA5944-485D-4638-B249-B902B980D1AA}"/>
          </ac:graphicFrameMkLst>
        </pc:graphicFrameChg>
      </pc:sldChg>
    </pc:docChg>
  </pc:docChgLst>
  <pc:docChgLst>
    <pc:chgData name="Alena Polická" userId="S::12093@muni.cz::f4e6bdc1-3f0b-4d68-913c-0930538881ab" providerId="AD" clId="Web-{496168A1-EB4B-4C86-8086-034048241022}"/>
    <pc:docChg chg="addSld delSld modSld sldOrd addMainMaster delMainMaster">
      <pc:chgData name="Alena Polická" userId="S::12093@muni.cz::f4e6bdc1-3f0b-4d68-913c-0930538881ab" providerId="AD" clId="Web-{496168A1-EB4B-4C86-8086-034048241022}" dt="2021-01-04T21:27:45.844" v="8038" actId="20577"/>
      <pc:docMkLst>
        <pc:docMk/>
      </pc:docMkLst>
      <pc:sldChg chg="addSp delSp modSp mod setBg modClrScheme chgLayout">
        <pc:chgData name="Alena Polická" userId="S::12093@muni.cz::f4e6bdc1-3f0b-4d68-913c-0930538881ab" providerId="AD" clId="Web-{496168A1-EB4B-4C86-8086-034048241022}" dt="2021-01-04T21:24:09.121" v="7745" actId="20577"/>
        <pc:sldMkLst>
          <pc:docMk/>
          <pc:sldMk cId="3799523001" sldId="256"/>
        </pc:sldMkLst>
        <pc:spChg chg="mo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Alena Polická" userId="S::12093@muni.cz::f4e6bdc1-3f0b-4d68-913c-0930538881ab" providerId="AD" clId="Web-{496168A1-EB4B-4C86-8086-034048241022}" dt="2021-01-04T21:24:09.121" v="7745" actId="20577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9" creationId="{2FB82883-1DC0-4BE1-A607-009095F3355A}"/>
          </ac:spMkLst>
        </pc:spChg>
        <pc:spChg chg="add del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11" creationId="{A3473CF9-37EB-43E7-89EF-D2D1C53D1DAC}"/>
          </ac:spMkLst>
        </pc:spChg>
        <pc:spChg chg="add del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13" creationId="{586B4EF9-43BA-4655-A6FF-1D8E21574C95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15" creationId="{B725BC23-E0DD-4037-B2B8-7B6FA64543FB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16" creationId="{199EE120-2D35-4A48-BAAE-238F986A13DC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17" creationId="{552F9EAC-0C70-441C-AC78-65174C285730}"/>
          </ac:spMkLst>
        </pc:spChg>
        <pc:spChg chg="add del">
          <ac:chgData name="Alena Polická" userId="S::12093@muni.cz::f4e6bdc1-3f0b-4d68-913c-0930538881ab" providerId="AD" clId="Web-{496168A1-EB4B-4C86-8086-034048241022}" dt="2021-01-04T18:10:03.998" v="127"/>
          <ac:spMkLst>
            <pc:docMk/>
            <pc:sldMk cId="3799523001" sldId="256"/>
            <ac:spMk id="18" creationId="{489B7BFD-8F45-4093-AD9C-91B15B0503D9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19" creationId="{0D48F6B8-EF56-4340-982E-F4D6F5DC2F57}"/>
          </ac:spMkLst>
        </pc:spChg>
        <pc:spChg chg="add del">
          <ac:chgData name="Alena Polická" userId="S::12093@muni.cz::f4e6bdc1-3f0b-4d68-913c-0930538881ab" providerId="AD" clId="Web-{496168A1-EB4B-4C86-8086-034048241022}" dt="2021-01-04T18:10:03.998" v="127"/>
          <ac:spMkLst>
            <pc:docMk/>
            <pc:sldMk cId="3799523001" sldId="256"/>
            <ac:spMk id="20" creationId="{4D4C00DC-4DC6-4CD2-9E31-F17E6CEBC5A6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21" creationId="{9DC7C5E2-274E-49A3-A8E0-46A5B8CAC3D4}"/>
          </ac:spMkLst>
        </pc:spChg>
        <pc:spChg chg="add del">
          <ac:chgData name="Alena Polická" userId="S::12093@muni.cz::f4e6bdc1-3f0b-4d68-913c-0930538881ab" providerId="AD" clId="Web-{496168A1-EB4B-4C86-8086-034048241022}" dt="2021-01-04T18:10:03.998" v="127"/>
          <ac:spMkLst>
            <pc:docMk/>
            <pc:sldMk cId="3799523001" sldId="256"/>
            <ac:spMk id="22" creationId="{A499C65A-9B02-4D7F-BD68-CD38D880551F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26" creationId="{AC596C40-FEA6-4867-853D-CF37DE3B6BF3}"/>
          </ac:spMkLst>
        </pc:spChg>
        <pc:spChg chg="add">
          <ac:chgData name="Alena Polická" userId="S::12093@muni.cz::f4e6bdc1-3f0b-4d68-913c-0930538881ab" providerId="AD" clId="Web-{496168A1-EB4B-4C86-8086-034048241022}" dt="2021-01-04T18:10:04.045" v="128"/>
          <ac:spMkLst>
            <pc:docMk/>
            <pc:sldMk cId="3799523001" sldId="256"/>
            <ac:spMk id="30" creationId="{D6CF8D2C-9E01-48EC-8DDF-8A1FF60AED22}"/>
          </ac:spMkLst>
        </pc:spChg>
        <pc:grpChg chg="add del">
          <ac:chgData name="Alena Polická" userId="S::12093@muni.cz::f4e6bdc1-3f0b-4d68-913c-0930538881ab" providerId="AD" clId="Web-{496168A1-EB4B-4C86-8086-034048241022}" dt="2021-01-04T18:10:03.998" v="127"/>
          <ac:grpSpMkLst>
            <pc:docMk/>
            <pc:sldMk cId="3799523001" sldId="256"/>
            <ac:grpSpMk id="24" creationId="{66FB5A75-BDE2-4F12-A95B-C48788A7685C}"/>
          </ac:grpSpMkLst>
        </pc:grpChg>
        <pc:grpChg chg="add del">
          <ac:chgData name="Alena Polická" userId="S::12093@muni.cz::f4e6bdc1-3f0b-4d68-913c-0930538881ab" providerId="AD" clId="Web-{496168A1-EB4B-4C86-8086-034048241022}" dt="2021-01-04T18:10:03.998" v="127"/>
          <ac:grpSpMkLst>
            <pc:docMk/>
            <pc:sldMk cId="3799523001" sldId="256"/>
            <ac:grpSpMk id="28" creationId="{1F4896D7-5AD0-4505-BCCD-82262CFEE2E1}"/>
          </ac:grpSpMkLst>
        </pc:grpChg>
        <pc:picChg chg="add mod ord">
          <ac:chgData name="Alena Polická" userId="S::12093@muni.cz::f4e6bdc1-3f0b-4d68-913c-0930538881ab" providerId="AD" clId="Web-{496168A1-EB4B-4C86-8086-034048241022}" dt="2021-01-04T18:10:04.045" v="128"/>
          <ac:picMkLst>
            <pc:docMk/>
            <pc:sldMk cId="3799523001" sldId="256"/>
            <ac:picMk id="4" creationId="{9B471376-1AD2-4BD1-AC35-97AD91AE3486}"/>
          </ac:picMkLst>
        </pc:picChg>
      </pc:sldChg>
      <pc:sldChg chg="modSp new">
        <pc:chgData name="Alena Polická" userId="S::12093@muni.cz::f4e6bdc1-3f0b-4d68-913c-0930538881ab" providerId="AD" clId="Web-{496168A1-EB4B-4C86-8086-034048241022}" dt="2021-01-04T19:00:12.982" v="4009" actId="14100"/>
        <pc:sldMkLst>
          <pc:docMk/>
          <pc:sldMk cId="4176455916" sldId="257"/>
        </pc:sldMkLst>
        <pc:spChg chg="mod">
          <ac:chgData name="Alena Polická" userId="S::12093@muni.cz::f4e6bdc1-3f0b-4d68-913c-0930538881ab" providerId="AD" clId="Web-{496168A1-EB4B-4C86-8086-034048241022}" dt="2021-01-04T18:13:35.926" v="226" actId="20577"/>
          <ac:spMkLst>
            <pc:docMk/>
            <pc:sldMk cId="4176455916" sldId="257"/>
            <ac:spMk id="2" creationId="{A8DA96AC-D291-408D-A816-6C21C9ED9C86}"/>
          </ac:spMkLst>
        </pc:spChg>
        <pc:spChg chg="mod">
          <ac:chgData name="Alena Polická" userId="S::12093@muni.cz::f4e6bdc1-3f0b-4d68-913c-0930538881ab" providerId="AD" clId="Web-{496168A1-EB4B-4C86-8086-034048241022}" dt="2021-01-04T18:59:37.716" v="4004" actId="20577"/>
          <ac:spMkLst>
            <pc:docMk/>
            <pc:sldMk cId="4176455916" sldId="257"/>
            <ac:spMk id="3" creationId="{11A2165D-E77A-41B1-9FF0-9B3996CAC6DD}"/>
          </ac:spMkLst>
        </pc:spChg>
        <pc:spChg chg="mod">
          <ac:chgData name="Alena Polická" userId="S::12093@muni.cz::f4e6bdc1-3f0b-4d68-913c-0930538881ab" providerId="AD" clId="Web-{496168A1-EB4B-4C86-8086-034048241022}" dt="2021-01-04T19:00:12.982" v="4009" actId="14100"/>
          <ac:spMkLst>
            <pc:docMk/>
            <pc:sldMk cId="4176455916" sldId="257"/>
            <ac:spMk id="4" creationId="{B20B4E3F-2FF6-4367-93EB-7B23608E7FBD}"/>
          </ac:spMkLst>
        </pc:spChg>
        <pc:spChg chg="mod">
          <ac:chgData name="Alena Polická" userId="S::12093@muni.cz::f4e6bdc1-3f0b-4d68-913c-0930538881ab" providerId="AD" clId="Web-{496168A1-EB4B-4C86-8086-034048241022}" dt="2021-01-04T19:00:10.060" v="4008" actId="1076"/>
          <ac:spMkLst>
            <pc:docMk/>
            <pc:sldMk cId="4176455916" sldId="257"/>
            <ac:spMk id="5" creationId="{5B032250-5F5C-4BD1-A55D-EA6FB283CA9F}"/>
          </ac:spMkLst>
        </pc:spChg>
        <pc:spChg chg="mod">
          <ac:chgData name="Alena Polická" userId="S::12093@muni.cz::f4e6bdc1-3f0b-4d68-913c-0930538881ab" providerId="AD" clId="Web-{496168A1-EB4B-4C86-8086-034048241022}" dt="2021-01-04T18:11:32.532" v="181" actId="20577"/>
          <ac:spMkLst>
            <pc:docMk/>
            <pc:sldMk cId="4176455916" sldId="257"/>
            <ac:spMk id="6" creationId="{D0BDD7B5-1BB3-4DA6-A21F-619EE60D7378}"/>
          </ac:spMkLst>
        </pc:spChg>
      </pc:sldChg>
      <pc:sldChg chg="addSp delSp modSp new mod setBg">
        <pc:chgData name="Alena Polická" userId="S::12093@muni.cz::f4e6bdc1-3f0b-4d68-913c-0930538881ab" providerId="AD" clId="Web-{496168A1-EB4B-4C86-8086-034048241022}" dt="2021-01-04T19:07:55.978" v="4049"/>
        <pc:sldMkLst>
          <pc:docMk/>
          <pc:sldMk cId="1038802038" sldId="258"/>
        </pc:sldMkLst>
        <pc:spChg chg="add del">
          <ac:chgData name="Alena Polická" userId="S::12093@muni.cz::f4e6bdc1-3f0b-4d68-913c-0930538881ab" providerId="AD" clId="Web-{496168A1-EB4B-4C86-8086-034048241022}" dt="2021-01-04T18:12:49.096" v="190"/>
          <ac:spMkLst>
            <pc:docMk/>
            <pc:sldMk cId="1038802038" sldId="258"/>
            <ac:spMk id="7" creationId="{34EE865D-5A59-4DD1-A94D-A8DBE4A9E013}"/>
          </ac:spMkLst>
        </pc:spChg>
        <pc:picChg chg="add mod">
          <ac:chgData name="Alena Polická" userId="S::12093@muni.cz::f4e6bdc1-3f0b-4d68-913c-0930538881ab" providerId="AD" clId="Web-{496168A1-EB4B-4C86-8086-034048241022}" dt="2021-01-04T19:02:19.282" v="4010" actId="1076"/>
          <ac:picMkLst>
            <pc:docMk/>
            <pc:sldMk cId="1038802038" sldId="258"/>
            <ac:picMk id="2" creationId="{021F2076-48EB-4921-A949-05ED0879346E}"/>
          </ac:picMkLst>
        </pc:picChg>
        <pc:inkChg chg="add">
          <ac:chgData name="Alena Polická" userId="S::12093@muni.cz::f4e6bdc1-3f0b-4d68-913c-0930538881ab" providerId="AD" clId="Web-{496168A1-EB4B-4C86-8086-034048241022}" dt="2021-01-04T19:02:51.752" v="4011"/>
          <ac:inkMkLst>
            <pc:docMk/>
            <pc:sldMk cId="1038802038" sldId="258"/>
            <ac:inkMk id="3" creationId="{6D1055F6-50F7-4BD0-A04E-5ED17CC6298E}"/>
          </ac:inkMkLst>
        </pc:inkChg>
        <pc:inkChg chg="add">
          <ac:chgData name="Alena Polická" userId="S::12093@muni.cz::f4e6bdc1-3f0b-4d68-913c-0930538881ab" providerId="AD" clId="Web-{496168A1-EB4B-4C86-8086-034048241022}" dt="2021-01-04T19:03:00.815" v="4012"/>
          <ac:inkMkLst>
            <pc:docMk/>
            <pc:sldMk cId="1038802038" sldId="258"/>
            <ac:inkMk id="4" creationId="{181373A3-839A-437C-A89C-45683E96D351}"/>
          </ac:inkMkLst>
        </pc:inkChg>
        <pc:inkChg chg="add">
          <ac:chgData name="Alena Polická" userId="S::12093@muni.cz::f4e6bdc1-3f0b-4d68-913c-0930538881ab" providerId="AD" clId="Web-{496168A1-EB4B-4C86-8086-034048241022}" dt="2021-01-04T19:03:08.252" v="4013"/>
          <ac:inkMkLst>
            <pc:docMk/>
            <pc:sldMk cId="1038802038" sldId="258"/>
            <ac:inkMk id="5" creationId="{6526BFF0-CB92-4E1C-8165-0009C26FC92B}"/>
          </ac:inkMkLst>
        </pc:inkChg>
        <pc:inkChg chg="add">
          <ac:chgData name="Alena Polická" userId="S::12093@muni.cz::f4e6bdc1-3f0b-4d68-913c-0930538881ab" providerId="AD" clId="Web-{496168A1-EB4B-4C86-8086-034048241022}" dt="2021-01-04T19:03:19.924" v="4014"/>
          <ac:inkMkLst>
            <pc:docMk/>
            <pc:sldMk cId="1038802038" sldId="258"/>
            <ac:inkMk id="6" creationId="{A45A14E5-D21D-4B14-8A50-53F313C043A7}"/>
          </ac:inkMkLst>
        </pc:inkChg>
        <pc:inkChg chg="add">
          <ac:chgData name="Alena Polická" userId="S::12093@muni.cz::f4e6bdc1-3f0b-4d68-913c-0930538881ab" providerId="AD" clId="Web-{496168A1-EB4B-4C86-8086-034048241022}" dt="2021-01-04T19:03:33.675" v="4015"/>
          <ac:inkMkLst>
            <pc:docMk/>
            <pc:sldMk cId="1038802038" sldId="258"/>
            <ac:inkMk id="8" creationId="{0EA04B8B-FDE6-47D4-A1E6-524FF7E369F0}"/>
          </ac:inkMkLst>
        </pc:inkChg>
        <pc:inkChg chg="add">
          <ac:chgData name="Alena Polická" userId="S::12093@muni.cz::f4e6bdc1-3f0b-4d68-913c-0930538881ab" providerId="AD" clId="Web-{496168A1-EB4B-4C86-8086-034048241022}" dt="2021-01-04T19:03:36.394" v="4016"/>
          <ac:inkMkLst>
            <pc:docMk/>
            <pc:sldMk cId="1038802038" sldId="258"/>
            <ac:inkMk id="9" creationId="{E17CFFB0-80CC-4FC5-A05B-915578BC25DC}"/>
          </ac:inkMkLst>
        </pc:inkChg>
        <pc:inkChg chg="add">
          <ac:chgData name="Alena Polická" userId="S::12093@muni.cz::f4e6bdc1-3f0b-4d68-913c-0930538881ab" providerId="AD" clId="Web-{496168A1-EB4B-4C86-8086-034048241022}" dt="2021-01-04T19:03:38.003" v="4017"/>
          <ac:inkMkLst>
            <pc:docMk/>
            <pc:sldMk cId="1038802038" sldId="258"/>
            <ac:inkMk id="10" creationId="{CEF9D891-DB84-4050-8BED-0ABD7ED89865}"/>
          </ac:inkMkLst>
        </pc:inkChg>
        <pc:inkChg chg="add">
          <ac:chgData name="Alena Polická" userId="S::12093@muni.cz::f4e6bdc1-3f0b-4d68-913c-0930538881ab" providerId="AD" clId="Web-{496168A1-EB4B-4C86-8086-034048241022}" dt="2021-01-04T19:03:39.784" v="4018"/>
          <ac:inkMkLst>
            <pc:docMk/>
            <pc:sldMk cId="1038802038" sldId="258"/>
            <ac:inkMk id="11" creationId="{35ABFB85-AB83-4112-9E1B-EA220369042D}"/>
          </ac:inkMkLst>
        </pc:inkChg>
        <pc:inkChg chg="add">
          <ac:chgData name="Alena Polická" userId="S::12093@muni.cz::f4e6bdc1-3f0b-4d68-913c-0930538881ab" providerId="AD" clId="Web-{496168A1-EB4B-4C86-8086-034048241022}" dt="2021-01-04T19:03:42.175" v="4019"/>
          <ac:inkMkLst>
            <pc:docMk/>
            <pc:sldMk cId="1038802038" sldId="258"/>
            <ac:inkMk id="12" creationId="{8DA058F2-25DB-4D9D-8198-FBB905647A1F}"/>
          </ac:inkMkLst>
        </pc:inkChg>
        <pc:inkChg chg="add">
          <ac:chgData name="Alena Polická" userId="S::12093@muni.cz::f4e6bdc1-3f0b-4d68-913c-0930538881ab" providerId="AD" clId="Web-{496168A1-EB4B-4C86-8086-034048241022}" dt="2021-01-04T19:03:54.753" v="4020"/>
          <ac:inkMkLst>
            <pc:docMk/>
            <pc:sldMk cId="1038802038" sldId="258"/>
            <ac:inkMk id="13" creationId="{168783BB-680B-4DDA-902B-BCDC41774C49}"/>
          </ac:inkMkLst>
        </pc:inkChg>
        <pc:inkChg chg="add del">
          <ac:chgData name="Alena Polická" userId="S::12093@muni.cz::f4e6bdc1-3f0b-4d68-913c-0930538881ab" providerId="AD" clId="Web-{496168A1-EB4B-4C86-8086-034048241022}" dt="2021-01-04T19:05:06.958" v="4027"/>
          <ac:inkMkLst>
            <pc:docMk/>
            <pc:sldMk cId="1038802038" sldId="258"/>
            <ac:inkMk id="14" creationId="{B239193F-8992-4967-8035-FFAF854B9A6E}"/>
          </ac:inkMkLst>
        </pc:inkChg>
        <pc:inkChg chg="add del">
          <ac:chgData name="Alena Polická" userId="S::12093@muni.cz::f4e6bdc1-3f0b-4d68-913c-0930538881ab" providerId="AD" clId="Web-{496168A1-EB4B-4C86-8086-034048241022}" dt="2021-01-04T19:05:06.958" v="4028"/>
          <ac:inkMkLst>
            <pc:docMk/>
            <pc:sldMk cId="1038802038" sldId="258"/>
            <ac:inkMk id="15" creationId="{DA725E9C-C937-48DA-A20C-735C17497540}"/>
          </ac:inkMkLst>
        </pc:inkChg>
        <pc:inkChg chg="add del">
          <ac:chgData name="Alena Polická" userId="S::12093@muni.cz::f4e6bdc1-3f0b-4d68-913c-0930538881ab" providerId="AD" clId="Web-{496168A1-EB4B-4C86-8086-034048241022}" dt="2021-01-04T19:04:59.474" v="4024"/>
          <ac:inkMkLst>
            <pc:docMk/>
            <pc:sldMk cId="1038802038" sldId="258"/>
            <ac:inkMk id="16" creationId="{ED849856-DF87-44EC-B2C1-FD73BFCFCBD5}"/>
          </ac:inkMkLst>
        </pc:inkChg>
        <pc:inkChg chg="add del">
          <ac:chgData name="Alena Polická" userId="S::12093@muni.cz::f4e6bdc1-3f0b-4d68-913c-0930538881ab" providerId="AD" clId="Web-{496168A1-EB4B-4C86-8086-034048241022}" dt="2021-01-04T19:07:37.900" v="4045"/>
          <ac:inkMkLst>
            <pc:docMk/>
            <pc:sldMk cId="1038802038" sldId="258"/>
            <ac:inkMk id="17" creationId="{1D1DE725-392B-47A2-A6AB-B665365609CF}"/>
          </ac:inkMkLst>
        </pc:inkChg>
        <pc:inkChg chg="add">
          <ac:chgData name="Alena Polická" userId="S::12093@muni.cz::f4e6bdc1-3f0b-4d68-913c-0930538881ab" providerId="AD" clId="Web-{496168A1-EB4B-4C86-8086-034048241022}" dt="2021-01-04T19:07:47.994" v="4046"/>
          <ac:inkMkLst>
            <pc:docMk/>
            <pc:sldMk cId="1038802038" sldId="258"/>
            <ac:inkMk id="18" creationId="{F2CBF5C9-03FE-4638-B05B-EF6EBE7931D6}"/>
          </ac:inkMkLst>
        </pc:inkChg>
        <pc:inkChg chg="add">
          <ac:chgData name="Alena Polická" userId="S::12093@muni.cz::f4e6bdc1-3f0b-4d68-913c-0930538881ab" providerId="AD" clId="Web-{496168A1-EB4B-4C86-8086-034048241022}" dt="2021-01-04T19:07:51.838" v="4047"/>
          <ac:inkMkLst>
            <pc:docMk/>
            <pc:sldMk cId="1038802038" sldId="258"/>
            <ac:inkMk id="19" creationId="{D15E0AA1-F0C0-4C9D-9F28-BFE2C7424DBD}"/>
          </ac:inkMkLst>
        </pc:inkChg>
        <pc:inkChg chg="add">
          <ac:chgData name="Alena Polická" userId="S::12093@muni.cz::f4e6bdc1-3f0b-4d68-913c-0930538881ab" providerId="AD" clId="Web-{496168A1-EB4B-4C86-8086-034048241022}" dt="2021-01-04T19:07:52.541" v="4048"/>
          <ac:inkMkLst>
            <pc:docMk/>
            <pc:sldMk cId="1038802038" sldId="258"/>
            <ac:inkMk id="20" creationId="{6BE69F91-AA4D-44A9-A9FF-D32B906F529D}"/>
          </ac:inkMkLst>
        </pc:inkChg>
        <pc:inkChg chg="add">
          <ac:chgData name="Alena Polická" userId="S::12093@muni.cz::f4e6bdc1-3f0b-4d68-913c-0930538881ab" providerId="AD" clId="Web-{496168A1-EB4B-4C86-8086-034048241022}" dt="2021-01-04T19:07:55.978" v="4049"/>
          <ac:inkMkLst>
            <pc:docMk/>
            <pc:sldMk cId="1038802038" sldId="258"/>
            <ac:inkMk id="21" creationId="{A4A520C9-67B9-481A-AE00-675A3D75F18A}"/>
          </ac:inkMkLst>
        </pc:inkChg>
      </pc:sldChg>
      <pc:sldChg chg="addSp delSp modSp new mod setBg modClrScheme chgLayout">
        <pc:chgData name="Alena Polická" userId="S::12093@muni.cz::f4e6bdc1-3f0b-4d68-913c-0930538881ab" providerId="AD" clId="Web-{496168A1-EB4B-4C86-8086-034048241022}" dt="2021-01-04T18:51:54.938" v="3547" actId="20577"/>
        <pc:sldMkLst>
          <pc:docMk/>
          <pc:sldMk cId="3117021351" sldId="259"/>
        </pc:sldMkLst>
        <pc:spChg chg="mod ord">
          <ac:chgData name="Alena Polická" userId="S::12093@muni.cz::f4e6bdc1-3f0b-4d68-913c-0930538881ab" providerId="AD" clId="Web-{496168A1-EB4B-4C86-8086-034048241022}" dt="2021-01-04T18:45:21.647" v="2743" actId="20577"/>
          <ac:spMkLst>
            <pc:docMk/>
            <pc:sldMk cId="3117021351" sldId="259"/>
            <ac:spMk id="2" creationId="{614942AF-2656-4BDA-BAD9-F33FC7138F7D}"/>
          </ac:spMkLst>
        </pc:spChg>
        <pc:spChg chg="mod ord">
          <ac:chgData name="Alena Polická" userId="S::12093@muni.cz::f4e6bdc1-3f0b-4d68-913c-0930538881ab" providerId="AD" clId="Web-{496168A1-EB4B-4C86-8086-034048241022}" dt="2021-01-04T18:51:54.938" v="3547" actId="20577"/>
          <ac:spMkLst>
            <pc:docMk/>
            <pc:sldMk cId="3117021351" sldId="259"/>
            <ac:spMk id="3" creationId="{E120BF7A-4EC8-41CE-AD9B-C5277BBDE3E1}"/>
          </ac:spMkLst>
        </pc:spChg>
        <pc:spChg chg="del">
          <ac:chgData name="Alena Polická" userId="S::12093@muni.cz::f4e6bdc1-3f0b-4d68-913c-0930538881ab" providerId="AD" clId="Web-{496168A1-EB4B-4C86-8086-034048241022}" dt="2021-01-04T18:20:25.249" v="904"/>
          <ac:spMkLst>
            <pc:docMk/>
            <pc:sldMk cId="3117021351" sldId="259"/>
            <ac:spMk id="4" creationId="{A9E3F335-455F-4C1C-AFE3-D0D1C576193B}"/>
          </ac:spMkLst>
        </pc:spChg>
        <pc:spChg chg="add del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8" creationId="{72526924-84D3-45FB-A5FE-62D8FCBF53B6}"/>
          </ac:spMkLst>
        </pc:spChg>
        <pc:spChg chg="add del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10" creationId="{5C2A6256-1DD0-4E4B-A8B3-9A711B4DBE0C}"/>
          </ac:spMkLst>
        </pc:spChg>
        <pc:spChg chg="add del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12" creationId="{41760540-185E-4652-BFD2-9B362EF3BC99}"/>
          </ac:spMkLst>
        </pc:spChg>
        <pc:spChg chg="add del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14" creationId="{729789F4-85C1-41A0-83EB-992E22210CB9}"/>
          </ac:spMkLst>
        </pc:spChg>
        <pc:spChg chg="add del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16" creationId="{9D9D367D-6DD2-4A7C-8918-0DCAC297559A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21" creationId="{099405E2-1A96-4DBA-A9DC-4C2A1B421CA9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23" creationId="{79855050-A75B-4DD0-9B56-8B1C7722D884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25" creationId="{BCF4857D-F003-4CA1-82AB-00900B1008BA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27" creationId="{5E6738EB-6FF0-4AF9-8462-57F4494B88B2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29" creationId="{DB791336-FCAA-4174-9303-B3F374861110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31" creationId="{CA212158-300D-44D0-9CCE-472C3F669EE1}"/>
          </ac:spMkLst>
        </pc:spChg>
        <pc:spChg chg="add">
          <ac:chgData name="Alena Polická" userId="S::12093@muni.cz::f4e6bdc1-3f0b-4d68-913c-0930538881ab" providerId="AD" clId="Web-{496168A1-EB4B-4C86-8086-034048241022}" dt="2021-01-04T18:27:08.931" v="1729"/>
          <ac:spMkLst>
            <pc:docMk/>
            <pc:sldMk cId="3117021351" sldId="259"/>
            <ac:spMk id="33" creationId="{988521F4-D44A-42C5-9BDB-5CA25554098B}"/>
          </ac:spMkLst>
        </pc:spChg>
      </pc:sldChg>
      <pc:sldChg chg="modSp new">
        <pc:chgData name="Alena Polická" userId="S::12093@muni.cz::f4e6bdc1-3f0b-4d68-913c-0930538881ab" providerId="AD" clId="Web-{496168A1-EB4B-4C86-8086-034048241022}" dt="2021-01-04T18:58:53.996" v="3927" actId="1076"/>
        <pc:sldMkLst>
          <pc:docMk/>
          <pc:sldMk cId="3296968038" sldId="260"/>
        </pc:sldMkLst>
        <pc:spChg chg="mod">
          <ac:chgData name="Alena Polická" userId="S::12093@muni.cz::f4e6bdc1-3f0b-4d68-913c-0930538881ab" providerId="AD" clId="Web-{496168A1-EB4B-4C86-8086-034048241022}" dt="2021-01-04T18:36:31.696" v="2590" actId="20577"/>
          <ac:spMkLst>
            <pc:docMk/>
            <pc:sldMk cId="3296968038" sldId="260"/>
            <ac:spMk id="2" creationId="{E2BB968B-2142-4B2C-B8D7-3A43223FE88F}"/>
          </ac:spMkLst>
        </pc:spChg>
        <pc:spChg chg="mod">
          <ac:chgData name="Alena Polická" userId="S::12093@muni.cz::f4e6bdc1-3f0b-4d68-913c-0930538881ab" providerId="AD" clId="Web-{496168A1-EB4B-4C86-8086-034048241022}" dt="2021-01-04T18:35:13.522" v="2556" actId="20577"/>
          <ac:spMkLst>
            <pc:docMk/>
            <pc:sldMk cId="3296968038" sldId="260"/>
            <ac:spMk id="3" creationId="{9EB5D67E-C780-4BF7-B0F9-4CBBC7A0C998}"/>
          </ac:spMkLst>
        </pc:spChg>
        <pc:spChg chg="mod">
          <ac:chgData name="Alena Polická" userId="S::12093@muni.cz::f4e6bdc1-3f0b-4d68-913c-0930538881ab" providerId="AD" clId="Web-{496168A1-EB4B-4C86-8086-034048241022}" dt="2021-01-04T18:56:53.133" v="3862" actId="20577"/>
          <ac:spMkLst>
            <pc:docMk/>
            <pc:sldMk cId="3296968038" sldId="260"/>
            <ac:spMk id="4" creationId="{6EF3B3E1-6464-4670-AD1F-5F2C7FCE7ECF}"/>
          </ac:spMkLst>
        </pc:spChg>
        <pc:spChg chg="mod">
          <ac:chgData name="Alena Polická" userId="S::12093@muni.cz::f4e6bdc1-3f0b-4d68-913c-0930538881ab" providerId="AD" clId="Web-{496168A1-EB4B-4C86-8086-034048241022}" dt="2021-01-04T18:58:53.996" v="3927" actId="1076"/>
          <ac:spMkLst>
            <pc:docMk/>
            <pc:sldMk cId="3296968038" sldId="260"/>
            <ac:spMk id="5" creationId="{21A1F577-84F2-4A1A-AE4A-56FD183D9421}"/>
          </ac:spMkLst>
        </pc:spChg>
        <pc:spChg chg="mod">
          <ac:chgData name="Alena Polická" userId="S::12093@muni.cz::f4e6bdc1-3f0b-4d68-913c-0930538881ab" providerId="AD" clId="Web-{496168A1-EB4B-4C86-8086-034048241022}" dt="2021-01-04T18:31:22.891" v="2035" actId="20577"/>
          <ac:spMkLst>
            <pc:docMk/>
            <pc:sldMk cId="3296968038" sldId="260"/>
            <ac:spMk id="6" creationId="{15461B1D-1B5A-4CA3-8DB6-26ED12FEF29F}"/>
          </ac:spMkLst>
        </pc:spChg>
      </pc:sldChg>
      <pc:sldChg chg="modSp new">
        <pc:chgData name="Alena Polická" userId="S::12093@muni.cz::f4e6bdc1-3f0b-4d68-913c-0930538881ab" providerId="AD" clId="Web-{496168A1-EB4B-4C86-8086-034048241022}" dt="2021-01-04T18:50:34.139" v="3342" actId="20577"/>
        <pc:sldMkLst>
          <pc:docMk/>
          <pc:sldMk cId="3764783686" sldId="261"/>
        </pc:sldMkLst>
        <pc:spChg chg="mod">
          <ac:chgData name="Alena Polická" userId="S::12093@muni.cz::f4e6bdc1-3f0b-4d68-913c-0930538881ab" providerId="AD" clId="Web-{496168A1-EB4B-4C86-8086-034048241022}" dt="2021-01-04T18:46:54.555" v="2898" actId="20577"/>
          <ac:spMkLst>
            <pc:docMk/>
            <pc:sldMk cId="3764783686" sldId="261"/>
            <ac:spMk id="2" creationId="{D8B2A7FA-C3D8-4EEA-8B89-FF61F3CA3A30}"/>
          </ac:spMkLst>
        </pc:spChg>
        <pc:spChg chg="mod">
          <ac:chgData name="Alena Polická" userId="S::12093@muni.cz::f4e6bdc1-3f0b-4d68-913c-0930538881ab" providerId="AD" clId="Web-{496168A1-EB4B-4C86-8086-034048241022}" dt="2021-01-04T18:50:34.139" v="3342" actId="20577"/>
          <ac:spMkLst>
            <pc:docMk/>
            <pc:sldMk cId="3764783686" sldId="261"/>
            <ac:spMk id="3" creationId="{F65D21C7-80DF-4981-B21E-340022109070}"/>
          </ac:spMkLst>
        </pc:spChg>
      </pc:sldChg>
      <pc:sldChg chg="addSp delSp modSp new mod ord setBg">
        <pc:chgData name="Alena Polická" userId="S::12093@muni.cz::f4e6bdc1-3f0b-4d68-913c-0930538881ab" providerId="AD" clId="Web-{496168A1-EB4B-4C86-8086-034048241022}" dt="2021-01-04T19:06:41.523" v="4043"/>
        <pc:sldMkLst>
          <pc:docMk/>
          <pc:sldMk cId="2308182595" sldId="262"/>
        </pc:sldMkLst>
        <pc:spChg chg="add del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7" creationId="{34EE865D-5A59-4DD1-A94D-A8DBE4A9E013}"/>
          </ac:spMkLst>
        </pc:spChg>
        <pc:spChg chg="add del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9" creationId="{F465BEC9-9A64-4330-A094-2323D0EE1E83}"/>
          </ac:spMkLst>
        </pc:spChg>
        <pc:spChg chg="add del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11" creationId="{4B1DA58A-A755-4FCE-9BED-1E4AD6C95560}"/>
          </ac:spMkLst>
        </pc:spChg>
        <pc:spChg chg="add del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13" creationId="{2E23EFB5-5855-497F-AC57-6C1941487012}"/>
          </ac:spMkLst>
        </pc:spChg>
        <pc:spChg chg="add del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15" creationId="{9414EFBA-DEC5-4782-9B45-CEF1661DB2F1}"/>
          </ac:spMkLst>
        </pc:spChg>
        <pc:spChg chg="add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20" creationId="{7BC06BCF-7320-499B-88F4-B5CA302B79C0}"/>
          </ac:spMkLst>
        </pc:spChg>
        <pc:spChg chg="add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22" creationId="{656391D0-667E-4896-B135-3EACC242E9AF}"/>
          </ac:spMkLst>
        </pc:spChg>
        <pc:spChg chg="add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24" creationId="{9E960E78-2AB2-44CD-9D6D-3A87531D7613}"/>
          </ac:spMkLst>
        </pc:spChg>
        <pc:spChg chg="add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26" creationId="{C909C433-6200-400E-ACC5-60A5004869B3}"/>
          </ac:spMkLst>
        </pc:spChg>
        <pc:spChg chg="add">
          <ac:chgData name="Alena Polická" userId="S::12093@muni.cz::f4e6bdc1-3f0b-4d68-913c-0930538881ab" providerId="AD" clId="Web-{496168A1-EB4B-4C86-8086-034048241022}" dt="2021-01-04T19:06:41.523" v="4043"/>
          <ac:spMkLst>
            <pc:docMk/>
            <pc:sldMk cId="2308182595" sldId="262"/>
            <ac:spMk id="28" creationId="{60328808-6121-4268-B0D0-AB78E2170B13}"/>
          </ac:spMkLst>
        </pc:spChg>
        <pc:picChg chg="add mod">
          <ac:chgData name="Alena Polická" userId="S::12093@muni.cz::f4e6bdc1-3f0b-4d68-913c-0930538881ab" providerId="AD" clId="Web-{496168A1-EB4B-4C86-8086-034048241022}" dt="2021-01-04T19:06:41.523" v="4043"/>
          <ac:picMkLst>
            <pc:docMk/>
            <pc:sldMk cId="2308182595" sldId="262"/>
            <ac:picMk id="2" creationId="{4FC8A528-9D52-42F4-9A71-8500075F88C1}"/>
          </ac:picMkLst>
        </pc:picChg>
        <pc:inkChg chg="add del">
          <ac:chgData name="Alena Polická" userId="S::12093@muni.cz::f4e6bdc1-3f0b-4d68-913c-0930538881ab" providerId="AD" clId="Web-{496168A1-EB4B-4C86-8086-034048241022}" dt="2021-01-04T19:05:42.037" v="4035"/>
          <ac:inkMkLst>
            <pc:docMk/>
            <pc:sldMk cId="2308182595" sldId="262"/>
            <ac:inkMk id="3" creationId="{E8C4AD21-B835-459C-919C-10DF5A5D992A}"/>
          </ac:inkMkLst>
        </pc:inkChg>
        <pc:inkChg chg="add del">
          <ac:chgData name="Alena Polická" userId="S::12093@muni.cz::f4e6bdc1-3f0b-4d68-913c-0930538881ab" providerId="AD" clId="Web-{496168A1-EB4B-4C86-8086-034048241022}" dt="2021-01-04T19:05:40.225" v="4034"/>
          <ac:inkMkLst>
            <pc:docMk/>
            <pc:sldMk cId="2308182595" sldId="262"/>
            <ac:inkMk id="4" creationId="{C21091DC-BF50-4D59-A633-77598E815F62}"/>
          </ac:inkMkLst>
        </pc:inkChg>
        <pc:inkChg chg="add del">
          <ac:chgData name="Alena Polická" userId="S::12093@muni.cz::f4e6bdc1-3f0b-4d68-913c-0930538881ab" providerId="AD" clId="Web-{496168A1-EB4B-4C86-8086-034048241022}" dt="2021-01-04T19:05:48.694" v="4037"/>
          <ac:inkMkLst>
            <pc:docMk/>
            <pc:sldMk cId="2308182595" sldId="262"/>
            <ac:inkMk id="5" creationId="{07E3E01E-5C53-46E4-B10E-D6881CABA683}"/>
          </ac:inkMkLst>
        </pc:inkChg>
        <pc:inkChg chg="add del">
          <ac:chgData name="Alena Polická" userId="S::12093@muni.cz::f4e6bdc1-3f0b-4d68-913c-0930538881ab" providerId="AD" clId="Web-{496168A1-EB4B-4C86-8086-034048241022}" dt="2021-01-04T19:06:08.476" v="4039"/>
          <ac:inkMkLst>
            <pc:docMk/>
            <pc:sldMk cId="2308182595" sldId="262"/>
            <ac:inkMk id="6" creationId="{C6CD1E77-3FD7-486B-B4ED-4EF3379F59AF}"/>
          </ac:inkMkLst>
        </pc:inkChg>
        <pc:inkChg chg="add del">
          <ac:chgData name="Alena Polická" userId="S::12093@muni.cz::f4e6bdc1-3f0b-4d68-913c-0930538881ab" providerId="AD" clId="Web-{496168A1-EB4B-4C86-8086-034048241022}" dt="2021-01-04T19:06:24.601" v="4042"/>
          <ac:inkMkLst>
            <pc:docMk/>
            <pc:sldMk cId="2308182595" sldId="262"/>
            <ac:inkMk id="8" creationId="{E62CECAE-FB12-420E-A5C7-21935F196F94}"/>
          </ac:inkMkLst>
        </pc:inkChg>
      </pc:sldChg>
      <pc:sldChg chg="addSp delSp modSp new add del">
        <pc:chgData name="Alena Polická" userId="S::12093@muni.cz::f4e6bdc1-3f0b-4d68-913c-0930538881ab" providerId="AD" clId="Web-{496168A1-EB4B-4C86-8086-034048241022}" dt="2021-01-04T19:15:31.037" v="4803" actId="20577"/>
        <pc:sldMkLst>
          <pc:docMk/>
          <pc:sldMk cId="664910198" sldId="263"/>
        </pc:sldMkLst>
        <pc:spChg chg="mod">
          <ac:chgData name="Alena Polická" userId="S::12093@muni.cz::f4e6bdc1-3f0b-4d68-913c-0930538881ab" providerId="AD" clId="Web-{496168A1-EB4B-4C86-8086-034048241022}" dt="2021-01-04T19:10:01.982" v="4158" actId="20577"/>
          <ac:spMkLst>
            <pc:docMk/>
            <pc:sldMk cId="664910198" sldId="263"/>
            <ac:spMk id="2" creationId="{B5BB01C8-3A2C-4E23-B11F-44B1792DFDD5}"/>
          </ac:spMkLst>
        </pc:spChg>
        <pc:spChg chg="mod">
          <ac:chgData name="Alena Polická" userId="S::12093@muni.cz::f4e6bdc1-3f0b-4d68-913c-0930538881ab" providerId="AD" clId="Web-{496168A1-EB4B-4C86-8086-034048241022}" dt="2021-01-04T19:15:31.037" v="4803" actId="20577"/>
          <ac:spMkLst>
            <pc:docMk/>
            <pc:sldMk cId="664910198" sldId="263"/>
            <ac:spMk id="3" creationId="{2DED2641-3D8A-4816-88D6-F16F77406147}"/>
          </ac:spMkLst>
        </pc:spChg>
        <pc:inkChg chg="add del">
          <ac:chgData name="Alena Polická" userId="S::12093@muni.cz::f4e6bdc1-3f0b-4d68-913c-0930538881ab" providerId="AD" clId="Web-{496168A1-EB4B-4C86-8086-034048241022}" dt="2021-01-04T19:08:29.307" v="4052"/>
          <ac:inkMkLst>
            <pc:docMk/>
            <pc:sldMk cId="664910198" sldId="263"/>
            <ac:inkMk id="4" creationId="{4DBEBAC4-E053-40B1-9827-AB77049E350F}"/>
          </ac:inkMkLst>
        </pc:inkChg>
      </pc:sldChg>
      <pc:sldChg chg="modSp new">
        <pc:chgData name="Alena Polická" userId="S::12093@muni.cz::f4e6bdc1-3f0b-4d68-913c-0930538881ab" providerId="AD" clId="Web-{496168A1-EB4B-4C86-8086-034048241022}" dt="2021-01-04T21:27:45.844" v="8037" actId="20577"/>
        <pc:sldMkLst>
          <pc:docMk/>
          <pc:sldMk cId="2934482504" sldId="264"/>
        </pc:sldMkLst>
        <pc:spChg chg="mod">
          <ac:chgData name="Alena Polická" userId="S::12093@muni.cz::f4e6bdc1-3f0b-4d68-913c-0930538881ab" providerId="AD" clId="Web-{496168A1-EB4B-4C86-8086-034048241022}" dt="2021-01-04T19:16:26.335" v="4900" actId="20577"/>
          <ac:spMkLst>
            <pc:docMk/>
            <pc:sldMk cId="2934482504" sldId="264"/>
            <ac:spMk id="2" creationId="{AE9EA1C4-2A58-47C7-A6E7-017A21FBFE89}"/>
          </ac:spMkLst>
        </pc:spChg>
        <pc:spChg chg="mod">
          <ac:chgData name="Alena Polická" userId="S::12093@muni.cz::f4e6bdc1-3f0b-4d68-913c-0930538881ab" providerId="AD" clId="Web-{496168A1-EB4B-4C86-8086-034048241022}" dt="2021-01-04T21:27:45.844" v="8037" actId="20577"/>
          <ac:spMkLst>
            <pc:docMk/>
            <pc:sldMk cId="2934482504" sldId="264"/>
            <ac:spMk id="3" creationId="{CEBCD511-A2EA-402C-AEBC-1DEFE25A9B70}"/>
          </ac:spMkLst>
        </pc:spChg>
      </pc:sldChg>
      <pc:sldChg chg="modSp new">
        <pc:chgData name="Alena Polická" userId="S::12093@muni.cz::f4e6bdc1-3f0b-4d68-913c-0930538881ab" providerId="AD" clId="Web-{496168A1-EB4B-4C86-8086-034048241022}" dt="2021-01-04T21:14:31.358" v="6483" actId="20577"/>
        <pc:sldMkLst>
          <pc:docMk/>
          <pc:sldMk cId="1979472577" sldId="265"/>
        </pc:sldMkLst>
        <pc:spChg chg="mod">
          <ac:chgData name="Alena Polická" userId="S::12093@muni.cz::f4e6bdc1-3f0b-4d68-913c-0930538881ab" providerId="AD" clId="Web-{496168A1-EB4B-4C86-8086-034048241022}" dt="2021-01-04T19:16:31.101" v="4905" actId="20577"/>
          <ac:spMkLst>
            <pc:docMk/>
            <pc:sldMk cId="1979472577" sldId="265"/>
            <ac:spMk id="2" creationId="{E8981EF0-9F86-4933-9925-2942D3A0072B}"/>
          </ac:spMkLst>
        </pc:spChg>
        <pc:spChg chg="mod">
          <ac:chgData name="Alena Polická" userId="S::12093@muni.cz::f4e6bdc1-3f0b-4d68-913c-0930538881ab" providerId="AD" clId="Web-{496168A1-EB4B-4C86-8086-034048241022}" dt="2021-01-04T21:14:31.358" v="6483" actId="20577"/>
          <ac:spMkLst>
            <pc:docMk/>
            <pc:sldMk cId="1979472577" sldId="265"/>
            <ac:spMk id="3" creationId="{FF3B5786-23E7-43EB-8B08-77165800D337}"/>
          </ac:spMkLst>
        </pc:spChg>
      </pc:sldChg>
      <pc:sldChg chg="modSp new">
        <pc:chgData name="Alena Polická" userId="S::12093@muni.cz::f4e6bdc1-3f0b-4d68-913c-0930538881ab" providerId="AD" clId="Web-{496168A1-EB4B-4C86-8086-034048241022}" dt="2021-01-04T21:16:17.954" v="6863" actId="20577"/>
        <pc:sldMkLst>
          <pc:docMk/>
          <pc:sldMk cId="800667747" sldId="266"/>
        </pc:sldMkLst>
        <pc:spChg chg="mod">
          <ac:chgData name="Alena Polická" userId="S::12093@muni.cz::f4e6bdc1-3f0b-4d68-913c-0930538881ab" providerId="AD" clId="Web-{496168A1-EB4B-4C86-8086-034048241022}" dt="2021-01-04T21:08:58.256" v="6077" actId="20577"/>
          <ac:spMkLst>
            <pc:docMk/>
            <pc:sldMk cId="800667747" sldId="266"/>
            <ac:spMk id="2" creationId="{25FEA97B-91C9-446E-ACBF-20AEDBCE326D}"/>
          </ac:spMkLst>
        </pc:spChg>
        <pc:spChg chg="mod">
          <ac:chgData name="Alena Polická" userId="S::12093@muni.cz::f4e6bdc1-3f0b-4d68-913c-0930538881ab" providerId="AD" clId="Web-{496168A1-EB4B-4C86-8086-034048241022}" dt="2021-01-04T21:16:17.954" v="6863" actId="20577"/>
          <ac:spMkLst>
            <pc:docMk/>
            <pc:sldMk cId="800667747" sldId="266"/>
            <ac:spMk id="3" creationId="{94DCA596-607B-4D32-8FE6-A5221EA31E1D}"/>
          </ac:spMkLst>
        </pc:spChg>
      </pc:sldChg>
      <pc:sldChg chg="modSp new">
        <pc:chgData name="Alena Polická" userId="S::12093@muni.cz::f4e6bdc1-3f0b-4d68-913c-0930538881ab" providerId="AD" clId="Web-{496168A1-EB4B-4C86-8086-034048241022}" dt="2021-01-04T21:22:53.338" v="7676" actId="20577"/>
        <pc:sldMkLst>
          <pc:docMk/>
          <pc:sldMk cId="3597261501" sldId="267"/>
        </pc:sldMkLst>
        <pc:spChg chg="mod">
          <ac:chgData name="Alena Polická" userId="S::12093@muni.cz::f4e6bdc1-3f0b-4d68-913c-0930538881ab" providerId="AD" clId="Web-{496168A1-EB4B-4C86-8086-034048241022}" dt="2021-01-04T21:16:38.267" v="6892" actId="20577"/>
          <ac:spMkLst>
            <pc:docMk/>
            <pc:sldMk cId="3597261501" sldId="267"/>
            <ac:spMk id="2" creationId="{E569A8DA-E67C-4B07-9E8B-9E1F9AB35010}"/>
          </ac:spMkLst>
        </pc:spChg>
        <pc:spChg chg="mod">
          <ac:chgData name="Alena Polická" userId="S::12093@muni.cz::f4e6bdc1-3f0b-4d68-913c-0930538881ab" providerId="AD" clId="Web-{496168A1-EB4B-4C86-8086-034048241022}" dt="2021-01-04T21:22:53.338" v="7676" actId="20577"/>
          <ac:spMkLst>
            <pc:docMk/>
            <pc:sldMk cId="3597261501" sldId="267"/>
            <ac:spMk id="3" creationId="{C67579DE-4781-4654-B7B1-1A9D39005243}"/>
          </ac:spMkLst>
        </pc:spChg>
      </pc:sldChg>
      <pc:sldMasterChg chg="del delSldLayout">
        <pc:chgData name="Alena Polická" userId="S::12093@muni.cz::f4e6bdc1-3f0b-4d68-913c-0930538881ab" providerId="AD" clId="Web-{496168A1-EB4B-4C86-8086-034048241022}" dt="2021-01-04T18:08:49.543" v="20"/>
        <pc:sldMasterMkLst>
          <pc:docMk/>
          <pc:sldMasterMk cId="464252367" sldId="2147483648"/>
        </pc:sldMasterMkLst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Alena Polická" userId="S::12093@muni.cz::f4e6bdc1-3f0b-4d68-913c-0930538881ab" providerId="AD" clId="Web-{496168A1-EB4B-4C86-8086-034048241022}" dt="2021-01-04T18:08:49.543" v="20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replId addSldLayout delSldLayout">
        <pc:chgData name="Alena Polická" userId="S::12093@muni.cz::f4e6bdc1-3f0b-4d68-913c-0930538881ab" providerId="AD" clId="Web-{496168A1-EB4B-4C86-8086-034048241022}" dt="2021-01-04T18:10:04.045" v="128"/>
        <pc:sldMasterMkLst>
          <pc:docMk/>
          <pc:sldMasterMk cId="472003226" sldId="2147483660"/>
        </pc:sldMasterMkLst>
        <pc:sldLayoutChg chg="add del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2079144986" sldId="2147483661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3714359978" sldId="2147483662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3050123679" sldId="2147483663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1604402358" sldId="2147483664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2965007902" sldId="2147483665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1340050191" sldId="2147483666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1331682571" sldId="2147483667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1009759724" sldId="2147483668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3446652683" sldId="2147483669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2860880147" sldId="2147483670"/>
          </pc:sldLayoutMkLst>
        </pc:sldLayoutChg>
        <pc:sldLayoutChg chg="add del replI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472003226" sldId="2147483660"/>
            <pc:sldLayoutMk cId="743613848" sldId="2147483671"/>
          </pc:sldLayoutMkLst>
        </pc:sldLayoutChg>
      </pc:sldMasterChg>
      <pc:sldMasterChg chg="add del addSldLayout delSldLayout">
        <pc:chgData name="Alena Polická" userId="S::12093@muni.cz::f4e6bdc1-3f0b-4d68-913c-0930538881ab" providerId="AD" clId="Web-{496168A1-EB4B-4C86-8086-034048241022}" dt="2021-01-04T18:10:03.998" v="127"/>
        <pc:sldMasterMkLst>
          <pc:docMk/>
          <pc:sldMasterMk cId="3509722992" sldId="2147483695"/>
        </pc:sldMasterMkLst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2323707854" sldId="2147483684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2151559819" sldId="2147483685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3871797281" sldId="2147483686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3936969705" sldId="2147483687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3578630388" sldId="2147483688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189005928" sldId="2147483689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742419373" sldId="2147483690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3895527700" sldId="2147483691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3267116407" sldId="2147483692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2031476354" sldId="2147483693"/>
          </pc:sldLayoutMkLst>
        </pc:sldLayoutChg>
        <pc:sldLayoutChg chg="add del">
          <pc:chgData name="Alena Polická" userId="S::12093@muni.cz::f4e6bdc1-3f0b-4d68-913c-0930538881ab" providerId="AD" clId="Web-{496168A1-EB4B-4C86-8086-034048241022}" dt="2021-01-04T18:10:03.998" v="127"/>
          <pc:sldLayoutMkLst>
            <pc:docMk/>
            <pc:sldMasterMk cId="3509722992" sldId="2147483695"/>
            <pc:sldLayoutMk cId="750550374" sldId="2147483694"/>
          </pc:sldLayoutMkLst>
        </pc:sldLayoutChg>
      </pc:sldMasterChg>
      <pc:sldMasterChg chg="add addSldLayout">
        <pc:chgData name="Alena Polická" userId="S::12093@muni.cz::f4e6bdc1-3f0b-4d68-913c-0930538881ab" providerId="AD" clId="Web-{496168A1-EB4B-4C86-8086-034048241022}" dt="2021-01-04T18:10:04.045" v="128"/>
        <pc:sldMasterMkLst>
          <pc:docMk/>
          <pc:sldMasterMk cId="2988284453" sldId="2147483708"/>
        </pc:sldMasterMkLst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2996695766" sldId="2147483697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951147669" sldId="2147483698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3597865107" sldId="2147483699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3734206344" sldId="2147483700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802116531" sldId="2147483701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1582558275" sldId="2147483702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1483100449" sldId="2147483703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374216341" sldId="2147483704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4005725170" sldId="2147483705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2468609092" sldId="2147483706"/>
          </pc:sldLayoutMkLst>
        </pc:sldLayoutChg>
        <pc:sldLayoutChg chg="add">
          <pc:chgData name="Alena Polická" userId="S::12093@muni.cz::f4e6bdc1-3f0b-4d68-913c-0930538881ab" providerId="AD" clId="Web-{496168A1-EB4B-4C86-8086-034048241022}" dt="2021-01-04T18:10:04.045" v="128"/>
          <pc:sldLayoutMkLst>
            <pc:docMk/>
            <pc:sldMasterMk cId="2988284453" sldId="2147483708"/>
            <pc:sldLayoutMk cId="891502811" sldId="2147483707"/>
          </pc:sldLayoutMkLst>
        </pc:sldLayoutChg>
      </pc:sldMasterChg>
    </pc:docChg>
  </pc:docChgLst>
  <pc:docChgLst>
    <pc:chgData name="Alena Polická" userId="S::12093@muni.cz::f4e6bdc1-3f0b-4d68-913c-0930538881ab" providerId="AD" clId="Web-{B5496222-4508-E653-DFD4-BBB243FAD53B}"/>
    <pc:docChg chg="addSld modSld">
      <pc:chgData name="Alena Polická" userId="S::12093@muni.cz::f4e6bdc1-3f0b-4d68-913c-0930538881ab" providerId="AD" clId="Web-{B5496222-4508-E653-DFD4-BBB243FAD53B}" dt="2021-01-06T06:46:06.110" v="808" actId="1076"/>
      <pc:docMkLst>
        <pc:docMk/>
      </pc:docMkLst>
      <pc:sldChg chg="modSp">
        <pc:chgData name="Alena Polická" userId="S::12093@muni.cz::f4e6bdc1-3f0b-4d68-913c-0930538881ab" providerId="AD" clId="Web-{B5496222-4508-E653-DFD4-BBB243FAD53B}" dt="2021-01-06T06:24:25.519" v="86" actId="20577"/>
        <pc:sldMkLst>
          <pc:docMk/>
          <pc:sldMk cId="664910198" sldId="263"/>
        </pc:sldMkLst>
        <pc:spChg chg="mod">
          <ac:chgData name="Alena Polická" userId="S::12093@muni.cz::f4e6bdc1-3f0b-4d68-913c-0930538881ab" providerId="AD" clId="Web-{B5496222-4508-E653-DFD4-BBB243FAD53B}" dt="2021-01-06T06:24:25.519" v="86" actId="20577"/>
          <ac:spMkLst>
            <pc:docMk/>
            <pc:sldMk cId="664910198" sldId="263"/>
            <ac:spMk id="3" creationId="{2DED2641-3D8A-4816-88D6-F16F77406147}"/>
          </ac:spMkLst>
        </pc:spChg>
      </pc:sldChg>
      <pc:sldChg chg="modSp">
        <pc:chgData name="Alena Polická" userId="S::12093@muni.cz::f4e6bdc1-3f0b-4d68-913c-0930538881ab" providerId="AD" clId="Web-{B5496222-4508-E653-DFD4-BBB243FAD53B}" dt="2021-01-06T06:29:40.026" v="528" actId="20577"/>
        <pc:sldMkLst>
          <pc:docMk/>
          <pc:sldMk cId="2934482504" sldId="264"/>
        </pc:sldMkLst>
        <pc:spChg chg="mod">
          <ac:chgData name="Alena Polická" userId="S::12093@muni.cz::f4e6bdc1-3f0b-4d68-913c-0930538881ab" providerId="AD" clId="Web-{B5496222-4508-E653-DFD4-BBB243FAD53B}" dt="2021-01-06T06:29:40.026" v="528" actId="20577"/>
          <ac:spMkLst>
            <pc:docMk/>
            <pc:sldMk cId="2934482504" sldId="264"/>
            <ac:spMk id="3" creationId="{CEBCD511-A2EA-402C-AEBC-1DEFE25A9B70}"/>
          </ac:spMkLst>
        </pc:spChg>
      </pc:sldChg>
      <pc:sldChg chg="addSp delSp modSp mod setBg">
        <pc:chgData name="Alena Polická" userId="S::12093@muni.cz::f4e6bdc1-3f0b-4d68-913c-0930538881ab" providerId="AD" clId="Web-{B5496222-4508-E653-DFD4-BBB243FAD53B}" dt="2021-01-06T06:40:14.821" v="735"/>
        <pc:sldMkLst>
          <pc:docMk/>
          <pc:sldMk cId="800667747" sldId="266"/>
        </pc:sldMkLst>
        <pc:spChg chg="mod">
          <ac:chgData name="Alena Polická" userId="S::12093@muni.cz::f4e6bdc1-3f0b-4d68-913c-0930538881ab" providerId="AD" clId="Web-{B5496222-4508-E653-DFD4-BBB243FAD53B}" dt="2021-01-06T06:40:14.821" v="735"/>
          <ac:spMkLst>
            <pc:docMk/>
            <pc:sldMk cId="800667747" sldId="266"/>
            <ac:spMk id="2" creationId="{25FEA97B-91C9-446E-ACBF-20AEDBCE326D}"/>
          </ac:spMkLst>
        </pc:spChg>
        <pc:spChg chg="del mod">
          <ac:chgData name="Alena Polická" userId="S::12093@muni.cz::f4e6bdc1-3f0b-4d68-913c-0930538881ab" providerId="AD" clId="Web-{B5496222-4508-E653-DFD4-BBB243FAD53B}" dt="2021-01-06T06:40:14.821" v="735"/>
          <ac:spMkLst>
            <pc:docMk/>
            <pc:sldMk cId="800667747" sldId="266"/>
            <ac:spMk id="3" creationId="{94DCA596-607B-4D32-8FE6-A5221EA31E1D}"/>
          </ac:spMkLst>
        </pc:spChg>
        <pc:spChg chg="add">
          <ac:chgData name="Alena Polická" userId="S::12093@muni.cz::f4e6bdc1-3f0b-4d68-913c-0930538881ab" providerId="AD" clId="Web-{B5496222-4508-E653-DFD4-BBB243FAD53B}" dt="2021-01-06T06:40:14.821" v="735"/>
          <ac:spMkLst>
            <pc:docMk/>
            <pc:sldMk cId="800667747" sldId="266"/>
            <ac:spMk id="9" creationId="{3835F464-7A59-4221-AA5E-B60EF8D3CBC3}"/>
          </ac:spMkLst>
        </pc:spChg>
        <pc:spChg chg="add">
          <ac:chgData name="Alena Polická" userId="S::12093@muni.cz::f4e6bdc1-3f0b-4d68-913c-0930538881ab" providerId="AD" clId="Web-{B5496222-4508-E653-DFD4-BBB243FAD53B}" dt="2021-01-06T06:40:14.821" v="735"/>
          <ac:spMkLst>
            <pc:docMk/>
            <pc:sldMk cId="800667747" sldId="266"/>
            <ac:spMk id="11" creationId="{2C57B5ED-61CB-4AF5-A47A-A41A996F8375}"/>
          </ac:spMkLst>
        </pc:spChg>
        <pc:spChg chg="add">
          <ac:chgData name="Alena Polická" userId="S::12093@muni.cz::f4e6bdc1-3f0b-4d68-913c-0930538881ab" providerId="AD" clId="Web-{B5496222-4508-E653-DFD4-BBB243FAD53B}" dt="2021-01-06T06:40:14.821" v="735"/>
          <ac:spMkLst>
            <pc:docMk/>
            <pc:sldMk cId="800667747" sldId="266"/>
            <ac:spMk id="13" creationId="{714C9CDB-7738-4B6C-BCE1-D9516C1E03DE}"/>
          </ac:spMkLst>
        </pc:spChg>
        <pc:graphicFrameChg chg="add">
          <ac:chgData name="Alena Polická" userId="S::12093@muni.cz::f4e6bdc1-3f0b-4d68-913c-0930538881ab" providerId="AD" clId="Web-{B5496222-4508-E653-DFD4-BBB243FAD53B}" dt="2021-01-06T06:40:14.821" v="735"/>
          <ac:graphicFrameMkLst>
            <pc:docMk/>
            <pc:sldMk cId="800667747" sldId="266"/>
            <ac:graphicFrameMk id="5" creationId="{DBFDF096-CBD6-4050-9FF7-8E9C4E963A48}"/>
          </ac:graphicFrameMkLst>
        </pc:graphicFrameChg>
      </pc:sldChg>
      <pc:sldChg chg="addSp delSp modSp mod setBg">
        <pc:chgData name="Alena Polická" userId="S::12093@muni.cz::f4e6bdc1-3f0b-4d68-913c-0930538881ab" providerId="AD" clId="Web-{B5496222-4508-E653-DFD4-BBB243FAD53B}" dt="2021-01-06T06:46:06.110" v="808" actId="1076"/>
        <pc:sldMkLst>
          <pc:docMk/>
          <pc:sldMk cId="3597261501" sldId="267"/>
        </pc:sldMkLst>
        <pc:spChg chg="mod">
          <ac:chgData name="Alena Polická" userId="S::12093@muni.cz::f4e6bdc1-3f0b-4d68-913c-0930538881ab" providerId="AD" clId="Web-{B5496222-4508-E653-DFD4-BBB243FAD53B}" dt="2021-01-06T06:41:31.792" v="740"/>
          <ac:spMkLst>
            <pc:docMk/>
            <pc:sldMk cId="3597261501" sldId="267"/>
            <ac:spMk id="2" creationId="{E569A8DA-E67C-4B07-9E8B-9E1F9AB35010}"/>
          </ac:spMkLst>
        </pc:spChg>
        <pc:spChg chg="add del">
          <ac:chgData name="Alena Polická" userId="S::12093@muni.cz::f4e6bdc1-3f0b-4d68-913c-0930538881ab" providerId="AD" clId="Web-{B5496222-4508-E653-DFD4-BBB243FAD53B}" dt="2021-01-06T06:41:31.792" v="740"/>
          <ac:spMkLst>
            <pc:docMk/>
            <pc:sldMk cId="3597261501" sldId="267"/>
            <ac:spMk id="3" creationId="{C67579DE-4781-4654-B7B1-1A9D39005243}"/>
          </ac:spMkLst>
        </pc:spChg>
        <pc:spChg chg="add del">
          <ac:chgData name="Alena Polická" userId="S::12093@muni.cz::f4e6bdc1-3f0b-4d68-913c-0930538881ab" providerId="AD" clId="Web-{B5496222-4508-E653-DFD4-BBB243FAD53B}" dt="2021-01-06T06:41:31.760" v="739"/>
          <ac:spMkLst>
            <pc:docMk/>
            <pc:sldMk cId="3597261501" sldId="267"/>
            <ac:spMk id="6" creationId="{3835F464-7A59-4221-AA5E-B60EF8D3CBC3}"/>
          </ac:spMkLst>
        </pc:spChg>
        <pc:spChg chg="add del">
          <ac:chgData name="Alena Polická" userId="S::12093@muni.cz::f4e6bdc1-3f0b-4d68-913c-0930538881ab" providerId="AD" clId="Web-{B5496222-4508-E653-DFD4-BBB243FAD53B}" dt="2021-01-06T06:41:31.760" v="739"/>
          <ac:spMkLst>
            <pc:docMk/>
            <pc:sldMk cId="3597261501" sldId="267"/>
            <ac:spMk id="7" creationId="{2C57B5ED-61CB-4AF5-A47A-A41A996F8375}"/>
          </ac:spMkLst>
        </pc:spChg>
        <pc:spChg chg="add del">
          <ac:chgData name="Alena Polická" userId="S::12093@muni.cz::f4e6bdc1-3f0b-4d68-913c-0930538881ab" providerId="AD" clId="Web-{B5496222-4508-E653-DFD4-BBB243FAD53B}" dt="2021-01-06T06:41:31.760" v="739"/>
          <ac:spMkLst>
            <pc:docMk/>
            <pc:sldMk cId="3597261501" sldId="267"/>
            <ac:spMk id="8" creationId="{714C9CDB-7738-4B6C-BCE1-D9516C1E03DE}"/>
          </ac:spMkLst>
        </pc:spChg>
        <pc:spChg chg="add del">
          <ac:chgData name="Alena Polická" userId="S::12093@muni.cz::f4e6bdc1-3f0b-4d68-913c-0930538881ab" providerId="AD" clId="Web-{B5496222-4508-E653-DFD4-BBB243FAD53B}" dt="2021-01-06T06:41:19.151" v="737"/>
          <ac:spMkLst>
            <pc:docMk/>
            <pc:sldMk cId="3597261501" sldId="267"/>
            <ac:spMk id="9" creationId="{72526924-84D3-45FB-A5FE-62D8FCBF53B6}"/>
          </ac:spMkLst>
        </pc:spChg>
        <pc:spChg chg="add del">
          <ac:chgData name="Alena Polická" userId="S::12093@muni.cz::f4e6bdc1-3f0b-4d68-913c-0930538881ab" providerId="AD" clId="Web-{B5496222-4508-E653-DFD4-BBB243FAD53B}" dt="2021-01-06T06:41:19.151" v="737"/>
          <ac:spMkLst>
            <pc:docMk/>
            <pc:sldMk cId="3597261501" sldId="267"/>
            <ac:spMk id="11" creationId="{5C2A6256-1DD0-4E4B-A8B3-9A711B4DBE0C}"/>
          </ac:spMkLst>
        </pc:spChg>
        <pc:spChg chg="add">
          <ac:chgData name="Alena Polická" userId="S::12093@muni.cz::f4e6bdc1-3f0b-4d68-913c-0930538881ab" providerId="AD" clId="Web-{B5496222-4508-E653-DFD4-BBB243FAD53B}" dt="2021-01-06T06:41:31.792" v="740"/>
          <ac:spMkLst>
            <pc:docMk/>
            <pc:sldMk cId="3597261501" sldId="267"/>
            <ac:spMk id="12" creationId="{3835F464-7A59-4221-AA5E-B60EF8D3CBC3}"/>
          </ac:spMkLst>
        </pc:spChg>
        <pc:spChg chg="add del">
          <ac:chgData name="Alena Polická" userId="S::12093@muni.cz::f4e6bdc1-3f0b-4d68-913c-0930538881ab" providerId="AD" clId="Web-{B5496222-4508-E653-DFD4-BBB243FAD53B}" dt="2021-01-06T06:41:19.151" v="737"/>
          <ac:spMkLst>
            <pc:docMk/>
            <pc:sldMk cId="3597261501" sldId="267"/>
            <ac:spMk id="13" creationId="{41760540-185E-4652-BFD2-9B362EF3BC99}"/>
          </ac:spMkLst>
        </pc:spChg>
        <pc:spChg chg="add">
          <ac:chgData name="Alena Polická" userId="S::12093@muni.cz::f4e6bdc1-3f0b-4d68-913c-0930538881ab" providerId="AD" clId="Web-{B5496222-4508-E653-DFD4-BBB243FAD53B}" dt="2021-01-06T06:41:31.792" v="740"/>
          <ac:spMkLst>
            <pc:docMk/>
            <pc:sldMk cId="3597261501" sldId="267"/>
            <ac:spMk id="14" creationId="{2C57B5ED-61CB-4AF5-A47A-A41A996F8375}"/>
          </ac:spMkLst>
        </pc:spChg>
        <pc:spChg chg="add del">
          <ac:chgData name="Alena Polická" userId="S::12093@muni.cz::f4e6bdc1-3f0b-4d68-913c-0930538881ab" providerId="AD" clId="Web-{B5496222-4508-E653-DFD4-BBB243FAD53B}" dt="2021-01-06T06:41:19.151" v="737"/>
          <ac:spMkLst>
            <pc:docMk/>
            <pc:sldMk cId="3597261501" sldId="267"/>
            <ac:spMk id="15" creationId="{729789F4-85C1-41A0-83EB-992E22210CB9}"/>
          </ac:spMkLst>
        </pc:spChg>
        <pc:spChg chg="add">
          <ac:chgData name="Alena Polická" userId="S::12093@muni.cz::f4e6bdc1-3f0b-4d68-913c-0930538881ab" providerId="AD" clId="Web-{B5496222-4508-E653-DFD4-BBB243FAD53B}" dt="2021-01-06T06:41:31.792" v="740"/>
          <ac:spMkLst>
            <pc:docMk/>
            <pc:sldMk cId="3597261501" sldId="267"/>
            <ac:spMk id="16" creationId="{714C9CDB-7738-4B6C-BCE1-D9516C1E03DE}"/>
          </ac:spMkLst>
        </pc:spChg>
        <pc:spChg chg="add del">
          <ac:chgData name="Alena Polická" userId="S::12093@muni.cz::f4e6bdc1-3f0b-4d68-913c-0930538881ab" providerId="AD" clId="Web-{B5496222-4508-E653-DFD4-BBB243FAD53B}" dt="2021-01-06T06:41:19.151" v="737"/>
          <ac:spMkLst>
            <pc:docMk/>
            <pc:sldMk cId="3597261501" sldId="267"/>
            <ac:spMk id="17" creationId="{9D9D367D-6DD2-4A7C-8918-0DCAC297559A}"/>
          </ac:spMkLst>
        </pc:spChg>
        <pc:graphicFrameChg chg="add del">
          <ac:chgData name="Alena Polická" userId="S::12093@muni.cz::f4e6bdc1-3f0b-4d68-913c-0930538881ab" providerId="AD" clId="Web-{B5496222-4508-E653-DFD4-BBB243FAD53B}" dt="2021-01-06T06:41:19.151" v="737"/>
          <ac:graphicFrameMkLst>
            <pc:docMk/>
            <pc:sldMk cId="3597261501" sldId="267"/>
            <ac:graphicFrameMk id="5" creationId="{6494EC7F-1E3A-49B4-AA11-2E0B01BEEF55}"/>
          </ac:graphicFrameMkLst>
        </pc:graphicFrameChg>
        <pc:graphicFrameChg chg="add del">
          <ac:chgData name="Alena Polická" userId="S::12093@muni.cz::f4e6bdc1-3f0b-4d68-913c-0930538881ab" providerId="AD" clId="Web-{B5496222-4508-E653-DFD4-BBB243FAD53B}" dt="2021-01-06T06:41:31.760" v="739"/>
          <ac:graphicFrameMkLst>
            <pc:docMk/>
            <pc:sldMk cId="3597261501" sldId="267"/>
            <ac:graphicFrameMk id="10" creationId="{0DE776B1-34FC-4E0F-A22F-099479FE9DE6}"/>
          </ac:graphicFrameMkLst>
        </pc:graphicFrameChg>
        <pc:graphicFrameChg chg="add mod modGraphic">
          <ac:chgData name="Alena Polická" userId="S::12093@muni.cz::f4e6bdc1-3f0b-4d68-913c-0930538881ab" providerId="AD" clId="Web-{B5496222-4508-E653-DFD4-BBB243FAD53B}" dt="2021-01-06T06:45:45.610" v="806" actId="1076"/>
          <ac:graphicFrameMkLst>
            <pc:docMk/>
            <pc:sldMk cId="3597261501" sldId="267"/>
            <ac:graphicFrameMk id="18" creationId="{6AFA5944-485D-4638-B249-B902B980D1AA}"/>
          </ac:graphicFrameMkLst>
        </pc:graphicFrameChg>
        <pc:picChg chg="add mod">
          <ac:chgData name="Alena Polická" userId="S::12093@muni.cz::f4e6bdc1-3f0b-4d68-913c-0930538881ab" providerId="AD" clId="Web-{B5496222-4508-E653-DFD4-BBB243FAD53B}" dt="2021-01-06T06:46:06.110" v="808" actId="1076"/>
          <ac:picMkLst>
            <pc:docMk/>
            <pc:sldMk cId="3597261501" sldId="267"/>
            <ac:picMk id="27" creationId="{49CB7CC6-FBAF-48DB-9037-1DA0742399EE}"/>
          </ac:picMkLst>
        </pc:picChg>
      </pc:sldChg>
      <pc:sldChg chg="addSp delSp modSp new">
        <pc:chgData name="Alena Polická" userId="S::12093@muni.cz::f4e6bdc1-3f0b-4d68-913c-0930538881ab" providerId="AD" clId="Web-{B5496222-4508-E653-DFD4-BBB243FAD53B}" dt="2021-01-06T06:33:48.406" v="606" actId="1076"/>
        <pc:sldMkLst>
          <pc:docMk/>
          <pc:sldMk cId="3441030350" sldId="268"/>
        </pc:sldMkLst>
        <pc:spChg chg="mod">
          <ac:chgData name="Alena Polická" userId="S::12093@muni.cz::f4e6bdc1-3f0b-4d68-913c-0930538881ab" providerId="AD" clId="Web-{B5496222-4508-E653-DFD4-BBB243FAD53B}" dt="2021-01-06T06:33:48.406" v="606" actId="1076"/>
          <ac:spMkLst>
            <pc:docMk/>
            <pc:sldMk cId="3441030350" sldId="268"/>
            <ac:spMk id="2" creationId="{BBB6359C-8520-4AA9-96E2-AA7604F09CB8}"/>
          </ac:spMkLst>
        </pc:spChg>
        <pc:spChg chg="del">
          <ac:chgData name="Alena Polická" userId="S::12093@muni.cz::f4e6bdc1-3f0b-4d68-913c-0930538881ab" providerId="AD" clId="Web-{B5496222-4508-E653-DFD4-BBB243FAD53B}" dt="2021-01-06T06:30:30.621" v="531"/>
          <ac:spMkLst>
            <pc:docMk/>
            <pc:sldMk cId="3441030350" sldId="268"/>
            <ac:spMk id="3" creationId="{E234347F-6724-45E0-968F-BEB2478DB696}"/>
          </ac:spMkLst>
        </pc:spChg>
        <pc:picChg chg="add mod ord modCrop">
          <ac:chgData name="Alena Polická" userId="S::12093@muni.cz::f4e6bdc1-3f0b-4d68-913c-0930538881ab" providerId="AD" clId="Web-{B5496222-4508-E653-DFD4-BBB243FAD53B}" dt="2021-01-06T06:30:30.621" v="531"/>
          <ac:picMkLst>
            <pc:docMk/>
            <pc:sldMk cId="3441030350" sldId="268"/>
            <ac:picMk id="5" creationId="{B110D485-6A29-471F-A1CF-B4CF0AE930CF}"/>
          </ac:picMkLst>
        </pc:picChg>
        <pc:picChg chg="add mod ord modCrop">
          <ac:chgData name="Alena Polická" userId="S::12093@muni.cz::f4e6bdc1-3f0b-4d68-913c-0930538881ab" providerId="AD" clId="Web-{B5496222-4508-E653-DFD4-BBB243FAD53B}" dt="2021-01-06T06:33:42.656" v="605" actId="1076"/>
          <ac:picMkLst>
            <pc:docMk/>
            <pc:sldMk cId="3441030350" sldId="268"/>
            <ac:picMk id="6" creationId="{DE95A2A3-6941-490C-9748-E9EEB7A25419}"/>
          </ac:picMkLst>
        </pc:picChg>
      </pc:sldChg>
      <pc:sldChg chg="addSp delSp modSp add replId">
        <pc:chgData name="Alena Polická" userId="S::12093@muni.cz::f4e6bdc1-3f0b-4d68-913c-0930538881ab" providerId="AD" clId="Web-{B5496222-4508-E653-DFD4-BBB243FAD53B}" dt="2021-01-06T06:37:01.129" v="688" actId="1076"/>
        <pc:sldMkLst>
          <pc:docMk/>
          <pc:sldMk cId="2841187355" sldId="269"/>
        </pc:sldMkLst>
        <pc:spChg chg="mod">
          <ac:chgData name="Alena Polická" userId="S::12093@muni.cz::f4e6bdc1-3f0b-4d68-913c-0930538881ab" providerId="AD" clId="Web-{B5496222-4508-E653-DFD4-BBB243FAD53B}" dt="2021-01-06T06:35:25.424" v="675" actId="20577"/>
          <ac:spMkLst>
            <pc:docMk/>
            <pc:sldMk cId="2841187355" sldId="269"/>
            <ac:spMk id="2" creationId="{BBB6359C-8520-4AA9-96E2-AA7604F09CB8}"/>
          </ac:spMkLst>
        </pc:spChg>
        <pc:picChg chg="add mod modCrop">
          <ac:chgData name="Alena Polická" userId="S::12093@muni.cz::f4e6bdc1-3f0b-4d68-913c-0930538881ab" providerId="AD" clId="Web-{B5496222-4508-E653-DFD4-BBB243FAD53B}" dt="2021-01-06T06:37:01.129" v="688" actId="1076"/>
          <ac:picMkLst>
            <pc:docMk/>
            <pc:sldMk cId="2841187355" sldId="269"/>
            <ac:picMk id="9" creationId="{5F228A56-7067-40CD-8103-F4FCE7244E98}"/>
          </ac:picMkLst>
        </pc:picChg>
        <pc:inkChg chg="add">
          <ac:chgData name="Alena Polická" userId="S::12093@muni.cz::f4e6bdc1-3f0b-4d68-913c-0930538881ab" providerId="AD" clId="Web-{B5496222-4508-E653-DFD4-BBB243FAD53B}" dt="2021-01-06T06:35:25.627" v="676"/>
          <ac:inkMkLst>
            <pc:docMk/>
            <pc:sldMk cId="2841187355" sldId="269"/>
            <ac:inkMk id="3" creationId="{FA5B0E97-9846-49FD-8C39-937D1C15A6A6}"/>
          </ac:inkMkLst>
        </pc:inkChg>
        <pc:inkChg chg="add">
          <ac:chgData name="Alena Polická" userId="S::12093@muni.cz::f4e6bdc1-3f0b-4d68-913c-0930538881ab" providerId="AD" clId="Web-{B5496222-4508-E653-DFD4-BBB243FAD53B}" dt="2021-01-06T06:35:37.440" v="677"/>
          <ac:inkMkLst>
            <pc:docMk/>
            <pc:sldMk cId="2841187355" sldId="269"/>
            <ac:inkMk id="7" creationId="{C39F073F-463D-4D5B-9ED0-69EF3BAA549C}"/>
          </ac:inkMkLst>
        </pc:inkChg>
        <pc:inkChg chg="add">
          <ac:chgData name="Alena Polická" userId="S::12093@muni.cz::f4e6bdc1-3f0b-4d68-913c-0930538881ab" providerId="AD" clId="Web-{B5496222-4508-E653-DFD4-BBB243FAD53B}" dt="2021-01-06T06:35:44.956" v="678"/>
          <ac:inkMkLst>
            <pc:docMk/>
            <pc:sldMk cId="2841187355" sldId="269"/>
            <ac:inkMk id="8" creationId="{A9EDE0C4-EC6A-4618-A747-A6D4CCDF72AE}"/>
          </ac:inkMkLst>
        </pc:inkChg>
        <pc:inkChg chg="add del">
          <ac:chgData name="Alena Polická" userId="S::12093@muni.cz::f4e6bdc1-3f0b-4d68-913c-0930538881ab" providerId="AD" clId="Web-{B5496222-4508-E653-DFD4-BBB243FAD53B}" dt="2021-01-06T06:36:00.769" v="681"/>
          <ac:inkMkLst>
            <pc:docMk/>
            <pc:sldMk cId="2841187355" sldId="269"/>
            <ac:inkMk id="10" creationId="{240322AE-5FAD-44F2-A810-25D81C5A3841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9540B-AA12-42D6-91C6-CB498207DC3B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DAA651B-6310-4F8F-860C-3F58E4DC167B}">
      <dgm:prSet/>
      <dgm:spPr/>
      <dgm:t>
        <a:bodyPr/>
        <a:lstStyle/>
        <a:p>
          <a:r>
            <a:rPr lang="cs-CZ" b="1" baseline="0"/>
            <a:t>Je-li ověřeno starší album, než to, u kterého začíná chronologická řada, pak je třeba celou řadu posunout. </a:t>
          </a:r>
          <a:endParaRPr lang="en-US"/>
        </a:p>
      </dgm:t>
    </dgm:pt>
    <dgm:pt modelId="{5F0C27A1-A2C4-4F68-B4D8-C6D6712F60A0}" type="parTrans" cxnId="{4D25F582-99A6-4778-B44A-C878854C6E24}">
      <dgm:prSet/>
      <dgm:spPr/>
      <dgm:t>
        <a:bodyPr/>
        <a:lstStyle/>
        <a:p>
          <a:endParaRPr lang="en-US"/>
        </a:p>
      </dgm:t>
    </dgm:pt>
    <dgm:pt modelId="{70CE7357-0A49-4A47-B29A-9143D6F2EF93}" type="sibTrans" cxnId="{4D25F582-99A6-4778-B44A-C878854C6E24}">
      <dgm:prSet/>
      <dgm:spPr/>
      <dgm:t>
        <a:bodyPr/>
        <a:lstStyle/>
        <a:p>
          <a:endParaRPr lang="en-US"/>
        </a:p>
      </dgm:t>
    </dgm:pt>
    <dgm:pt modelId="{6F313340-FA65-4490-AE07-A13E04A574E7}">
      <dgm:prSet/>
      <dgm:spPr/>
      <dgm:t>
        <a:bodyPr/>
        <a:lstStyle/>
        <a:p>
          <a:r>
            <a:rPr lang="cs-CZ" b="1" baseline="0"/>
            <a:t>Překódování se týká všech již vypracovaných formátů, nejen Knihovny, proto je potřeba se na celou akci soustředit a mít na ni čas (proto to občas trvá déle). </a:t>
          </a:r>
          <a:endParaRPr lang="en-US"/>
        </a:p>
      </dgm:t>
    </dgm:pt>
    <dgm:pt modelId="{40913963-D395-433B-8F16-13FA5EC22496}" type="parTrans" cxnId="{228EF6A6-9486-44D4-884B-A4626C578D63}">
      <dgm:prSet/>
      <dgm:spPr/>
      <dgm:t>
        <a:bodyPr/>
        <a:lstStyle/>
        <a:p>
          <a:endParaRPr lang="en-US"/>
        </a:p>
      </dgm:t>
    </dgm:pt>
    <dgm:pt modelId="{B8D5095F-D9EA-407C-99B4-E741224B587B}" type="sibTrans" cxnId="{228EF6A6-9486-44D4-884B-A4626C578D63}">
      <dgm:prSet/>
      <dgm:spPr/>
      <dgm:t>
        <a:bodyPr/>
        <a:lstStyle/>
        <a:p>
          <a:endParaRPr lang="en-US"/>
        </a:p>
      </dgm:t>
    </dgm:pt>
    <dgm:pt modelId="{7564743D-1B22-49F0-B0BC-C4E0E90605F6}">
      <dgm:prSet/>
      <dgm:spPr/>
      <dgm:t>
        <a:bodyPr/>
        <a:lstStyle/>
        <a:p>
          <a:r>
            <a:rPr lang="cs-CZ" b="1" baseline="0"/>
            <a:t>Staré kódy ve sloupci I, které je třeba pozměnit, obarvěte červeně a návrhy nových kódů pište stále do sloupce K.</a:t>
          </a:r>
          <a:endParaRPr lang="en-US"/>
        </a:p>
      </dgm:t>
    </dgm:pt>
    <dgm:pt modelId="{DFFD4375-E4DA-49E1-8731-353BA5B3B537}" type="parTrans" cxnId="{65200314-2FC4-4546-9A7D-AA73D285840C}">
      <dgm:prSet/>
      <dgm:spPr/>
      <dgm:t>
        <a:bodyPr/>
        <a:lstStyle/>
        <a:p>
          <a:endParaRPr lang="en-US"/>
        </a:p>
      </dgm:t>
    </dgm:pt>
    <dgm:pt modelId="{FE169FA6-01FD-4D22-BD92-C9DA7C52EAF7}" type="sibTrans" cxnId="{65200314-2FC4-4546-9A7D-AA73D285840C}">
      <dgm:prSet/>
      <dgm:spPr/>
      <dgm:t>
        <a:bodyPr/>
        <a:lstStyle/>
        <a:p>
          <a:endParaRPr lang="en-US"/>
        </a:p>
      </dgm:t>
    </dgm:pt>
    <dgm:pt modelId="{E9EED71D-22C0-420B-8868-89597788C07B}" type="pres">
      <dgm:prSet presAssocID="{AA19540B-AA12-42D6-91C6-CB498207DC3B}" presName="Name0" presStyleCnt="0">
        <dgm:presLayoutVars>
          <dgm:dir/>
          <dgm:animLvl val="lvl"/>
          <dgm:resizeHandles val="exact"/>
        </dgm:presLayoutVars>
      </dgm:prSet>
      <dgm:spPr/>
    </dgm:pt>
    <dgm:pt modelId="{F9D79B79-E85D-420E-A5A9-186434758C0B}" type="pres">
      <dgm:prSet presAssocID="{7564743D-1B22-49F0-B0BC-C4E0E90605F6}" presName="boxAndChildren" presStyleCnt="0"/>
      <dgm:spPr/>
    </dgm:pt>
    <dgm:pt modelId="{DC568FD9-4C5C-461E-9805-00B5CB462697}" type="pres">
      <dgm:prSet presAssocID="{7564743D-1B22-49F0-B0BC-C4E0E90605F6}" presName="parentTextBox" presStyleLbl="node1" presStyleIdx="0" presStyleCnt="3"/>
      <dgm:spPr/>
    </dgm:pt>
    <dgm:pt modelId="{6AF89E3A-3C7E-4692-A9D5-C578DABC31BD}" type="pres">
      <dgm:prSet presAssocID="{B8D5095F-D9EA-407C-99B4-E741224B587B}" presName="sp" presStyleCnt="0"/>
      <dgm:spPr/>
    </dgm:pt>
    <dgm:pt modelId="{B5B9B7AE-AEED-4D1B-96BA-9697C147B41F}" type="pres">
      <dgm:prSet presAssocID="{6F313340-FA65-4490-AE07-A13E04A574E7}" presName="arrowAndChildren" presStyleCnt="0"/>
      <dgm:spPr/>
    </dgm:pt>
    <dgm:pt modelId="{BEC3FC4E-F6D3-47C8-8DD4-0D49FF491C87}" type="pres">
      <dgm:prSet presAssocID="{6F313340-FA65-4490-AE07-A13E04A574E7}" presName="parentTextArrow" presStyleLbl="node1" presStyleIdx="1" presStyleCnt="3"/>
      <dgm:spPr/>
    </dgm:pt>
    <dgm:pt modelId="{5A626471-3532-4922-BCC9-A29B228E538F}" type="pres">
      <dgm:prSet presAssocID="{70CE7357-0A49-4A47-B29A-9143D6F2EF93}" presName="sp" presStyleCnt="0"/>
      <dgm:spPr/>
    </dgm:pt>
    <dgm:pt modelId="{28AE8600-B1AA-4446-9FA6-D86386429BC3}" type="pres">
      <dgm:prSet presAssocID="{CDAA651B-6310-4F8F-860C-3F58E4DC167B}" presName="arrowAndChildren" presStyleCnt="0"/>
      <dgm:spPr/>
    </dgm:pt>
    <dgm:pt modelId="{8679E6E1-F3AD-4B81-91D4-D9BB1A6EE98E}" type="pres">
      <dgm:prSet presAssocID="{CDAA651B-6310-4F8F-860C-3F58E4DC167B}" presName="parentTextArrow" presStyleLbl="node1" presStyleIdx="2" presStyleCnt="3"/>
      <dgm:spPr/>
    </dgm:pt>
  </dgm:ptLst>
  <dgm:cxnLst>
    <dgm:cxn modelId="{65200314-2FC4-4546-9A7D-AA73D285840C}" srcId="{AA19540B-AA12-42D6-91C6-CB498207DC3B}" destId="{7564743D-1B22-49F0-B0BC-C4E0E90605F6}" srcOrd="2" destOrd="0" parTransId="{DFFD4375-E4DA-49E1-8731-353BA5B3B537}" sibTransId="{FE169FA6-01FD-4D22-BD92-C9DA7C52EAF7}"/>
    <dgm:cxn modelId="{C1FE1D1D-8A94-419F-800C-826B7988A9EF}" type="presOf" srcId="{AA19540B-AA12-42D6-91C6-CB498207DC3B}" destId="{E9EED71D-22C0-420B-8868-89597788C07B}" srcOrd="0" destOrd="0" presId="urn:microsoft.com/office/officeart/2005/8/layout/process4"/>
    <dgm:cxn modelId="{4D25F582-99A6-4778-B44A-C878854C6E24}" srcId="{AA19540B-AA12-42D6-91C6-CB498207DC3B}" destId="{CDAA651B-6310-4F8F-860C-3F58E4DC167B}" srcOrd="0" destOrd="0" parTransId="{5F0C27A1-A2C4-4F68-B4D8-C6D6712F60A0}" sibTransId="{70CE7357-0A49-4A47-B29A-9143D6F2EF93}"/>
    <dgm:cxn modelId="{23EB78A5-0B60-4EE4-856B-8D87002AFE39}" type="presOf" srcId="{6F313340-FA65-4490-AE07-A13E04A574E7}" destId="{BEC3FC4E-F6D3-47C8-8DD4-0D49FF491C87}" srcOrd="0" destOrd="0" presId="urn:microsoft.com/office/officeart/2005/8/layout/process4"/>
    <dgm:cxn modelId="{228EF6A6-9486-44D4-884B-A4626C578D63}" srcId="{AA19540B-AA12-42D6-91C6-CB498207DC3B}" destId="{6F313340-FA65-4490-AE07-A13E04A574E7}" srcOrd="1" destOrd="0" parTransId="{40913963-D395-433B-8F16-13FA5EC22496}" sibTransId="{B8D5095F-D9EA-407C-99B4-E741224B587B}"/>
    <dgm:cxn modelId="{B1C906C5-B67A-4FA8-B977-97955B1B973F}" type="presOf" srcId="{7564743D-1B22-49F0-B0BC-C4E0E90605F6}" destId="{DC568FD9-4C5C-461E-9805-00B5CB462697}" srcOrd="0" destOrd="0" presId="urn:microsoft.com/office/officeart/2005/8/layout/process4"/>
    <dgm:cxn modelId="{06CFD7F3-B68B-499C-A9EC-BBEB1E663D9E}" type="presOf" srcId="{CDAA651B-6310-4F8F-860C-3F58E4DC167B}" destId="{8679E6E1-F3AD-4B81-91D4-D9BB1A6EE98E}" srcOrd="0" destOrd="0" presId="urn:microsoft.com/office/officeart/2005/8/layout/process4"/>
    <dgm:cxn modelId="{AC5DE5D8-D15F-4A76-98FC-4D6820D9ECD0}" type="presParOf" srcId="{E9EED71D-22C0-420B-8868-89597788C07B}" destId="{F9D79B79-E85D-420E-A5A9-186434758C0B}" srcOrd="0" destOrd="0" presId="urn:microsoft.com/office/officeart/2005/8/layout/process4"/>
    <dgm:cxn modelId="{ADF93E3E-056D-45C0-A9C7-2DAB55BF9C88}" type="presParOf" srcId="{F9D79B79-E85D-420E-A5A9-186434758C0B}" destId="{DC568FD9-4C5C-461E-9805-00B5CB462697}" srcOrd="0" destOrd="0" presId="urn:microsoft.com/office/officeart/2005/8/layout/process4"/>
    <dgm:cxn modelId="{28A0FA78-0CD4-442E-81D0-321D412251DA}" type="presParOf" srcId="{E9EED71D-22C0-420B-8868-89597788C07B}" destId="{6AF89E3A-3C7E-4692-A9D5-C578DABC31BD}" srcOrd="1" destOrd="0" presId="urn:microsoft.com/office/officeart/2005/8/layout/process4"/>
    <dgm:cxn modelId="{DBE0BBE1-BEE6-4DA6-B1B7-38CDE0D2561B}" type="presParOf" srcId="{E9EED71D-22C0-420B-8868-89597788C07B}" destId="{B5B9B7AE-AEED-4D1B-96BA-9697C147B41F}" srcOrd="2" destOrd="0" presId="urn:microsoft.com/office/officeart/2005/8/layout/process4"/>
    <dgm:cxn modelId="{470A4052-0429-4B51-9D2A-E2F7FCDF194E}" type="presParOf" srcId="{B5B9B7AE-AEED-4D1B-96BA-9697C147B41F}" destId="{BEC3FC4E-F6D3-47C8-8DD4-0D49FF491C87}" srcOrd="0" destOrd="0" presId="urn:microsoft.com/office/officeart/2005/8/layout/process4"/>
    <dgm:cxn modelId="{9CBCD860-F0EB-4A40-819D-62470FB6E091}" type="presParOf" srcId="{E9EED71D-22C0-420B-8868-89597788C07B}" destId="{5A626471-3532-4922-BCC9-A29B228E538F}" srcOrd="3" destOrd="0" presId="urn:microsoft.com/office/officeart/2005/8/layout/process4"/>
    <dgm:cxn modelId="{1E58A881-66C6-44FB-821C-A76E6177D733}" type="presParOf" srcId="{E9EED71D-22C0-420B-8868-89597788C07B}" destId="{28AE8600-B1AA-4446-9FA6-D86386429BC3}" srcOrd="4" destOrd="0" presId="urn:microsoft.com/office/officeart/2005/8/layout/process4"/>
    <dgm:cxn modelId="{8A8D3109-E4F9-4B1B-8497-A26B2EF06590}" type="presParOf" srcId="{28AE8600-B1AA-4446-9FA6-D86386429BC3}" destId="{8679E6E1-F3AD-4B81-91D4-D9BB1A6EE98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51FF1-0858-4B69-9D4B-CB09CA10A9C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841A62-0456-49BC-8C92-1C663DCFC270}">
      <dgm:prSet/>
      <dgm:spPr/>
      <dgm:t>
        <a:bodyPr/>
        <a:lstStyle/>
        <a:p>
          <a:pPr rtl="0"/>
          <a:r>
            <a:rPr lang="cs-CZ" b="1" baseline="0"/>
            <a:t>Už jste si všimli, že práce na jednom interpretu (resp. skupině) zabere spoustu času, nejen na úrovni zpracování jednotlivých písní.</a:t>
          </a:r>
          <a:r>
            <a:rPr lang="cs-CZ" b="1">
              <a:latin typeface="Meiryo"/>
            </a:rPr>
            <a:t> </a:t>
          </a:r>
          <a:endParaRPr lang="en-US"/>
        </a:p>
      </dgm:t>
    </dgm:pt>
    <dgm:pt modelId="{82D543C1-0996-4B2D-B071-C53FB92EECC9}" type="parTrans" cxnId="{3714E6DA-788D-4BF2-B82E-6BBAF796DD42}">
      <dgm:prSet/>
      <dgm:spPr/>
      <dgm:t>
        <a:bodyPr/>
        <a:lstStyle/>
        <a:p>
          <a:endParaRPr lang="en-US"/>
        </a:p>
      </dgm:t>
    </dgm:pt>
    <dgm:pt modelId="{07EFF522-1B7D-47AD-97C3-1CA3D7CD46E2}" type="sibTrans" cxnId="{3714E6DA-788D-4BF2-B82E-6BBAF796DD42}">
      <dgm:prSet/>
      <dgm:spPr/>
      <dgm:t>
        <a:bodyPr/>
        <a:lstStyle/>
        <a:p>
          <a:endParaRPr lang="en-US"/>
        </a:p>
      </dgm:t>
    </dgm:pt>
    <dgm:pt modelId="{D029094B-D902-424E-8E48-6E95767BB27E}">
      <dgm:prSet/>
      <dgm:spPr/>
      <dgm:t>
        <a:bodyPr/>
        <a:lstStyle/>
        <a:p>
          <a:pPr rtl="0"/>
          <a:r>
            <a:rPr lang="cs-CZ" b="1" baseline="0"/>
            <a:t>Můžete-li, vypomáhejte nám také s přípravnými pracemi na úrovni </a:t>
          </a:r>
          <a:r>
            <a:rPr lang="cs-CZ" b="1" baseline="0">
              <a:latin typeface="Meiryo"/>
            </a:rPr>
            <a:t>alb: od</a:t>
          </a:r>
          <a:r>
            <a:rPr lang="cs-CZ" b="1" baseline="0"/>
            <a:t> ověřování diskografie interpretů, shánění CD (zejména při pobytech na Erasmu v zahraničí), skenování získaných alb v pracovně </a:t>
          </a:r>
          <a:r>
            <a:rPr lang="cs-CZ" b="1" baseline="0" err="1"/>
            <a:t>CITu</a:t>
          </a:r>
          <a:r>
            <a:rPr lang="cs-CZ" b="1" baseline="0"/>
            <a:t>, přes tvorbu </a:t>
          </a:r>
          <a:r>
            <a:rPr lang="cs-CZ" b="1" baseline="0" err="1"/>
            <a:t>tracklistů</a:t>
          </a:r>
          <a:r>
            <a:rPr lang="cs-CZ" b="1" baseline="0"/>
            <a:t>, návrhu kódů, překódování</a:t>
          </a:r>
          <a:r>
            <a:rPr lang="cs-CZ" b="1" baseline="0">
              <a:latin typeface="Meiryo"/>
            </a:rPr>
            <a:t>...až k samotným analýzám písniček. Každá</a:t>
          </a:r>
          <a:r>
            <a:rPr lang="cs-CZ" b="1" baseline="0"/>
            <a:t> pomoc má velký význam a předem za ni jménem svým i MU děkuji. </a:t>
          </a:r>
          <a:endParaRPr lang="en-US"/>
        </a:p>
      </dgm:t>
    </dgm:pt>
    <dgm:pt modelId="{2A5AEA61-B2B2-4187-943D-304F955D8365}" type="parTrans" cxnId="{8C1E0CE9-BA0F-4EB3-9ED0-794B86282B8C}">
      <dgm:prSet/>
      <dgm:spPr/>
      <dgm:t>
        <a:bodyPr/>
        <a:lstStyle/>
        <a:p>
          <a:endParaRPr lang="en-US"/>
        </a:p>
      </dgm:t>
    </dgm:pt>
    <dgm:pt modelId="{5C397CB9-AA99-478D-B73C-F96D091F6FE9}" type="sibTrans" cxnId="{8C1E0CE9-BA0F-4EB3-9ED0-794B86282B8C}">
      <dgm:prSet/>
      <dgm:spPr/>
      <dgm:t>
        <a:bodyPr/>
        <a:lstStyle/>
        <a:p>
          <a:endParaRPr lang="en-US"/>
        </a:p>
      </dgm:t>
    </dgm:pt>
    <dgm:pt modelId="{7802DA08-BBE1-4EC4-822C-341269360729}" type="pres">
      <dgm:prSet presAssocID="{3C651FF1-0858-4B69-9D4B-CB09CA10A9C7}" presName="vert0" presStyleCnt="0">
        <dgm:presLayoutVars>
          <dgm:dir/>
          <dgm:animOne val="branch"/>
          <dgm:animLvl val="lvl"/>
        </dgm:presLayoutVars>
      </dgm:prSet>
      <dgm:spPr/>
    </dgm:pt>
    <dgm:pt modelId="{653C232F-7C7C-4B71-A2B5-FAE89ABD5145}" type="pres">
      <dgm:prSet presAssocID="{F9841A62-0456-49BC-8C92-1C663DCFC270}" presName="thickLine" presStyleLbl="alignNode1" presStyleIdx="0" presStyleCnt="2"/>
      <dgm:spPr/>
    </dgm:pt>
    <dgm:pt modelId="{B04A2062-192E-46E6-8458-33445DB051C6}" type="pres">
      <dgm:prSet presAssocID="{F9841A62-0456-49BC-8C92-1C663DCFC270}" presName="horz1" presStyleCnt="0"/>
      <dgm:spPr/>
    </dgm:pt>
    <dgm:pt modelId="{0A03B44D-79C5-4F4E-A3A0-6D4520CA66BF}" type="pres">
      <dgm:prSet presAssocID="{F9841A62-0456-49BC-8C92-1C663DCFC270}" presName="tx1" presStyleLbl="revTx" presStyleIdx="0" presStyleCnt="2"/>
      <dgm:spPr/>
    </dgm:pt>
    <dgm:pt modelId="{F51A9647-5CAC-48C3-80FA-2ED3EB73DE64}" type="pres">
      <dgm:prSet presAssocID="{F9841A62-0456-49BC-8C92-1C663DCFC270}" presName="vert1" presStyleCnt="0"/>
      <dgm:spPr/>
    </dgm:pt>
    <dgm:pt modelId="{FCF4D2C8-BD6E-4587-BD8C-1D84AD2706E2}" type="pres">
      <dgm:prSet presAssocID="{D029094B-D902-424E-8E48-6E95767BB27E}" presName="thickLine" presStyleLbl="alignNode1" presStyleIdx="1" presStyleCnt="2"/>
      <dgm:spPr/>
    </dgm:pt>
    <dgm:pt modelId="{13DCFAE9-5068-43EC-984A-4BFBBF40957F}" type="pres">
      <dgm:prSet presAssocID="{D029094B-D902-424E-8E48-6E95767BB27E}" presName="horz1" presStyleCnt="0"/>
      <dgm:spPr/>
    </dgm:pt>
    <dgm:pt modelId="{F21E1392-A654-4395-9EBA-A0DC00958460}" type="pres">
      <dgm:prSet presAssocID="{D029094B-D902-424E-8E48-6E95767BB27E}" presName="tx1" presStyleLbl="revTx" presStyleIdx="1" presStyleCnt="2"/>
      <dgm:spPr/>
    </dgm:pt>
    <dgm:pt modelId="{2AD9AFD5-C33A-4AE9-9A18-999FD16E114E}" type="pres">
      <dgm:prSet presAssocID="{D029094B-D902-424E-8E48-6E95767BB27E}" presName="vert1" presStyleCnt="0"/>
      <dgm:spPr/>
    </dgm:pt>
  </dgm:ptLst>
  <dgm:cxnLst>
    <dgm:cxn modelId="{DD60FC16-E390-46B6-8B77-FA433398B6D6}" type="presOf" srcId="{3C651FF1-0858-4B69-9D4B-CB09CA10A9C7}" destId="{7802DA08-BBE1-4EC4-822C-341269360729}" srcOrd="0" destOrd="0" presId="urn:microsoft.com/office/officeart/2008/layout/LinedList"/>
    <dgm:cxn modelId="{AA3DC430-7079-4F74-A764-D844444DF118}" type="presOf" srcId="{D029094B-D902-424E-8E48-6E95767BB27E}" destId="{F21E1392-A654-4395-9EBA-A0DC00958460}" srcOrd="0" destOrd="0" presId="urn:microsoft.com/office/officeart/2008/layout/LinedList"/>
    <dgm:cxn modelId="{2C15A54E-5D93-4020-8B1E-6A217AAFCD99}" type="presOf" srcId="{F9841A62-0456-49BC-8C92-1C663DCFC270}" destId="{0A03B44D-79C5-4F4E-A3A0-6D4520CA66BF}" srcOrd="0" destOrd="0" presId="urn:microsoft.com/office/officeart/2008/layout/LinedList"/>
    <dgm:cxn modelId="{3714E6DA-788D-4BF2-B82E-6BBAF796DD42}" srcId="{3C651FF1-0858-4B69-9D4B-CB09CA10A9C7}" destId="{F9841A62-0456-49BC-8C92-1C663DCFC270}" srcOrd="0" destOrd="0" parTransId="{82D543C1-0996-4B2D-B071-C53FB92EECC9}" sibTransId="{07EFF522-1B7D-47AD-97C3-1CA3D7CD46E2}"/>
    <dgm:cxn modelId="{8C1E0CE9-BA0F-4EB3-9ED0-794B86282B8C}" srcId="{3C651FF1-0858-4B69-9D4B-CB09CA10A9C7}" destId="{D029094B-D902-424E-8E48-6E95767BB27E}" srcOrd="1" destOrd="0" parTransId="{2A5AEA61-B2B2-4187-943D-304F955D8365}" sibTransId="{5C397CB9-AA99-478D-B73C-F96D091F6FE9}"/>
    <dgm:cxn modelId="{3BDCE2F1-8493-453F-A5E6-EA1F334831ED}" type="presParOf" srcId="{7802DA08-BBE1-4EC4-822C-341269360729}" destId="{653C232F-7C7C-4B71-A2B5-FAE89ABD5145}" srcOrd="0" destOrd="0" presId="urn:microsoft.com/office/officeart/2008/layout/LinedList"/>
    <dgm:cxn modelId="{A0DC085F-6175-4697-907D-3C804C208A73}" type="presParOf" srcId="{7802DA08-BBE1-4EC4-822C-341269360729}" destId="{B04A2062-192E-46E6-8458-33445DB051C6}" srcOrd="1" destOrd="0" presId="urn:microsoft.com/office/officeart/2008/layout/LinedList"/>
    <dgm:cxn modelId="{F8372163-7F5F-43FE-A9CD-0CE18D0AE03C}" type="presParOf" srcId="{B04A2062-192E-46E6-8458-33445DB051C6}" destId="{0A03B44D-79C5-4F4E-A3A0-6D4520CA66BF}" srcOrd="0" destOrd="0" presId="urn:microsoft.com/office/officeart/2008/layout/LinedList"/>
    <dgm:cxn modelId="{7B49976C-4BF1-4DE7-B197-0E2004CF991A}" type="presParOf" srcId="{B04A2062-192E-46E6-8458-33445DB051C6}" destId="{F51A9647-5CAC-48C3-80FA-2ED3EB73DE64}" srcOrd="1" destOrd="0" presId="urn:microsoft.com/office/officeart/2008/layout/LinedList"/>
    <dgm:cxn modelId="{DAE3D003-BE76-4E3D-A549-43FC48AF2A0D}" type="presParOf" srcId="{7802DA08-BBE1-4EC4-822C-341269360729}" destId="{FCF4D2C8-BD6E-4587-BD8C-1D84AD2706E2}" srcOrd="2" destOrd="0" presId="urn:microsoft.com/office/officeart/2008/layout/LinedList"/>
    <dgm:cxn modelId="{56362102-092F-4F99-AFD6-D4FF20491119}" type="presParOf" srcId="{7802DA08-BBE1-4EC4-822C-341269360729}" destId="{13DCFAE9-5068-43EC-984A-4BFBBF40957F}" srcOrd="3" destOrd="0" presId="urn:microsoft.com/office/officeart/2008/layout/LinedList"/>
    <dgm:cxn modelId="{2EAFD829-C604-43FA-8143-C4437CD0048B}" type="presParOf" srcId="{13DCFAE9-5068-43EC-984A-4BFBBF40957F}" destId="{F21E1392-A654-4395-9EBA-A0DC00958460}" srcOrd="0" destOrd="0" presId="urn:microsoft.com/office/officeart/2008/layout/LinedList"/>
    <dgm:cxn modelId="{F3C8E4DA-2408-4837-ABEA-9A69355F5204}" type="presParOf" srcId="{13DCFAE9-5068-43EC-984A-4BFBBF40957F}" destId="{2AD9AFD5-C33A-4AE9-9A18-999FD16E11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68FD9-4C5C-461E-9805-00B5CB462697}">
      <dsp:nvSpPr>
        <dsp:cNvPr id="0" name=""/>
        <dsp:cNvSpPr/>
      </dsp:nvSpPr>
      <dsp:spPr>
        <a:xfrm>
          <a:off x="0" y="3912414"/>
          <a:ext cx="6172199" cy="12841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baseline="0"/>
            <a:t>Staré kódy ve sloupci I, které je třeba pozměnit, obarvěte červeně a návrhy nových kódů pište stále do sloupce K.</a:t>
          </a:r>
          <a:endParaRPr lang="en-US" sz="1500" kern="1200"/>
        </a:p>
      </dsp:txBody>
      <dsp:txXfrm>
        <a:off x="0" y="3912414"/>
        <a:ext cx="6172199" cy="1284141"/>
      </dsp:txXfrm>
    </dsp:sp>
    <dsp:sp modelId="{BEC3FC4E-F6D3-47C8-8DD4-0D49FF491C87}">
      <dsp:nvSpPr>
        <dsp:cNvPr id="0" name=""/>
        <dsp:cNvSpPr/>
      </dsp:nvSpPr>
      <dsp:spPr>
        <a:xfrm rot="10800000">
          <a:off x="0" y="1956666"/>
          <a:ext cx="6172199" cy="197501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baseline="0"/>
            <a:t>Překódování se týká všech již vypracovaných formátů, nejen Knihovny, proto je potřeba se na celou akci soustředit a mít na ni čas (proto to občas trvá déle). </a:t>
          </a:r>
          <a:endParaRPr lang="en-US" sz="1500" kern="1200"/>
        </a:p>
      </dsp:txBody>
      <dsp:txXfrm rot="10800000">
        <a:off x="0" y="1956666"/>
        <a:ext cx="6172199" cy="1283302"/>
      </dsp:txXfrm>
    </dsp:sp>
    <dsp:sp modelId="{8679E6E1-F3AD-4B81-91D4-D9BB1A6EE98E}">
      <dsp:nvSpPr>
        <dsp:cNvPr id="0" name=""/>
        <dsp:cNvSpPr/>
      </dsp:nvSpPr>
      <dsp:spPr>
        <a:xfrm rot="10800000">
          <a:off x="0" y="918"/>
          <a:ext cx="6172199" cy="1975010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baseline="0"/>
            <a:t>Je-li ověřeno starší album, než to, u kterého začíná chronologická řada, pak je třeba celou řadu posunout. </a:t>
          </a:r>
          <a:endParaRPr lang="en-US" sz="1500" kern="1200"/>
        </a:p>
      </dsp:txBody>
      <dsp:txXfrm rot="10800000">
        <a:off x="0" y="918"/>
        <a:ext cx="6172199" cy="128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C232F-7C7C-4B71-A2B5-FAE89ABD5145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3B44D-79C5-4F4E-A3A0-6D4520CA66BF}">
      <dsp:nvSpPr>
        <dsp:cNvPr id="0" name=""/>
        <dsp:cNvSpPr/>
      </dsp:nvSpPr>
      <dsp:spPr>
        <a:xfrm>
          <a:off x="0" y="0"/>
          <a:ext cx="6172199" cy="259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baseline="0"/>
            <a:t>Už jste si všimli, že práce na jednom interpretu (resp. skupině) zabere spoustu času, nejen na úrovni zpracování jednotlivých písní.</a:t>
          </a:r>
          <a:r>
            <a:rPr lang="cs-CZ" sz="1500" b="1" kern="1200">
              <a:latin typeface="Meiryo"/>
            </a:rPr>
            <a:t> </a:t>
          </a:r>
          <a:endParaRPr lang="en-US" sz="1500" kern="1200"/>
        </a:p>
      </dsp:txBody>
      <dsp:txXfrm>
        <a:off x="0" y="0"/>
        <a:ext cx="6172199" cy="2598737"/>
      </dsp:txXfrm>
    </dsp:sp>
    <dsp:sp modelId="{FCF4D2C8-BD6E-4587-BD8C-1D84AD2706E2}">
      <dsp:nvSpPr>
        <dsp:cNvPr id="0" name=""/>
        <dsp:cNvSpPr/>
      </dsp:nvSpPr>
      <dsp:spPr>
        <a:xfrm>
          <a:off x="0" y="2598737"/>
          <a:ext cx="6172199" cy="0"/>
        </a:xfrm>
        <a:prstGeom prst="line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accent2">
              <a:hueOff val="-1561080"/>
              <a:satOff val="488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1392-A654-4395-9EBA-A0DC00958460}">
      <dsp:nvSpPr>
        <dsp:cNvPr id="0" name=""/>
        <dsp:cNvSpPr/>
      </dsp:nvSpPr>
      <dsp:spPr>
        <a:xfrm>
          <a:off x="0" y="2598737"/>
          <a:ext cx="6172199" cy="259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baseline="0"/>
            <a:t>Můžete-li, vypomáhejte nám také s přípravnými pracemi na úrovni </a:t>
          </a:r>
          <a:r>
            <a:rPr lang="cs-CZ" sz="1500" b="1" kern="1200" baseline="0">
              <a:latin typeface="Meiryo"/>
            </a:rPr>
            <a:t>alb: od</a:t>
          </a:r>
          <a:r>
            <a:rPr lang="cs-CZ" sz="1500" b="1" kern="1200" baseline="0"/>
            <a:t> ověřování diskografie interpretů, shánění CD (zejména při pobytech na Erasmu v zahraničí), skenování získaných alb v pracovně </a:t>
          </a:r>
          <a:r>
            <a:rPr lang="cs-CZ" sz="1500" b="1" kern="1200" baseline="0" err="1"/>
            <a:t>CITu</a:t>
          </a:r>
          <a:r>
            <a:rPr lang="cs-CZ" sz="1500" b="1" kern="1200" baseline="0"/>
            <a:t>, přes tvorbu </a:t>
          </a:r>
          <a:r>
            <a:rPr lang="cs-CZ" sz="1500" b="1" kern="1200" baseline="0" err="1"/>
            <a:t>tracklistů</a:t>
          </a:r>
          <a:r>
            <a:rPr lang="cs-CZ" sz="1500" b="1" kern="1200" baseline="0"/>
            <a:t>, návrhu kódů, překódování</a:t>
          </a:r>
          <a:r>
            <a:rPr lang="cs-CZ" sz="1500" b="1" kern="1200" baseline="0">
              <a:latin typeface="Meiryo"/>
            </a:rPr>
            <a:t>...až k samotným analýzám písniček. Každá</a:t>
          </a:r>
          <a:r>
            <a:rPr lang="cs-CZ" sz="1500" b="1" kern="1200" baseline="0"/>
            <a:t> pomoc má velký význam a předem za ni jménem svým i MU děkuji. </a:t>
          </a:r>
          <a:endParaRPr lang="en-US" sz="1500" kern="1200"/>
        </a:p>
      </dsp:txBody>
      <dsp:txXfrm>
        <a:off x="0" y="2598737"/>
        <a:ext cx="6172199" cy="259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12133 512 16383 0 0,'-8'0'0'0'0,"-10"0"0"0"0,-10 0 0 0 0,-7 0 0 0 0,-6 0 0 0 0,-3 0 0 0 0,-10 8 0 0 0,-3 10 0 0 0,8 10 0 0 0,4-1 0 0 0,11 12 0 0 0,10 6 0 0 0,10 3 0 0 0,7 1 0 0 0,5 0 0 0 0,2-1 0 0 0,2 0 0 0 0,0-2 0 0 0,0 0 0 0 0,-1-1 0 0 0,1 0 0 0 0,-2 0 0 0 0,0 0 0 0 0,1 0 0 0 0,-1 8 0 0 0,7 2 0 0 0,19 7 0 0 0,11-7 0 0 0,16-12 0 0 0,6-14 0 0 0,8-12 0 0 0,1-9 0 0 0,-4-6 0 0 0,-5-2 0 0 0,-5-3 0 0 0,-4 1 0 0 0,-3-1 0 0 0,-1 1 0 0 0,-2 1 0 0 0,0 0 0 0 0,0 1 0 0 0,1 0 0 0 0,-1 0 0 0 0,1 0 0 0 0,0 0 0 0 0,-8-8 0 0 0,-10-9 0 0 0,-10-11 0 0 0,-7-7 0 0 0,-6-14 0 0 0,-3-5 0 0 0,-2-2 0 0 0,-1-14 0 0 0,0-3 0 0 0,0 3 0 0 0,1 6 0 0 0,0 7 0 0 0,8 4 0 0 0,3 5 0 0 0,0 2 0 0 0,-2 1 0 0 0,-2 1 0 0 0,-3 0 0 0 0,-1 0 0 0 0,-1 0 0 0 0,-1 0 0 0 0,0-1 0 0 0,-8 0 0 0 0,-11 8 0 0 0,-9 9 0 0 0,-7 11 0 0 0,-6 7 0 0 0,-11 6 0 0 0,-5 3 0 0 0,0 3 0 0 0,3 0 0 0 0,1-1 0 0 0,-4 16 0 0 0,-1 13 0 0 0,10 8 0 0 0,5-2 0 0 0,2 0 0 0 0,1 2 0 0 0,-1-5 0 0 0,7-9-16383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3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18826 6324 16383 0 0,'-7'0'0'0'0,"4"0"0"0"0,11-8 0 0 0,12-2 0 0 0,2 8 0 0 0,-2 12 0 0 0,2 4 0 0 0,6 0 0 0 0,14-2 0 0 0,6-4 0 0 0,4-3 0 0 0,-8 6 0 0 0,-11 8 0 0 0,-11 1-16383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19:05:06.95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18677 8335 16383 0 0,'15'0'0'0'0,"14"0"0"0"0,8 0 0 0 0,6 0 0 0 0,3 0 0 0 0,2 0 0 0 0,0 0 0 0 0,-8 0-16383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19:05:06.9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18870 8335 16383 0 0,'0'0'-16383'0'0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3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15719 3757 16383 0 0,'15'0'0'0'0,"13"-7"0"0"0,9-3 0 0 0,6 0 0 0 0,4-13 0 0 0,1-3 0 0 0,0 3 0 0 0,0 5 0 0 0,-1 7 0 0 0,-1 4 0 0 0,-8 3-16383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3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14540 5585 16383 0 0,'0'-8'0'0'0,"8"-2"0"0"0,10 1 0 0 0,9 1 0 0 0,16 18 0 0 0,8 14 0 0 0,3 4 0 0 0,0 4 0 0 0,-1-3 0 0 0,-10-6-16383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3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14757 5641 16383 0 0,'0'0'-16383'0'0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3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15959 3765 16383 0 0,'0'0'-16383'0'0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9:23:36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1939 8432 16383 0 0,'0'-8'0'0'0,"24"-3"0"0"0,25 1 0 0 0,12 1 0 0 0,4 3 0 0 0,-1 3 0 0 0,-3 1 0 0 0,-4 1 0 0 0,-3 1 0 0 0,-3 0 0 0 0,6 1 0 0 0,2-1 0 0 0,-1 0 0 0 0,-2 1 0 0 0,-3-1 0 0 0,7 0 0 0 0,0 0 0 0 0,-1 0 0 0 0,-2 0 0 0 0,-4 0 0 0 0,-1 0 0 0 0,-3 0 0 0 0,0 0 0 0 0,-1 0 0 0 0,-1 0 0 0 0,1 0 0 0 0,0 0 0 0 0,-1 0 0 0 0,9 0 0 0 0,3 0 0 0 0,0 0 0 0 0,-3 0 0 0 0,-2 0 0 0 0,6 0 0 0 0,1 0 0 0 0,7 0 0 0 0,-1 0 0 0 0,-3 0 0 0 0,4 0 0 0 0,6 0 0 0 0,0 0 0 0 0,3 0 0 0 0,-4 0 0 0 0,-5 0 0 0 0,1 0 0 0 0,-2 0 0 0 0,4 0 0 0 0,-3 0 0 0 0,-4 0 0 0 0,-5 0 0 0 0,-4 0 0 0 0,-4 0 0 0 0,-1 0 0 0 0,-11 0-16383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9:23:36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3652 9755 16383 0 0,'0'-8'0'0'0,"-8"-3"0"0"0,-12-8 0 0 0,-9-8 0 0 0,-9 0 0 0 0,-5 4 0 0 0,-5 7 0 0 0,-1 6 0 0 0,-2 4 0 0 0,1 3 0 0 0,0-5 0 0 0,1-2 0 0 0,0 1 0 0 0,-8 1 0 0 0,-2 3 0 0 0,1 2 0 0 0,1 2 0 0 0,3 0 0 0 0,3 2 0 0 0,1-1 0 0 0,1 0 0 0 0,1 1 0 0 0,-8-1 0 0 0,-3 0 0 0 0,1 0 0 0 0,2 0 0 0 0,2 1 0 0 0,3 7 0 0 0,1 11 0 0 0,9 10 0 0 0,12 9 0 0 0,11 6 0 0 0,8 3 0 0 0,6 2 0 0 0,3 2 0 0 0,3-1 0 0 0,0 0 0 0 0,0-1 0 0 0,0 0 0 0 0,-1 0 0 0 0,0-1 0 0 0,0 0 0 0 0,7 0 0 0 0,11 0 0 0 0,2 0 0 0 0,6 0 0 0 0,-2 0 0 0 0,3-8 0 0 0,5-11 0 0 0,6-10 0 0 0,11-9 0 0 0,14-6 0 0 0,5-3 0 0 0,-2-2 0 0 0,-3-1 0 0 0,-6 0 0 0 0,-3 0 0 0 0,-3 1 0 0 0,-3 0 0 0 0,7 0 0 0 0,11 1 0 0 0,1 0 0 0 0,-2 0 0 0 0,-4 0 0 0 0,-5 0 0 0 0,-3 0 0 0 0,-4 1 0 0 0,-1-1 0 0 0,-1 0 0 0 0,-1 0 0 0 0,0 0 0 0 0,1 0 0 0 0,-9-9 0 0 0,-10-18 0 0 0,-11-13 0 0 0,-8-8 0 0 0,-5-4 0 0 0,-5-2 0 0 0,-1 1 0 0 0,-1 1 0 0 0,0 1 0 0 0,-8 1 0 0 0,-2 1 0 0 0,1-8 0 0 0,2-2 0 0 0,-5 9 0 0 0,-17 5 0 0 0,-20 1 0 0 0,0 9-16383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1T19:23:36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14619 6338 16383 0 0,'-9'0'0'0'0,"-10"9"0"0"0,-10 10 0 0 0,-9 2 0 0 0,3 6 0 0 0,-2 6 0 0 0,-2 6 0 0 0,-3-3 0 0 0,6-1 0 0 0,1 19 0 0 0,-2 1 0 0 0,5-2 0 0 0,9-1 0 0 0,7-1 0 0 0,7-2 0 0 0,5 0 0 0 0,3-1 0 0 0,2 0 0 0 0,1 0 0 0 0,-1 0 0 0 0,1-1 0 0 0,-1 1 0 0 0,-1 0 0 0 0,1 0 0 0 0,-1 0 0 0 0,8 1 0 0 0,3-1 0 0 0,7-8 0 0 0,10-11 0 0 0,7-11 0 0 0,7-7 0 0 0,3-7 0 0 0,3-3 0 0 0,-6 6 0 0 0,-3 1 0 0 0,0 1 0 0 0,2-3 0 0 0,2-1 0 0 0,2-2 0 0 0,1-2 0 0 0,2 0 0 0 0,0-1 0 0 0,0 0 0 0 0,1-1 0 0 0,-1 1 0 0 0,1 0 0 0 0,-1-1 0 0 0,0 1 0 0 0,-8-8 0 0 0,-2-11 0 0 0,-1-10 0 0 0,3-9 0 0 0,2-14 0 0 0,-6-6 0 0 0,-8-2 0 0 0,-11 1 0 0 0,-6 3 0 0 0,-7 3 0 0 0,-2 1 0 0 0,-3 2 0 0 0,-1 2 0 0 0,0 0 0 0 0,1 0 0 0 0,-1 1 0 0 0,2-1 0 0 0,-1 0 0 0 0,1 0 0 0 0,0 0 0 0 0,0 0 0 0 0,0 0 0 0 0,0-8 0 0 0,-16 5 0 0 0,-14 12 0 0 0,-10 12 0 0 0,-6 2 0 0 0,-4 6 0 0 0,-1 6 0 0 0,0 5 0 0 0,0 5 0 0 0,-8-7 0 0 0,-1-1 0 0 0,1 2 0 0 0,-6 2 0 0 0,-8 2 0 0 0,8 2-16383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12730 666 16383 0 0,'-7'0'0'0'0,"-11"8"0"0"0,-10 10 0 0 0,-7 9 0 0 0,2 9 0 0 0,-2 5 0 0 0,-1 3 0 0 0,-3 2 0 0 0,5 1 0 0 0,9 0 0 0 0,0 7 0 0 0,5 11 0 0 0,6 0 0 0 0,-10 6 0 0 0,-2 5 0 0 0,5-2 0 0 0,5-6 0 0 0,6-7 0 0 0,4-6 0 0 0,11-5 0 0 0,12-11 0 0 0,19 3 0 0 0,11-5 0 0 0,5-9 0 0 0,8-10 0 0 0,11 1 0 0 0,7 4 0 0 0,-1 5 0 0 0,9-1 0 0 0,5-5 0 0 0,-5-7 0 0 0,-2 2 0 0 0,-7 5 0 0 0,-10 0 0 0 0,0-4 0 0 0,-5-6 0 0 0,-4-4 0 0 0,2-4 0 0 0,8-2 0 0 0,6-2 0 0 0,-1-1 0 0 0,-6 0 0 0 0,-6 0 0 0 0,-6 0 0 0 0,-5 1 0 0 0,-3-8 0 0 0,-1-10 0 0 0,-10-10 0 0 0,-2-15 0 0 0,-8-8 0 0 0,-8-3 0 0 0,-6 0 0 0 0,-7 1 0 0 0,5 10 0 0 0,0 5 0 0 0,-1-7 0 0 0,-3-11 0 0 0,-2-3 0 0 0,6 0 0 0 0,1 3 0 0 0,-1 3 0 0 0,-2-5 0 0 0,-3 0 0 0 0,-2 3 0 0 0,-2 2 0 0 0,0 3 0 0 0,-2 2 0 0 0,1 1 0 0 0,0 2 0 0 0,-1 0 0 0 0,-7-7 0 0 0,-10 5 0 0 0,-2 3 0 0 0,2 1 0 0 0,-3 1 0 0 0,-5 7 0 0 0,0 1 0 0 0,-9 8 0 0 0,-7 0 0 0 0,-4 4 0 0 0,-2 6 0 0 0,-8-2 0 0 0,-2 3 0 0 0,-6-5 0 0 0,-9 1 0 0 0,2 5 0 0 0,5 4 0 0 0,-3 4 0 0 0,5 2 0 0 0,-4 3 0 0 0,3 1 0 0 0,4 1 0 0 0,6 0 0 0 0,-4-1 0 0 0,1 1 0 0 0,2 0 0 0 0,3-1 0 0 0,4 0 0 0 0,1 0 0 0 0,2 0 0 0 0,9 8 0 0 0,10 9 0 0 0,10 11 0 0 0,8 7 0 0 0,5 6 0 0 0,4-4-16383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13992 469 16383 0 0,'-23'0'0'0'0,"-31"8"0"0"0,-6 10 0 0 0,-8 9 0 0 0,0 1 0 0 0,4-5 0 0 0,5-6 0 0 0,5 2 0 0 0,11 5 0 0 0,-2-2 0 0 0,0-4 0 0 0,-9 2 0 0 0,-3 6 0 0 0,1 6 0 0 0,3-3 0 0 0,2 2 0 0 0,9 3 0 0 0,6 3 0 0 0,0-4 0 0 0,6-1 0 0 0,9 3 0 0 0,7 2 0 0 0,7 3 0 0 0,4 10 0 0 0,10 12 0 0 0,12-5 0 0 0,3-4 0 0 0,4-4 0 0 0,7-10 0 0 0,4-12 0 0 0,12-2 0 0 0,13 2 0 0 0,11-4 0 0 0,1-6 0 0 0,3-5 0 0 0,-4 2 0 0 0,-7 7 0 0 0,1 0 0 0 0,-3 4 0 0 0,2-3 0 0 0,-1-4 0 0 0,-6-6 0 0 0,-4-5 0 0 0,-3-3 0 0 0,3-3 0 0 0,1-1 0 0 0,6-1 0 0 0,1 0 0 0 0,-12-8 0 0 0,2-9 0 0 0,7-10 0 0 0,-6-8 0 0 0,-6 2 0 0 0,5 0 0 0 0,1-2 0 0 0,-1-3 0 0 0,-2-3 0 0 0,-9-1 0 0 0,-5 6 0 0 0,-8 2 0 0 0,-9 0 0 0 0,-8-3 0 0 0,-7-2 0 0 0,-3-2 0 0 0,-2-1 0 0 0,-2-2 0 0 0,-15 0 0 0 0,-12 7 0 0 0,-18-5 0 0 0,-7 5 0 0 0,5 1 0 0 0,3 7 0 0 0,-5 1 0 0 0,-3 5 0 0 0,1 7 0 0 0,-6 6 0 0 0,-1 5 0 0 0,3-4 0 0 0,-5 0 0 0 0,1 1 0 0 0,3 3 0 0 0,3 1 0 0 0,4 3 0 0 0,3 1 0 0 0,2 0 0 0 0,1 2 0 0 0,8-1-16383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14300 5564 16383 0 0,'7'0'0'0'0,"11"0"0"0"0,17 0 0 0 0,18 0 0 0 0,8 0 0 0 0,9 0 0 0 0,0 0 0 0 0,3 0 0 0 0,-3 0 0 0 0,3 0 0 0 0,3 0 0 0 0,-3 0 0 0 0,-7 0 0 0 0,1 0 0 0 0,-3 0 0 0 0,-5 0 0 0 0,-5-8 0 0 0,-3-2 0 0 0,-4 0 0 0 0,-2 2 0 0 0,0-5 0 0 0,7 0 0 0 0,2 1 0 0 0,0 3 0 0 0,-2 4 0 0 0,-2 2 0 0 0,-1 1 0 0 0,-3 2 0 0 0,0 0 0 0 0,-1 1 0 0 0,-8-1-16383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15093 10091 16383 0 0,'8'7'0'0'0,"10"3"0"0"0,17 8 0 0 0,11 0 0 0 0,4-3 0 0 0,2-4 0 0 0,-7 4 0 0 0,-5 0 0 0 0,-1-4 0 0 0,1-2 0 0 0,0-4 0 0 0,2-2 0 0 0,1 5 0 0 0,2 2 0 0 0,-1 0 0 0 0,1-3 0 0 0,8-2 0 0 0,-5-2-16383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14227 3548 16383 0 0,'8'0'0'0'0,"10"0"0"0"0,9 0 0 0 0,16 0 0 0 0,16 0 0 0 0,13 0 0 0 0,2 0 0 0 0,4 0 0 0 0,-4 0 0 0 0,1 0 0 0 0,3 0 0 0 0,-4 0 0 0 0,0 0 0 0 0,-4 8 0 0 0,-7 2 0 0 0,2 0 0 0 0,20 5 0 0 0,3 1 0 0 0,2-3 0 0 0,-6-3 0 0 0,-10-4 0 0 0,-11-2 0 0 0,1 5 0 0 0,-4 1 0 0 0,3 0 0 0 0,-1-3 0 0 0,-3-2 0 0 0,-5-3 0 0 0,-3 0 0 0 0,-3-2 0 0 0,-2 0 0 0 0,-1 0 0 0 0,7-1 0 0 0,3 1 0 0 0,-1 0 0 0 0,-2-1 0 0 0,-2 1 0 0 0,-2 0 0 0 0,-1 0 0 0 0,6 0 0 0 0,3 0 0 0 0,-2 0 0 0 0,-2 0 0 0 0,-9 0-16383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14251 4125 16383 0 0,'8'0'0'0'0,"10"0"0"0"0,17 0 0 0 0,26 0 0 0 0,25 0 0 0 0,6 0 0 0 0,3 0 0 0 0,-8 0 0 0 0,-2 0 0 0 0,-9 0 0 0 0,-10 0 0 0 0,0 0 0 0 0,-4 0 0 0 0,3 0 0 0 0,-2 0 0 0 0,3 0 0 0 0,7 0 0 0 0,-3 0 0 0 0,-4 0 0 0 0,-7 0 0 0 0,3 0 0 0 0,-2 0 0 0 0,-4 0 0 0 0,12 0 0 0 0,2 0 0 0 0,-3 0 0 0 0,-6 0 0 0 0,-5 0 0 0 0,-4 0 0 0 0,3 0 0 0 0,1 0 0 0 0,-1 0 0 0 0,4 0 0 0 0,1 0 0 0 0,-3 0 0 0 0,-3 0 0 0 0,-3 0 0 0 0,-3 0 0 0 0,-9 0-16383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15863 3019 16383 0 0,'0'0'-16383'0'0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04T21:00:09.29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15863 3019 16383 0 0,'8'0'0'0'0,"9"0"0"0"0,11 0 0 0 0,7 0 0 0 0,6 0 0 0 0,4 0 0 0 0,1 0 0 0 0,-7 0-16383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9/13/2021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9/13/2021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9/13/2021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18.xml"/><Relationship Id="rId5" Type="http://schemas.openxmlformats.org/officeDocument/2006/relationships/image" Target="../media/image19.png"/><Relationship Id="rId10" Type="http://schemas.openxmlformats.org/officeDocument/2006/relationships/image" Target="../media/image5.jpeg"/><Relationship Id="rId4" Type="http://schemas.openxmlformats.org/officeDocument/2006/relationships/customXml" Target="../ink/ink17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iGiup5XzyYSkfI2EkkrLmLMWsD8kJLh2ADj-rBUs5E/edit?skip_itp2_check=true#gid=0" TargetMode="External"/><Relationship Id="rId2" Type="http://schemas.openxmlformats.org/officeDocument/2006/relationships/hyperlink" Target="https://docs.google.com/spreadsheets/d/1Qr_IvvWF0vok0cWLQLvV7j8fGFJLKz_G8OLCIZQIHgc/edit#gid=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qrAQGVQs-oeExi0KIxsQl5OwUfR0go7JxYu9rtjgdMs/edit#gid=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customXml" Target="../ink/ink16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71376-1AD2-4BD1-AC35-97AD91AE3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5" r="15792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7772" y="1859543"/>
            <a:ext cx="6666980" cy="2658269"/>
          </a:xfrm>
        </p:spPr>
        <p:txBody>
          <a:bodyPr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cs-CZ" sz="3300">
                <a:cs typeface="Calibri Light"/>
              </a:rPr>
              <a:t>Jak vytvářet </a:t>
            </a:r>
            <a:r>
              <a:rPr lang="cs-CZ" sz="3300" err="1">
                <a:cs typeface="Calibri Light"/>
              </a:rPr>
              <a:t>tracklisty</a:t>
            </a:r>
            <a:r>
              <a:rPr lang="cs-CZ" sz="3300">
                <a:cs typeface="Calibri Light"/>
              </a:rPr>
              <a:t> a navrhovat kódy písním</a:t>
            </a:r>
            <a:endParaRPr lang="cs-CZ" sz="33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82102" y="4810937"/>
            <a:ext cx="6954527" cy="1172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Cíle, tipy a nejčastější chyby</a:t>
            </a:r>
          </a:p>
          <a:p>
            <a:r>
              <a:rPr lang="cs-CZ" sz="1400" dirty="0">
                <a:ea typeface="Meiryo"/>
                <a:cs typeface="Calibri"/>
              </a:rPr>
              <a:t>A. Polická, </a:t>
            </a:r>
            <a:r>
              <a:rPr lang="cs-CZ" sz="1400" dirty="0" err="1">
                <a:ea typeface="Meiryo"/>
                <a:cs typeface="Calibri"/>
              </a:rPr>
              <a:t>RapCor</a:t>
            </a:r>
            <a:r>
              <a:rPr lang="cs-CZ" sz="1400" dirty="0">
                <a:ea typeface="Meiryo"/>
                <a:cs typeface="Calibri"/>
              </a:rPr>
              <a:t> I (FJ0B801) PS2021 – 13. a 20. září 2021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6359C-8520-4AA9-96E2-AA7604F0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355" y="4191286"/>
            <a:ext cx="2714085" cy="2695903"/>
          </a:xfrm>
        </p:spPr>
        <p:txBody>
          <a:bodyPr/>
          <a:lstStyle/>
          <a:p>
            <a:r>
              <a:rPr lang="cs-CZ" sz="2000">
                <a:ea typeface="Meiryo"/>
              </a:rPr>
              <a:t>Úkol: najděte rozdíly mezi </a:t>
            </a:r>
            <a:r>
              <a:rPr lang="cs-CZ" sz="2000" err="1">
                <a:ea typeface="Meiryo"/>
              </a:rPr>
              <a:t>tracklistem</a:t>
            </a:r>
            <a:r>
              <a:rPr lang="cs-CZ" sz="2000">
                <a:ea typeface="Meiryo"/>
              </a:rPr>
              <a:t> na zadní straně přebalu alba (černé) a na přepisu na discogs.com</a:t>
            </a:r>
            <a:endParaRPr lang="cs-CZ" sz="20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B110D485-6A29-471F-A1CF-B4CF0AE930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447" b="6447"/>
          <a:stretch/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71A327-94A3-4025-BB8C-FB590CF0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DE95A2A3-6941-490C-9748-E9EEB7A25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36" r="129" b="-746"/>
          <a:stretch/>
        </p:blipFill>
        <p:spPr>
          <a:xfrm>
            <a:off x="51759" y="2862533"/>
            <a:ext cx="11153958" cy="13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3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6359C-8520-4AA9-96E2-AA7604F0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355" y="4191286"/>
            <a:ext cx="2714085" cy="2695903"/>
          </a:xfrm>
        </p:spPr>
        <p:txBody>
          <a:bodyPr/>
          <a:lstStyle/>
          <a:p>
            <a:r>
              <a:rPr lang="cs-CZ" sz="2000">
                <a:ea typeface="Meiryo"/>
              </a:rPr>
              <a:t>Řešení: vždy má prioritu náš sken, v případě nejasností ověřovat i jiné zdroje, např. Genius.com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B110D485-6A29-471F-A1CF-B4CF0AE930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447" b="6447"/>
          <a:stretch/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71A327-94A3-4025-BB8C-FB590CF04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DE95A2A3-6941-490C-9748-E9EEB7A25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36" r="129" b="-746"/>
          <a:stretch/>
        </p:blipFill>
        <p:spPr>
          <a:xfrm>
            <a:off x="51759" y="2862533"/>
            <a:ext cx="11153958" cy="13161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A5B0E97-9846-49FD-8C39-937D1C15A6A6}"/>
                  </a:ext>
                </a:extLst>
              </p14:cNvPr>
              <p14:cNvContentPartPr/>
              <p14:nvPr/>
            </p14:nvContentPartPr>
            <p14:xfrm>
              <a:off x="1186565" y="5177922"/>
              <a:ext cx="1104900" cy="1905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A5B0E97-9846-49FD-8C39-937D1C15A6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720" y="5065863"/>
                <a:ext cx="1212231" cy="242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C39F073F-463D-4D5B-9ED0-69EF3BAA549C}"/>
                  </a:ext>
                </a:extLst>
              </p14:cNvPr>
              <p14:cNvContentPartPr/>
              <p14:nvPr/>
            </p14:nvContentPartPr>
            <p14:xfrm>
              <a:off x="1373440" y="6026563"/>
              <a:ext cx="561975" cy="352425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C39F073F-463D-4D5B-9ED0-69EF3BAA54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5428" y="6008490"/>
                <a:ext cx="597639" cy="388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9EDE0C4-EC6A-4618-A747-A6D4CCDF72AE}"/>
                  </a:ext>
                </a:extLst>
              </p14:cNvPr>
              <p14:cNvContentPartPr/>
              <p14:nvPr/>
            </p14:nvContentPartPr>
            <p14:xfrm>
              <a:off x="9998878" y="3671896"/>
              <a:ext cx="438150" cy="466725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9EDE0C4-EC6A-4618-A747-A6D4CCDF72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0921" y="3653973"/>
                <a:ext cx="473705" cy="502213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Obrázek 9">
            <a:extLst>
              <a:ext uri="{FF2B5EF4-FFF2-40B4-BE49-F238E27FC236}">
                <a16:creationId xmlns:a16="http://schemas.microsoft.com/office/drawing/2014/main" id="{5F228A56-7067-40CD-8103-F4FCE7244E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704" b="-467"/>
          <a:stretch/>
        </p:blipFill>
        <p:spPr>
          <a:xfrm>
            <a:off x="5472022" y="1123"/>
            <a:ext cx="6725835" cy="31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81EF0-9F86-4933-9925-2942D3A0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Meiryo"/>
              </a:rPr>
              <a:t>Návrh kódů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5786-23E7-43EB-8B08-77165800D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>
                <a:ea typeface="Meiryo"/>
              </a:rPr>
              <a:t>Kódování se provádí v chronologickém pořadí ve formátu ABC01. Kódy pro písně s featuringem jsou jiné než kódy interpreta samotného, je třeba vždy ověřit, že navrhovaný třípísmenný kód (formát ABC) není už použitý u písní jiných intepretů, a to jak v </a:t>
            </a:r>
            <a:r>
              <a:rPr lang="cs-CZ">
                <a:ea typeface="Meiryo"/>
                <a:hlinkClick r:id="rId2"/>
              </a:rPr>
              <a:t>Knihovně</a:t>
            </a:r>
            <a:r>
              <a:rPr lang="cs-CZ">
                <a:ea typeface="Meiryo"/>
              </a:rPr>
              <a:t> i v tabulce </a:t>
            </a:r>
            <a:r>
              <a:rPr lang="cs-CZ">
                <a:ea typeface="Meiryo"/>
                <a:hlinkClick r:id="rId3"/>
              </a:rPr>
              <a:t>Použité kódy alb</a:t>
            </a:r>
            <a:r>
              <a:rPr lang="cs-CZ">
                <a:ea typeface="Meiryo"/>
              </a:rPr>
              <a:t> (některé kódy už jsou obsazené na úrovni alb, ale ne na úrovni písní)!</a:t>
            </a:r>
          </a:p>
          <a:p>
            <a:r>
              <a:rPr lang="cs-CZ">
                <a:ea typeface="Meiryo"/>
              </a:rPr>
              <a:t>Informaci o navrhovaných nových kódech, resp. změnách kódů (viz další slide) zasílejte po dopracování alba (doc. Polické) ke schválení.</a:t>
            </a:r>
          </a:p>
          <a:p>
            <a:r>
              <a:rPr lang="cs-CZ">
                <a:ea typeface="Meiryo"/>
              </a:rPr>
              <a:t>Návrhy se zapisují do sloupce K, až po schválení jsou přesunuty do sloupce I.</a:t>
            </a:r>
          </a:p>
        </p:txBody>
      </p:sp>
    </p:spTree>
    <p:extLst>
      <p:ext uri="{BB962C8B-B14F-4D97-AF65-F5344CB8AC3E}">
        <p14:creationId xmlns:p14="http://schemas.microsoft.com/office/powerpoint/2010/main" val="197947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FEA97B-91C9-446E-ACBF-20AEDBCE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584501" cy="5197498"/>
          </a:xfrm>
        </p:spPr>
        <p:txBody>
          <a:bodyPr>
            <a:normAutofit/>
          </a:bodyPr>
          <a:lstStyle/>
          <a:p>
            <a:r>
              <a:rPr lang="cs-CZ" sz="3300">
                <a:ea typeface="Meiryo"/>
              </a:rPr>
              <a:t>Návrh překódování (nutná změna v kódování)</a:t>
            </a:r>
            <a:endParaRPr lang="cs-CZ" sz="33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BFDF096-CBD6-4050-9FF7-8E9C4E963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49419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66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9A8DA-E67C-4B07-9E8B-9E1F9AB3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>
            <a:normAutofit/>
          </a:bodyPr>
          <a:lstStyle/>
          <a:p>
            <a:r>
              <a:rPr lang="cs-CZ">
                <a:ea typeface="Meiryo"/>
              </a:rPr>
              <a:t>Poděkování závěrem</a:t>
            </a:r>
            <a:endParaRPr lang="cs-CZ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6AFA5944-485D-4638-B249-B902B980D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187610"/>
              </p:ext>
            </p:extLst>
          </p:nvPr>
        </p:nvGraphicFramePr>
        <p:xfrm>
          <a:off x="5434372" y="819869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Obrázek 27" descr="Obsah obrázku hodiny, kreslení&#10;&#10;Popis se vygeneroval automaticky.">
            <a:extLst>
              <a:ext uri="{FF2B5EF4-FFF2-40B4-BE49-F238E27FC236}">
                <a16:creationId xmlns:a16="http://schemas.microsoft.com/office/drawing/2014/main" id="{49CB7CC6-FBAF-48DB-9037-1DA074239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30" y="4446723"/>
            <a:ext cx="2743200" cy="7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2A7FA-C3D8-4EEA-8B89-FF61F3CA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627633" cy="5197498"/>
          </a:xfrm>
        </p:spPr>
        <p:txBody>
          <a:bodyPr/>
          <a:lstStyle/>
          <a:p>
            <a:r>
              <a:rPr lang="cs-CZ" sz="2800">
                <a:ea typeface="Meiryo"/>
              </a:rPr>
              <a:t>K čemu slouží </a:t>
            </a:r>
            <a:r>
              <a:rPr lang="cs-CZ" sz="2800" err="1">
                <a:ea typeface="Meiryo"/>
              </a:rPr>
              <a:t>tracklist</a:t>
            </a:r>
            <a:r>
              <a:rPr lang="cs-CZ" sz="2800">
                <a:ea typeface="Meiryo"/>
              </a:rPr>
              <a:t> (zápis sledu písní v albu) ?</a:t>
            </a:r>
            <a:endParaRPr lang="cs-CZ" sz="28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D21C7-80DF-4981-B21E-340022109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>
                <a:ea typeface="Meiryo"/>
              </a:rPr>
              <a:t>Ze začátku výstavby korpusu se písně kódovaly rovnou do Knihovny (1. List tabulky RAPCOR), tj. bez trvalého zaznamenání postupu písní v albu. </a:t>
            </a:r>
            <a:endParaRPr lang="cs-CZ" b="0">
              <a:ea typeface="Meiryo"/>
            </a:endParaRPr>
          </a:p>
          <a:p>
            <a:r>
              <a:rPr lang="cs-CZ">
                <a:ea typeface="Meiryo"/>
              </a:rPr>
              <a:t>Se vzrůstajícím počtem alb byl proces stále obtížnější a nepřehlednější.</a:t>
            </a:r>
            <a:endParaRPr lang="cs-CZ" b="0">
              <a:ea typeface="Meiryo"/>
            </a:endParaRPr>
          </a:p>
          <a:p>
            <a:r>
              <a:rPr lang="cs-CZ">
                <a:ea typeface="Meiryo"/>
              </a:rPr>
              <a:t>Kódování alb podle chronologie jejich vydání (formát ABC_4, resp. ABC_4_a a ABC_4_b v případě reedic) zajistilo přehled o celé tvorbě daného interpreta.</a:t>
            </a:r>
            <a:endParaRPr lang="cs-CZ"/>
          </a:p>
          <a:p>
            <a:r>
              <a:rPr lang="cs-CZ">
                <a:ea typeface="Meiryo"/>
              </a:rPr>
              <a:t>Jako mezičlánek mezi alby a písněmi tedy vznikla dodatečně tabulka </a:t>
            </a:r>
            <a:r>
              <a:rPr lang="cs-CZ">
                <a:ea typeface="Meiryo"/>
                <a:hlinkClick r:id="rId2"/>
              </a:rPr>
              <a:t>Tracklists des albums</a:t>
            </a:r>
            <a:r>
              <a:rPr lang="cs-CZ">
                <a:ea typeface="Meiryo"/>
              </a:rPr>
              <a:t>.</a:t>
            </a:r>
            <a:endParaRPr lang="cs-CZ" b="0">
              <a:ea typeface="Meiryo"/>
            </a:endParaRPr>
          </a:p>
          <a:p>
            <a:endParaRPr lang="cs-CZ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76478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4942AF-2656-4BDA-BAD9-F33FC713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2138901"/>
            <a:ext cx="3411973" cy="36356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800">
                <a:ea typeface="Meiryo"/>
              </a:rPr>
              <a:t>Proč vytvářet </a:t>
            </a:r>
            <a:r>
              <a:rPr lang="cs-CZ" sz="2800" err="1">
                <a:ea typeface="Meiryo"/>
              </a:rPr>
              <a:t>tracklisty</a:t>
            </a:r>
            <a:r>
              <a:rPr lang="cs-CZ" sz="2800">
                <a:ea typeface="Meiryo"/>
              </a:rPr>
              <a:t> a v jakém pořadí ?</a:t>
            </a:r>
            <a:endParaRPr lang="cs-CZ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0BF7A-4EC8-41CE-AD9B-C5277BBD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109" y="2513443"/>
            <a:ext cx="7469414" cy="3264075"/>
          </a:xfrm>
        </p:spPr>
        <p:txBody>
          <a:bodyPr>
            <a:normAutofit/>
          </a:bodyPr>
          <a:lstStyle/>
          <a:p>
            <a:r>
              <a:rPr lang="cs-CZ" sz="1600">
                <a:ea typeface="Meiryo"/>
              </a:rPr>
              <a:t>Dosud nejsou všechna dříve </a:t>
            </a:r>
            <a:r>
              <a:rPr lang="cs-CZ" sz="1600" err="1">
                <a:ea typeface="Meiryo"/>
              </a:rPr>
              <a:t>nakódovaná</a:t>
            </a:r>
            <a:r>
              <a:rPr lang="cs-CZ" sz="1600">
                <a:ea typeface="Meiryo"/>
              </a:rPr>
              <a:t> alba sepsaná, což často brání </a:t>
            </a:r>
            <a:r>
              <a:rPr lang="cs-CZ" sz="1600" err="1">
                <a:ea typeface="Meiryo"/>
              </a:rPr>
              <a:t>nakódování</a:t>
            </a:r>
            <a:r>
              <a:rPr lang="cs-CZ" sz="1600">
                <a:ea typeface="Meiryo"/>
              </a:rPr>
              <a:t> dalších nebo překódování celé řady podle chronologie.</a:t>
            </a:r>
            <a:endParaRPr lang="cs-CZ" sz="1600" b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cs-CZ" sz="1600">
                <a:ea typeface="Meiryo"/>
              </a:rPr>
              <a:t>Prioritu zápisu </a:t>
            </a:r>
            <a:r>
              <a:rPr lang="cs-CZ" sz="1600" err="1">
                <a:ea typeface="Meiryo"/>
              </a:rPr>
              <a:t>tracklistů</a:t>
            </a:r>
            <a:r>
              <a:rPr lang="cs-CZ" sz="1600">
                <a:ea typeface="Meiryo"/>
              </a:rPr>
              <a:t> mají tedy vždy již ověřená alba.</a:t>
            </a:r>
          </a:p>
          <a:p>
            <a:pPr>
              <a:lnSpc>
                <a:spcPct val="130000"/>
              </a:lnSpc>
            </a:pPr>
            <a:r>
              <a:rPr lang="cs-CZ" sz="1600">
                <a:ea typeface="Meiryo"/>
              </a:rPr>
              <a:t>U ostatních alb interpreta, která dosud nemáme ověřena, si můžeme </a:t>
            </a:r>
            <a:r>
              <a:rPr lang="cs-CZ" sz="1600" err="1">
                <a:ea typeface="Meiryo"/>
              </a:rPr>
              <a:t>tracklist</a:t>
            </a:r>
            <a:r>
              <a:rPr lang="cs-CZ" sz="1600">
                <a:ea typeface="Meiryo"/>
              </a:rPr>
              <a:t> předpřipravit také (usnadní to práci v případě, že se nám později podaří album sehnat).</a:t>
            </a:r>
          </a:p>
          <a:p>
            <a:pPr>
              <a:lnSpc>
                <a:spcPct val="130000"/>
              </a:lnSpc>
            </a:pPr>
            <a:endParaRPr lang="cs-CZ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11702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2BB968B-2142-4B2C-B8D7-3A43223FE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600">
                <a:ea typeface="Meiryo"/>
              </a:rPr>
              <a:t>1) Otevřít si tabulku </a:t>
            </a:r>
            <a:r>
              <a:rPr lang="cs-CZ" sz="1600" err="1">
                <a:ea typeface="Meiryo"/>
              </a:rPr>
              <a:t>rapcor-albums</a:t>
            </a:r>
            <a:endParaRPr lang="cs-CZ" sz="1600">
              <a:ea typeface="Meiryo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5D67E-C780-4BF7-B0F9-4CBBC7A0C9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>
                <a:ea typeface="Meiryo"/>
              </a:rPr>
              <a:t>- na 1. listu tabulky jsou vysvětlivky a zkratky přispěvatelů (můžete se jimi stát i Vy, každý tip a každé doplnění korpus obohatí)</a:t>
            </a:r>
          </a:p>
          <a:p>
            <a:r>
              <a:rPr lang="cs-CZ">
                <a:ea typeface="Meiryo"/>
              </a:rPr>
              <a:t>- na 2. listu (dlouho se načítá kvůli délce) je pro každou položku na řádku řada informací, informace o stavu </a:t>
            </a:r>
            <a:r>
              <a:rPr lang="cs-CZ" err="1">
                <a:ea typeface="Meiryo"/>
              </a:rPr>
              <a:t>tracklistu</a:t>
            </a:r>
            <a:r>
              <a:rPr lang="cs-CZ">
                <a:ea typeface="Meiryo"/>
              </a:rPr>
              <a:t> je ve sloupci AA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F3B3E1-6464-4670-AD1F-5F2C7FCE7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11719" y="3623098"/>
            <a:ext cx="7018828" cy="767166"/>
          </a:xfrm>
        </p:spPr>
        <p:txBody>
          <a:bodyPr>
            <a:normAutofit/>
          </a:bodyPr>
          <a:lstStyle/>
          <a:p>
            <a:r>
              <a:rPr lang="cs-CZ" sz="1500">
                <a:ea typeface="Meiryo"/>
              </a:rPr>
              <a:t>2) Otevřít si </a:t>
            </a:r>
            <a:r>
              <a:rPr lang="cs-CZ" sz="1500" err="1">
                <a:ea typeface="Meiryo"/>
              </a:rPr>
              <a:t>tracklists</a:t>
            </a:r>
            <a:r>
              <a:rPr lang="cs-CZ" sz="1500">
                <a:ea typeface="Meiryo"/>
              </a:rPr>
              <a:t> des </a:t>
            </a:r>
            <a:r>
              <a:rPr lang="cs-CZ" sz="1500" err="1">
                <a:ea typeface="Meiryo"/>
              </a:rPr>
              <a:t>albums</a:t>
            </a:r>
            <a:r>
              <a:rPr lang="cs-CZ" sz="1500">
                <a:ea typeface="Meiryo"/>
              </a:rPr>
              <a:t> na 1. listu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A1F577-84F2-4A1A-AE4A-56FD183D9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7199" y="4634332"/>
            <a:ext cx="7273473" cy="2382845"/>
          </a:xfrm>
        </p:spPr>
        <p:txBody>
          <a:bodyPr>
            <a:normAutofit fontScale="92500"/>
          </a:bodyPr>
          <a:lstStyle/>
          <a:p>
            <a:r>
              <a:rPr lang="cs-CZ" sz="1400">
                <a:solidFill>
                  <a:schemeClr val="tx1"/>
                </a:solidFill>
                <a:ea typeface="Meiryo"/>
              </a:rPr>
              <a:t>Pečlivě si pročtěte celou stránku, která obsahuje: - postup práce</a:t>
            </a:r>
          </a:p>
          <a:p>
            <a:r>
              <a:rPr lang="cs-CZ" sz="1400">
                <a:solidFill>
                  <a:schemeClr val="tx1"/>
                </a:solidFill>
                <a:ea typeface="Meiryo"/>
              </a:rPr>
              <a:t>- pravidla pro zápis názvů interpretů a písní</a:t>
            </a:r>
          </a:p>
          <a:p>
            <a:r>
              <a:rPr lang="cs-CZ" sz="1400">
                <a:solidFill>
                  <a:schemeClr val="tx1"/>
                </a:solidFill>
                <a:ea typeface="Meiryo"/>
              </a:rPr>
              <a:t>- barevnou legendu (pro záhlaví/ zápatí, pro jednotlivé typy textu) - barvy respektujte přesně - nabíráním formátu)</a:t>
            </a:r>
            <a:endParaRPr lang="cs-CZ">
              <a:solidFill>
                <a:schemeClr val="tx1"/>
              </a:solidFill>
              <a:ea typeface="Meiryo"/>
            </a:endParaRPr>
          </a:p>
          <a:p>
            <a:r>
              <a:rPr lang="cs-CZ" sz="1400">
                <a:solidFill>
                  <a:schemeClr val="tx1"/>
                </a:solidFill>
                <a:ea typeface="Meiryo"/>
              </a:rPr>
              <a:t>- zkratky - vytvořte si unikátní iniciálovou zkratku pro své jméno</a:t>
            </a:r>
          </a:p>
          <a:p>
            <a:endParaRPr lang="cs-CZ" sz="1400">
              <a:ea typeface="Meiryo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5461B1D-1B5A-4CA3-8DB6-26ED12FE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Meiryo"/>
              </a:rPr>
              <a:t>Čím začít ?</a:t>
            </a:r>
          </a:p>
        </p:txBody>
      </p:sp>
    </p:spTree>
    <p:extLst>
      <p:ext uri="{BB962C8B-B14F-4D97-AF65-F5344CB8AC3E}">
        <p14:creationId xmlns:p14="http://schemas.microsoft.com/office/powerpoint/2010/main" val="329696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DA96AC-D291-408D-A816-6C21C9ED9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err="1">
                <a:ea typeface="Meiryo"/>
              </a:rPr>
              <a:t>KoNtrola</a:t>
            </a:r>
            <a:r>
              <a:rPr lang="cs-CZ">
                <a:ea typeface="Meiryo"/>
              </a:rPr>
              <a:t> obsahu jednotlivých polí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2165D-E77A-41B1-9FF0-9B3996CAC6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>
                <a:ea typeface="Meiryo"/>
              </a:rPr>
              <a:t>Sloupec po sloupci vizuálně přelétněte vždy záhlaví a prvních pár řádků, zda je každá položka na svém místě a nic nechybí, porovnejte s ostatními alby v listu, zejména barvy záhlaví a zápatí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0B4E3F-2FF6-4367-93EB-7B23608E7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453968" cy="701614"/>
          </a:xfrm>
        </p:spPr>
        <p:txBody>
          <a:bodyPr>
            <a:normAutofit fontScale="92500" lnSpcReduction="10000"/>
          </a:bodyPr>
          <a:lstStyle/>
          <a:p>
            <a:r>
              <a:rPr lang="cs-CZ">
                <a:ea typeface="Meiryo"/>
              </a:rPr>
              <a:t>Kontrola pravidel zápisu velkých písmen a speciálních znaků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032250-5F5C-4BD1-A55D-EA6FB283C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9161" y="4332408"/>
            <a:ext cx="6166419" cy="2066544"/>
          </a:xfrm>
        </p:spPr>
        <p:txBody>
          <a:bodyPr>
            <a:normAutofit fontScale="92500" lnSpcReduction="20000"/>
          </a:bodyPr>
          <a:lstStyle/>
          <a:p>
            <a:r>
              <a:rPr lang="cs-CZ">
                <a:ea typeface="Meiryo"/>
              </a:rPr>
              <a:t>Zaměřte se na jednotlivé písničky v </a:t>
            </a:r>
            <a:r>
              <a:rPr lang="cs-CZ" err="1">
                <a:ea typeface="Meiryo"/>
              </a:rPr>
              <a:t>tracklistu</a:t>
            </a:r>
            <a:r>
              <a:rPr lang="cs-CZ">
                <a:ea typeface="Meiryo"/>
              </a:rPr>
              <a:t>, zda každé slovo začíná velkým písmenem, nechybí interpunkce, apostrof je správný a za ním majuskule/minuskule podle návodu, zda je správně zapsaný </a:t>
            </a:r>
            <a:r>
              <a:rPr lang="cs-CZ" err="1">
                <a:ea typeface="Meiryo"/>
              </a:rPr>
              <a:t>featuring</a:t>
            </a:r>
            <a:endParaRPr lang="cs-CZ" err="1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0BDD7B5-1BB3-4DA6-A21F-619EE60D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Meiryo"/>
              </a:rPr>
              <a:t>Úkol: najděte chyby v </a:t>
            </a:r>
            <a:r>
              <a:rPr lang="cs-CZ" err="1">
                <a:ea typeface="Meiryo"/>
              </a:rPr>
              <a:t>tracklistu</a:t>
            </a:r>
            <a:endParaRPr lang="cs-CZ" err="1"/>
          </a:p>
        </p:txBody>
      </p:sp>
    </p:spTree>
    <p:extLst>
      <p:ext uri="{BB962C8B-B14F-4D97-AF65-F5344CB8AC3E}">
        <p14:creationId xmlns:p14="http://schemas.microsoft.com/office/powerpoint/2010/main" val="417645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2" descr="Obsah obrázku stůl&#10;&#10;Popis se vygeneroval automaticky.">
            <a:extLst>
              <a:ext uri="{FF2B5EF4-FFF2-40B4-BE49-F238E27FC236}">
                <a16:creationId xmlns:a16="http://schemas.microsoft.com/office/drawing/2014/main" id="{4FC8A528-9D52-42F4-9A71-8500075F8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" r="-2" b="11052"/>
          <a:stretch/>
        </p:blipFill>
        <p:spPr>
          <a:xfrm>
            <a:off x="-1" y="-2"/>
            <a:ext cx="10228997" cy="61206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56391D0-667E-4896-B135-3EACC242E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4253" y="-2"/>
            <a:ext cx="1934696" cy="6167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960E78-2AB2-44CD-9D6D-3A87531D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0245" y="6167615"/>
            <a:ext cx="1998704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93248" y="3396996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stůl&#10;&#10;Popis se vygeneroval automaticky.">
            <a:extLst>
              <a:ext uri="{FF2B5EF4-FFF2-40B4-BE49-F238E27FC236}">
                <a16:creationId xmlns:a16="http://schemas.microsoft.com/office/drawing/2014/main" id="{021F2076-48EB-4921-A949-05ED0879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1" y="52449"/>
            <a:ext cx="10027402" cy="6928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D1055F6-50F7-4BD0-A04E-5ED17CC6298E}"/>
                  </a:ext>
                </a:extLst>
              </p14:cNvPr>
              <p14:cNvContentPartPr/>
              <p14:nvPr/>
            </p14:nvContentPartPr>
            <p14:xfrm>
              <a:off x="5210749" y="52248"/>
              <a:ext cx="390524" cy="428625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D1055F6-50F7-4BD0-A04E-5ED17CC629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884" y="34284"/>
                <a:ext cx="425896" cy="464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181373A3-839A-437C-A89C-45683E96D351}"/>
                  </a:ext>
                </a:extLst>
              </p14:cNvPr>
              <p14:cNvContentPartPr/>
              <p14:nvPr/>
            </p14:nvContentPartPr>
            <p14:xfrm>
              <a:off x="5618837" y="29797"/>
              <a:ext cx="695325" cy="600075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181373A3-839A-437C-A89C-45683E96D3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5130" y="-77615"/>
                <a:ext cx="802381" cy="814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6526BFF0-CB92-4E1C-8165-0009C26FC92B}"/>
                  </a:ext>
                </a:extLst>
              </p14:cNvPr>
              <p14:cNvContentPartPr/>
              <p14:nvPr/>
            </p14:nvContentPartPr>
            <p14:xfrm>
              <a:off x="6070962" y="109183"/>
              <a:ext cx="685800" cy="4191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6526BFF0-CB92-4E1C-8165-0009C26FC9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2981" y="91379"/>
                <a:ext cx="721403" cy="454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A45A14E5-D21D-4B14-8A50-53F313C043A7}"/>
                  </a:ext>
                </a:extLst>
              </p14:cNvPr>
              <p14:cNvContentPartPr/>
              <p14:nvPr/>
            </p14:nvContentPartPr>
            <p14:xfrm>
              <a:off x="6981368" y="3480461"/>
              <a:ext cx="600075" cy="381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A45A14E5-D21D-4B14-8A50-53F313C043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7242" y="3358865"/>
                <a:ext cx="707966" cy="280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EA04B8B-FDE6-47D4-A1E6-524FF7E369F0}"/>
                  </a:ext>
                </a:extLst>
              </p14:cNvPr>
              <p14:cNvContentPartPr/>
              <p14:nvPr/>
            </p14:nvContentPartPr>
            <p14:xfrm>
              <a:off x="7516390" y="6594288"/>
              <a:ext cx="266700" cy="66675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EA04B8B-FDE6-47D4-A1E6-524FF7E369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61887" y="6483777"/>
                <a:ext cx="375342" cy="287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E17CFFB0-80CC-4FC5-A05B-915578BC25DC}"/>
                  </a:ext>
                </a:extLst>
              </p14:cNvPr>
              <p14:cNvContentPartPr/>
              <p14:nvPr/>
            </p14:nvContentPartPr>
            <p14:xfrm>
              <a:off x="6932730" y="2184416"/>
              <a:ext cx="933450" cy="47625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E17CFFB0-80CC-4FC5-A05B-915578BC25D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8980" y="2080883"/>
                <a:ext cx="1040591" cy="25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EF9D891-DB84-4050-8BED-0ABD7ED89865}"/>
                  </a:ext>
                </a:extLst>
              </p14:cNvPr>
              <p14:cNvContentPartPr/>
              <p14:nvPr/>
            </p14:nvContentPartPr>
            <p14:xfrm>
              <a:off x="6948943" y="2573523"/>
              <a:ext cx="857250" cy="1905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EF9D891-DB84-4050-8BED-0ABD7ED898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5051" y="-3141477"/>
                <a:ext cx="964676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35ABFB85-AB83-4112-9E1B-EA220369042D}"/>
                  </a:ext>
                </a:extLst>
              </p14:cNvPr>
              <p14:cNvContentPartPr/>
              <p14:nvPr/>
            </p14:nvContentPartPr>
            <p14:xfrm>
              <a:off x="8035198" y="1827736"/>
              <a:ext cx="19050" cy="1905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35ABFB85-AB83-4112-9E1B-EA22036904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7698" y="-3887264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DA058F2-25DB-4D9D-8198-FBB905647A1F}"/>
                  </a:ext>
                </a:extLst>
              </p14:cNvPr>
              <p14:cNvContentPartPr/>
              <p14:nvPr/>
            </p14:nvContentPartPr>
            <p14:xfrm>
              <a:off x="8035198" y="1827736"/>
              <a:ext cx="95250" cy="1905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DA058F2-25DB-4D9D-8198-FBB905647A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80246" y="-3887264"/>
                <a:ext cx="204788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168783BB-680B-4DDA-902B-BCDC41774C49}"/>
                  </a:ext>
                </a:extLst>
              </p14:cNvPr>
              <p14:cNvContentPartPr/>
              <p14:nvPr/>
            </p14:nvContentPartPr>
            <p14:xfrm>
              <a:off x="10025703" y="4041722"/>
              <a:ext cx="133350" cy="3810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168783BB-680B-4DDA-902B-BCDC41774C4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70447" y="3941459"/>
                <a:ext cx="243493" cy="238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239193F-8992-4967-8035-FFAF854B9A6E}"/>
                  </a:ext>
                </a:extLst>
              </p14:cNvPr>
              <p14:cNvContentPartPr/>
              <p14:nvPr/>
            </p14:nvContentPartPr>
            <p14:xfrm>
              <a:off x="9932092" y="5410756"/>
              <a:ext cx="114300" cy="1905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239193F-8992-4967-8035-FFAF854B9A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76245" y="-304244"/>
                <a:ext cx="225621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DA725E9C-C937-48DA-A20C-735C17497540}"/>
                  </a:ext>
                </a:extLst>
              </p14:cNvPr>
              <p14:cNvContentPartPr/>
              <p14:nvPr/>
            </p14:nvContentPartPr>
            <p14:xfrm>
              <a:off x="10061794" y="5410756"/>
              <a:ext cx="19050" cy="1905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DA725E9C-C937-48DA-A20C-735C174975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4294" y="-304244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F2CBF5C9-03FE-4638-B05B-EF6EBE7931D6}"/>
                  </a:ext>
                </a:extLst>
              </p14:cNvPr>
              <p14:cNvContentPartPr/>
              <p14:nvPr/>
            </p14:nvContentPartPr>
            <p14:xfrm>
              <a:off x="7937921" y="1761414"/>
              <a:ext cx="161925" cy="47625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F2CBF5C9-03FE-4638-B05B-EF6EBE7931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83462" y="1659360"/>
                <a:ext cx="270480" cy="251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D15E0AA1-F0C0-4C9D-9F28-BFE2C7424DBD}"/>
                  </a:ext>
                </a:extLst>
              </p14:cNvPr>
              <p14:cNvContentPartPr/>
              <p14:nvPr/>
            </p14:nvContentPartPr>
            <p14:xfrm>
              <a:off x="7143496" y="3063381"/>
              <a:ext cx="123825" cy="5715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D15E0AA1-F0C0-4C9D-9F28-BFE2C7424DB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0730" y="2946748"/>
                <a:ext cx="229006" cy="290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6BE69F91-AA4D-44A9-A9FF-D32B906F529D}"/>
                  </a:ext>
                </a:extLst>
              </p14:cNvPr>
              <p14:cNvContentPartPr/>
              <p14:nvPr/>
            </p14:nvContentPartPr>
            <p14:xfrm>
              <a:off x="7289411" y="3124756"/>
              <a:ext cx="19050" cy="1905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6BE69F91-AA4D-44A9-A9FF-D32B906F52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31911" y="-2590244"/>
                <a:ext cx="5715000" cy="114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4A520C9-67B9-481A-AE00-675A3D75F18A}"/>
                  </a:ext>
                </a:extLst>
              </p14:cNvPr>
              <p14:cNvContentPartPr/>
              <p14:nvPr/>
            </p14:nvContentPartPr>
            <p14:xfrm>
              <a:off x="8100048" y="1860160"/>
              <a:ext cx="19050" cy="1905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4A520C9-67B9-481A-AE00-675A3D75F1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42548" y="-3854840"/>
                <a:ext cx="5715000" cy="114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80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B01C8-3A2C-4E23-B11F-44B1792D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Meiryo"/>
              </a:rPr>
              <a:t>Výběr listu a přidání přesného počtu řádků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D2641-3D8A-4816-88D6-F16F77406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>
                <a:ea typeface="Meiryo"/>
              </a:rPr>
              <a:t>Podle kódu alba vyberte list (interpreti s číslem na 2. listu "0-9", od 3. listu A-Z podle fr. abecedy).</a:t>
            </a:r>
            <a:endParaRPr lang="cs-CZ"/>
          </a:p>
          <a:p>
            <a:r>
              <a:rPr lang="cs-CZ">
                <a:ea typeface="Meiryo"/>
              </a:rPr>
              <a:t>Přesné umístění </a:t>
            </a:r>
            <a:r>
              <a:rPr lang="cs-CZ" err="1">
                <a:ea typeface="Meiryo"/>
              </a:rPr>
              <a:t>tracklistu</a:t>
            </a:r>
            <a:r>
              <a:rPr lang="cs-CZ">
                <a:ea typeface="Meiryo"/>
              </a:rPr>
              <a:t> podle abecedy se nemusí složitě vymýšlet, stačí se zorientovat podle sledu alb v </a:t>
            </a:r>
            <a:r>
              <a:rPr lang="cs-CZ" err="1">
                <a:ea typeface="Meiryo"/>
              </a:rPr>
              <a:t>RapCor-albums</a:t>
            </a:r>
            <a:r>
              <a:rPr lang="cs-CZ">
                <a:ea typeface="Meiryo"/>
              </a:rPr>
              <a:t> - důležité je správně umístit kurzor pro vložení nových řádků (hromadně, podle počtu písní v albu +2 – 1 řádek na záhlaví a 1 řádek na zápatí).</a:t>
            </a:r>
          </a:p>
          <a:p>
            <a:r>
              <a:rPr lang="cs-CZ">
                <a:ea typeface="Meiryo"/>
              </a:rPr>
              <a:t>Odbarvení nově vložených řádků a obarvení záhlaví a zápatí podle barevné legendy (pozor, každý typ alba má jinou barvu a každé zápatí je odlišné od záhlaví!)</a:t>
            </a:r>
          </a:p>
          <a:p>
            <a:endParaRPr lang="cs-CZ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66491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EA1C4-2A58-47C7-A6E7-017A21FB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Meiryo"/>
              </a:rPr>
              <a:t>Vložení obsahu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BCD511-A2EA-402C-AEBC-1DEFE25A9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1" y="705113"/>
            <a:ext cx="6316185" cy="5197497"/>
          </a:xfrm>
        </p:spPr>
        <p:txBody>
          <a:bodyPr>
            <a:normAutofit fontScale="70000" lnSpcReduction="20000"/>
          </a:bodyPr>
          <a:lstStyle/>
          <a:p>
            <a:r>
              <a:rPr lang="cs-CZ">
                <a:ea typeface="Meiryo"/>
              </a:rPr>
              <a:t>Odbarvení nově vložených řádků.</a:t>
            </a:r>
            <a:endParaRPr lang="cs-CZ" b="0">
              <a:ea typeface="Meiryo"/>
            </a:endParaRPr>
          </a:p>
          <a:p>
            <a:r>
              <a:rPr lang="cs-CZ">
                <a:ea typeface="Meiryo"/>
              </a:rPr>
              <a:t>A) Obarvení záhlaví a zápatí podle barevné legendy (odstíny žluté dosud neověřená alba, odstíny červené alba bez textů na přebalu, odstíny zelené alba s texty).</a:t>
            </a:r>
            <a:endParaRPr lang="cs-CZ" b="0">
              <a:ea typeface="Meiryo"/>
            </a:endParaRPr>
          </a:p>
          <a:p>
            <a:r>
              <a:rPr lang="cs-CZ">
                <a:ea typeface="+mn-lt"/>
                <a:cs typeface="+mn-lt"/>
              </a:rPr>
              <a:t>B) Vložení </a:t>
            </a:r>
            <a:r>
              <a:rPr lang="cs-CZ" err="1">
                <a:ea typeface="+mn-lt"/>
                <a:cs typeface="+mn-lt"/>
              </a:rPr>
              <a:t>metatextu</a:t>
            </a:r>
            <a:r>
              <a:rPr lang="cs-CZ">
                <a:ea typeface="+mn-lt"/>
                <a:cs typeface="+mn-lt"/>
              </a:rPr>
              <a:t> podle </a:t>
            </a:r>
            <a:r>
              <a:rPr lang="cs-CZ" err="1">
                <a:ea typeface="+mn-lt"/>
                <a:cs typeface="+mn-lt"/>
              </a:rPr>
              <a:t>RapCor-albums</a:t>
            </a:r>
            <a:r>
              <a:rPr lang="cs-CZ">
                <a:ea typeface="+mn-lt"/>
                <a:cs typeface="+mn-lt"/>
              </a:rPr>
              <a:t> - zkopírování sloupce A </a:t>
            </a:r>
            <a:r>
              <a:rPr lang="cs-CZ" err="1">
                <a:ea typeface="+mn-lt"/>
                <a:cs typeface="+mn-lt"/>
              </a:rPr>
              <a:t>a</a:t>
            </a:r>
            <a:r>
              <a:rPr lang="cs-CZ">
                <a:ea typeface="+mn-lt"/>
                <a:cs typeface="+mn-lt"/>
              </a:rPr>
              <a:t> B, rok, kód alba, typ alba, počet písní.</a:t>
            </a:r>
          </a:p>
          <a:p>
            <a:r>
              <a:rPr lang="cs-CZ">
                <a:ea typeface="+mn-lt"/>
                <a:cs typeface="+mn-lt"/>
              </a:rPr>
              <a:t>C) Protažení opakujících se textů pomocí křížku (nástrahy!)</a:t>
            </a:r>
          </a:p>
          <a:p>
            <a:r>
              <a:rPr lang="cs-CZ">
                <a:ea typeface="+mn-lt"/>
                <a:cs typeface="+mn-lt"/>
              </a:rPr>
              <a:t>D) Doplnění písní (podle skenu "</a:t>
            </a:r>
            <a:r>
              <a:rPr lang="cs-CZ" err="1">
                <a:ea typeface="+mn-lt"/>
                <a:cs typeface="+mn-lt"/>
              </a:rPr>
              <a:t>cover-back</a:t>
            </a:r>
            <a:r>
              <a:rPr lang="cs-CZ">
                <a:ea typeface="+mn-lt"/>
                <a:cs typeface="+mn-lt"/>
              </a:rPr>
              <a:t>" prioritně, jako pomůcka slouží discogs.com, případně diskografie na wiki interpreta - vždy srovnávat! kvůli chybovosti).</a:t>
            </a:r>
          </a:p>
          <a:p>
            <a:r>
              <a:rPr lang="cs-CZ">
                <a:ea typeface="Meiryo"/>
              </a:rPr>
              <a:t>E) Dohledání chybějících textů přes Vyhledávač nebo přímo na Genius.com - kopírování linku na text písně do Informací (sloupec J).</a:t>
            </a:r>
            <a:endParaRPr lang="cs-CZ"/>
          </a:p>
          <a:p>
            <a:r>
              <a:rPr lang="cs-CZ">
                <a:ea typeface="Meiryo"/>
              </a:rPr>
              <a:t>F) Úprava počtu písní (P, S a </a:t>
            </a:r>
            <a:r>
              <a:rPr lang="cs-CZ" err="1">
                <a:ea typeface="Meiryo"/>
              </a:rPr>
              <a:t>A</a:t>
            </a:r>
            <a:r>
              <a:rPr lang="cs-CZ">
                <a:ea typeface="Meiryo"/>
              </a:rPr>
              <a:t> verze) - zabarvení podle typu, cizojazyčné a instrumentálky nebereme (také se obarví + </a:t>
            </a:r>
            <a:r>
              <a:rPr lang="cs-CZ" err="1">
                <a:ea typeface="Meiryo"/>
              </a:rPr>
              <a:t>info</a:t>
            </a:r>
            <a:r>
              <a:rPr lang="cs-CZ">
                <a:ea typeface="Meiryo"/>
              </a:rPr>
              <a:t> o důvodu do sloupce J).</a:t>
            </a:r>
          </a:p>
          <a:p>
            <a:endParaRPr lang="cs-CZ" b="0">
              <a:ea typeface="Meiryo"/>
            </a:endParaRPr>
          </a:p>
          <a:p>
            <a:endParaRPr lang="cs-CZ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934482504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ShojiVTI</vt:lpstr>
      <vt:lpstr>Jak vytvářet tracklisty a navrhovat kódy písním</vt:lpstr>
      <vt:lpstr>K čemu slouží tracklist (zápis sledu písní v albu) ?</vt:lpstr>
      <vt:lpstr>Proč vytvářet tracklisty a v jakém pořadí ?</vt:lpstr>
      <vt:lpstr>Čím začít ?</vt:lpstr>
      <vt:lpstr>Úkol: najděte chyby v tracklistu</vt:lpstr>
      <vt:lpstr>Prezentace aplikace PowerPoint</vt:lpstr>
      <vt:lpstr>Prezentace aplikace PowerPoint</vt:lpstr>
      <vt:lpstr>Výběr listu a přidání přesného počtu řádků</vt:lpstr>
      <vt:lpstr>Vložení obsahu</vt:lpstr>
      <vt:lpstr>Úkol: najděte rozdíly mezi tracklistem na zadní straně přebalu alba (černé) a na přepisu na discogs.com</vt:lpstr>
      <vt:lpstr>Řešení: vždy má prioritu náš sken, v případě nejasností ověřovat i jiné zdroje, např. Genius.com</vt:lpstr>
      <vt:lpstr>Návrh kódů</vt:lpstr>
      <vt:lpstr>Návrh překódování (nutná změna v kódování)</vt:lpstr>
      <vt:lpstr>Poděkování závěrem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vy</dc:title>
  <dc:creator/>
  <cp:revision>6</cp:revision>
  <dcterms:created xsi:type="dcterms:W3CDTF">2021-01-04T18:08:03Z</dcterms:created>
  <dcterms:modified xsi:type="dcterms:W3CDTF">2021-09-13T11:35:28Z</dcterms:modified>
</cp:coreProperties>
</file>