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62" r:id="rId3"/>
    <p:sldId id="259" r:id="rId4"/>
    <p:sldId id="263" r:id="rId5"/>
    <p:sldId id="264" r:id="rId6"/>
    <p:sldId id="267" r:id="rId7"/>
    <p:sldId id="268" r:id="rId8"/>
    <p:sldId id="266" r:id="rId9"/>
    <p:sldId id="265" r:id="rId10"/>
    <p:sldId id="269" r:id="rId11"/>
    <p:sldId id="270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BDFC05-F0CF-42CC-8FA7-BC59530E4648}" v="33" dt="2021-10-22T14:38:25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ří Němec" userId="8a5a5902-35b1-41ab-a72b-9b464ac754a2" providerId="ADAL" clId="{3EBDFC05-F0CF-42CC-8FA7-BC59530E4648}"/>
    <pc:docChg chg="undo custSel addSld modSld sldOrd">
      <pc:chgData name="Jiří Němec" userId="8a5a5902-35b1-41ab-a72b-9b464ac754a2" providerId="ADAL" clId="{3EBDFC05-F0CF-42CC-8FA7-BC59530E4648}" dt="2021-10-22T14:52:20.801" v="474" actId="22"/>
      <pc:docMkLst>
        <pc:docMk/>
      </pc:docMkLst>
      <pc:sldChg chg="addSp delSp modSp new mod setBg">
        <pc:chgData name="Jiří Němec" userId="8a5a5902-35b1-41ab-a72b-9b464ac754a2" providerId="ADAL" clId="{3EBDFC05-F0CF-42CC-8FA7-BC59530E4648}" dt="2021-10-22T14:38:25.623" v="456" actId="20577"/>
        <pc:sldMkLst>
          <pc:docMk/>
          <pc:sldMk cId="2778818070" sldId="264"/>
        </pc:sldMkLst>
        <pc:spChg chg="mod">
          <ac:chgData name="Jiří Němec" userId="8a5a5902-35b1-41ab-a72b-9b464ac754a2" providerId="ADAL" clId="{3EBDFC05-F0CF-42CC-8FA7-BC59530E4648}" dt="2021-10-22T14:35:02.405" v="440" actId="255"/>
          <ac:spMkLst>
            <pc:docMk/>
            <pc:sldMk cId="2778818070" sldId="264"/>
            <ac:spMk id="2" creationId="{A573BD0B-3B3F-41C9-9503-11B170F57829}"/>
          </ac:spMkLst>
        </pc:spChg>
        <pc:spChg chg="del mod">
          <ac:chgData name="Jiří Němec" userId="8a5a5902-35b1-41ab-a72b-9b464ac754a2" providerId="ADAL" clId="{3EBDFC05-F0CF-42CC-8FA7-BC59530E4648}" dt="2021-10-22T14:33:05.819" v="416" actId="26606"/>
          <ac:spMkLst>
            <pc:docMk/>
            <pc:sldMk cId="2778818070" sldId="264"/>
            <ac:spMk id="3" creationId="{82E58834-9300-44AC-A25B-84D94EA184BC}"/>
          </ac:spMkLst>
        </pc:spChg>
        <pc:spChg chg="add del">
          <ac:chgData name="Jiří Němec" userId="8a5a5902-35b1-41ab-a72b-9b464ac754a2" providerId="ADAL" clId="{3EBDFC05-F0CF-42CC-8FA7-BC59530E4648}" dt="2021-10-22T14:34:20.256" v="435" actId="26606"/>
          <ac:spMkLst>
            <pc:docMk/>
            <pc:sldMk cId="2778818070" sldId="264"/>
            <ac:spMk id="10" creationId="{2E442304-DDBD-4F7B-8017-36BCC863FB40}"/>
          </ac:spMkLst>
        </pc:spChg>
        <pc:spChg chg="add del">
          <ac:chgData name="Jiří Němec" userId="8a5a5902-35b1-41ab-a72b-9b464ac754a2" providerId="ADAL" clId="{3EBDFC05-F0CF-42CC-8FA7-BC59530E4648}" dt="2021-10-22T14:34:20.256" v="435" actId="26606"/>
          <ac:spMkLst>
            <pc:docMk/>
            <pc:sldMk cId="2778818070" sldId="264"/>
            <ac:spMk id="12" creationId="{5E107275-3853-46FD-A241-DE4355A42675}"/>
          </ac:spMkLst>
        </pc:spChg>
        <pc:spChg chg="add">
          <ac:chgData name="Jiří Němec" userId="8a5a5902-35b1-41ab-a72b-9b464ac754a2" providerId="ADAL" clId="{3EBDFC05-F0CF-42CC-8FA7-BC59530E4648}" dt="2021-10-22T14:34:20.256" v="436" actId="26606"/>
          <ac:spMkLst>
            <pc:docMk/>
            <pc:sldMk cId="2778818070" sldId="264"/>
            <ac:spMk id="14" creationId="{6C4028FD-8BAA-4A19-BFDE-594D991B7552}"/>
          </ac:spMkLst>
        </pc:spChg>
        <pc:graphicFrameChg chg="add mod modGraphic">
          <ac:chgData name="Jiří Němec" userId="8a5a5902-35b1-41ab-a72b-9b464ac754a2" providerId="ADAL" clId="{3EBDFC05-F0CF-42CC-8FA7-BC59530E4648}" dt="2021-10-22T14:38:25.623" v="456" actId="20577"/>
          <ac:graphicFrameMkLst>
            <pc:docMk/>
            <pc:sldMk cId="2778818070" sldId="264"/>
            <ac:graphicFrameMk id="5" creationId="{2BCD5C66-1E18-4E27-BA8B-D773FA6DDFD3}"/>
          </ac:graphicFrameMkLst>
        </pc:graphicFrameChg>
      </pc:sldChg>
      <pc:sldChg chg="addSp delSp modSp new mod ord setBg">
        <pc:chgData name="Jiří Němec" userId="8a5a5902-35b1-41ab-a72b-9b464ac754a2" providerId="ADAL" clId="{3EBDFC05-F0CF-42CC-8FA7-BC59530E4648}" dt="2021-10-22T14:22:57.966" v="223"/>
        <pc:sldMkLst>
          <pc:docMk/>
          <pc:sldMk cId="2532606573" sldId="265"/>
        </pc:sldMkLst>
        <pc:spChg chg="del">
          <ac:chgData name="Jiří Němec" userId="8a5a5902-35b1-41ab-a72b-9b464ac754a2" providerId="ADAL" clId="{3EBDFC05-F0CF-42CC-8FA7-BC59530E4648}" dt="2021-10-22T14:09:55.217" v="16" actId="26606"/>
          <ac:spMkLst>
            <pc:docMk/>
            <pc:sldMk cId="2532606573" sldId="265"/>
            <ac:spMk id="2" creationId="{47472471-7D01-4018-A9AC-6E45161C965E}"/>
          </ac:spMkLst>
        </pc:spChg>
        <pc:spChg chg="del mod">
          <ac:chgData name="Jiří Němec" userId="8a5a5902-35b1-41ab-a72b-9b464ac754a2" providerId="ADAL" clId="{3EBDFC05-F0CF-42CC-8FA7-BC59530E4648}" dt="2021-10-22T14:09:51.233" v="15" actId="22"/>
          <ac:spMkLst>
            <pc:docMk/>
            <pc:sldMk cId="2532606573" sldId="265"/>
            <ac:spMk id="3" creationId="{451AC7B8-89D5-4709-8727-3430867693B8}"/>
          </ac:spMkLst>
        </pc:spChg>
        <pc:spChg chg="add">
          <ac:chgData name="Jiří Němec" userId="8a5a5902-35b1-41ab-a72b-9b464ac754a2" providerId="ADAL" clId="{3EBDFC05-F0CF-42CC-8FA7-BC59530E4648}" dt="2021-10-22T14:09:55.217" v="16" actId="26606"/>
          <ac:spMkLst>
            <pc:docMk/>
            <pc:sldMk cId="2532606573" sldId="265"/>
            <ac:spMk id="10" creationId="{42A4FC2C-047E-45A5-965D-8E1E3BF09BC6}"/>
          </ac:spMkLst>
        </pc:spChg>
        <pc:picChg chg="add mod ord">
          <ac:chgData name="Jiří Němec" userId="8a5a5902-35b1-41ab-a72b-9b464ac754a2" providerId="ADAL" clId="{3EBDFC05-F0CF-42CC-8FA7-BC59530E4648}" dt="2021-10-22T14:09:55.217" v="16" actId="26606"/>
          <ac:picMkLst>
            <pc:docMk/>
            <pc:sldMk cId="2532606573" sldId="265"/>
            <ac:picMk id="5" creationId="{3E05D37F-2995-4899-9973-27F220070FBF}"/>
          </ac:picMkLst>
        </pc:picChg>
      </pc:sldChg>
      <pc:sldChg chg="addSp delSp modSp new mod ord setBg">
        <pc:chgData name="Jiří Němec" userId="8a5a5902-35b1-41ab-a72b-9b464ac754a2" providerId="ADAL" clId="{3EBDFC05-F0CF-42CC-8FA7-BC59530E4648}" dt="2021-10-22T14:37:09.519" v="444" actId="478"/>
        <pc:sldMkLst>
          <pc:docMk/>
          <pc:sldMk cId="3420899350" sldId="266"/>
        </pc:sldMkLst>
        <pc:spChg chg="del">
          <ac:chgData name="Jiří Němec" userId="8a5a5902-35b1-41ab-a72b-9b464ac754a2" providerId="ADAL" clId="{3EBDFC05-F0CF-42CC-8FA7-BC59530E4648}" dt="2021-10-22T14:15:05.854" v="22" actId="26606"/>
          <ac:spMkLst>
            <pc:docMk/>
            <pc:sldMk cId="3420899350" sldId="266"/>
            <ac:spMk id="2" creationId="{7F0D6387-11FB-47D7-95C7-B00E5BE2B6BD}"/>
          </ac:spMkLst>
        </pc:spChg>
        <pc:spChg chg="del mod">
          <ac:chgData name="Jiří Němec" userId="8a5a5902-35b1-41ab-a72b-9b464ac754a2" providerId="ADAL" clId="{3EBDFC05-F0CF-42CC-8FA7-BC59530E4648}" dt="2021-10-22T14:14:59.033" v="21" actId="22"/>
          <ac:spMkLst>
            <pc:docMk/>
            <pc:sldMk cId="3420899350" sldId="266"/>
            <ac:spMk id="3" creationId="{6A7932FC-CF51-4743-B04D-159D5D825D16}"/>
          </ac:spMkLst>
        </pc:spChg>
        <pc:spChg chg="add del mod">
          <ac:chgData name="Jiří Němec" userId="8a5a5902-35b1-41ab-a72b-9b464ac754a2" providerId="ADAL" clId="{3EBDFC05-F0CF-42CC-8FA7-BC59530E4648}" dt="2021-10-22T14:37:09.519" v="444" actId="478"/>
          <ac:spMkLst>
            <pc:docMk/>
            <pc:sldMk cId="3420899350" sldId="266"/>
            <ac:spMk id="6" creationId="{E7801707-0678-4A45-BFF3-E2077C09D8E3}"/>
          </ac:spMkLst>
        </pc:spChg>
        <pc:spChg chg="add">
          <ac:chgData name="Jiří Němec" userId="8a5a5902-35b1-41ab-a72b-9b464ac754a2" providerId="ADAL" clId="{3EBDFC05-F0CF-42CC-8FA7-BC59530E4648}" dt="2021-10-22T14:15:05.854" v="22" actId="26606"/>
          <ac:spMkLst>
            <pc:docMk/>
            <pc:sldMk cId="3420899350" sldId="266"/>
            <ac:spMk id="10" creationId="{42A4FC2C-047E-45A5-965D-8E1E3BF09BC6}"/>
          </ac:spMkLst>
        </pc:spChg>
        <pc:picChg chg="add mod ord">
          <ac:chgData name="Jiří Němec" userId="8a5a5902-35b1-41ab-a72b-9b464ac754a2" providerId="ADAL" clId="{3EBDFC05-F0CF-42CC-8FA7-BC59530E4648}" dt="2021-10-22T14:15:05.854" v="22" actId="26606"/>
          <ac:picMkLst>
            <pc:docMk/>
            <pc:sldMk cId="3420899350" sldId="266"/>
            <ac:picMk id="5" creationId="{7EC5958B-F206-4036-8F63-A3AFA6151D19}"/>
          </ac:picMkLst>
        </pc:picChg>
      </pc:sldChg>
      <pc:sldChg chg="addSp delSp modSp new mod setBg">
        <pc:chgData name="Jiří Němec" userId="8a5a5902-35b1-41ab-a72b-9b464ac754a2" providerId="ADAL" clId="{3EBDFC05-F0CF-42CC-8FA7-BC59530E4648}" dt="2021-10-22T14:26:36.382" v="403" actId="26606"/>
        <pc:sldMkLst>
          <pc:docMk/>
          <pc:sldMk cId="1521783497" sldId="267"/>
        </pc:sldMkLst>
        <pc:spChg chg="del">
          <ac:chgData name="Jiří Němec" userId="8a5a5902-35b1-41ab-a72b-9b464ac754a2" providerId="ADAL" clId="{3EBDFC05-F0CF-42CC-8FA7-BC59530E4648}" dt="2021-10-22T14:26:36.382" v="403" actId="26606"/>
          <ac:spMkLst>
            <pc:docMk/>
            <pc:sldMk cId="1521783497" sldId="267"/>
            <ac:spMk id="2" creationId="{649C466B-745F-4A31-ADC3-6EE6334FC72F}"/>
          </ac:spMkLst>
        </pc:spChg>
        <pc:spChg chg="del mod">
          <ac:chgData name="Jiří Němec" userId="8a5a5902-35b1-41ab-a72b-9b464ac754a2" providerId="ADAL" clId="{3EBDFC05-F0CF-42CC-8FA7-BC59530E4648}" dt="2021-10-22T14:26:32.645" v="402" actId="22"/>
          <ac:spMkLst>
            <pc:docMk/>
            <pc:sldMk cId="1521783497" sldId="267"/>
            <ac:spMk id="3" creationId="{B0CF101A-3A6B-42DE-91B7-DAD8E4CAADDE}"/>
          </ac:spMkLst>
        </pc:spChg>
        <pc:spChg chg="add del">
          <ac:chgData name="Jiří Němec" userId="8a5a5902-35b1-41ab-a72b-9b464ac754a2" providerId="ADAL" clId="{3EBDFC05-F0CF-42CC-8FA7-BC59530E4648}" dt="2021-10-22T14:25:43.079" v="400" actId="22"/>
          <ac:spMkLst>
            <pc:docMk/>
            <pc:sldMk cId="1521783497" sldId="267"/>
            <ac:spMk id="5" creationId="{D879609B-968D-4FA9-8120-A19CB8996820}"/>
          </ac:spMkLst>
        </pc:spChg>
        <pc:spChg chg="add">
          <ac:chgData name="Jiří Němec" userId="8a5a5902-35b1-41ab-a72b-9b464ac754a2" providerId="ADAL" clId="{3EBDFC05-F0CF-42CC-8FA7-BC59530E4648}" dt="2021-10-22T14:26:36.382" v="403" actId="26606"/>
          <ac:spMkLst>
            <pc:docMk/>
            <pc:sldMk cId="1521783497" sldId="267"/>
            <ac:spMk id="12" creationId="{42A4FC2C-047E-45A5-965D-8E1E3BF09BC6}"/>
          </ac:spMkLst>
        </pc:spChg>
        <pc:picChg chg="add mod ord">
          <ac:chgData name="Jiří Němec" userId="8a5a5902-35b1-41ab-a72b-9b464ac754a2" providerId="ADAL" clId="{3EBDFC05-F0CF-42CC-8FA7-BC59530E4648}" dt="2021-10-22T14:26:36.382" v="403" actId="26606"/>
          <ac:picMkLst>
            <pc:docMk/>
            <pc:sldMk cId="1521783497" sldId="267"/>
            <ac:picMk id="7" creationId="{997BACE0-DD80-4821-961A-4889DC445A8A}"/>
          </ac:picMkLst>
        </pc:picChg>
      </pc:sldChg>
      <pc:sldChg chg="addSp delSp modSp new mod setBg">
        <pc:chgData name="Jiří Němec" userId="8a5a5902-35b1-41ab-a72b-9b464ac754a2" providerId="ADAL" clId="{3EBDFC05-F0CF-42CC-8FA7-BC59530E4648}" dt="2021-10-22T14:29:00.211" v="407" actId="26606"/>
        <pc:sldMkLst>
          <pc:docMk/>
          <pc:sldMk cId="2935696960" sldId="268"/>
        </pc:sldMkLst>
        <pc:spChg chg="del">
          <ac:chgData name="Jiří Němec" userId="8a5a5902-35b1-41ab-a72b-9b464ac754a2" providerId="ADAL" clId="{3EBDFC05-F0CF-42CC-8FA7-BC59530E4648}" dt="2021-10-22T14:29:00.211" v="407" actId="26606"/>
          <ac:spMkLst>
            <pc:docMk/>
            <pc:sldMk cId="2935696960" sldId="268"/>
            <ac:spMk id="2" creationId="{5CB82987-DDA4-4927-955E-49D55EC8D125}"/>
          </ac:spMkLst>
        </pc:spChg>
        <pc:spChg chg="del mod">
          <ac:chgData name="Jiří Němec" userId="8a5a5902-35b1-41ab-a72b-9b464ac754a2" providerId="ADAL" clId="{3EBDFC05-F0CF-42CC-8FA7-BC59530E4648}" dt="2021-10-22T14:28:55.674" v="406" actId="22"/>
          <ac:spMkLst>
            <pc:docMk/>
            <pc:sldMk cId="2935696960" sldId="268"/>
            <ac:spMk id="3" creationId="{BEEEAC4A-2E9F-4304-A61E-DA93DE5A1BAF}"/>
          </ac:spMkLst>
        </pc:spChg>
        <pc:spChg chg="add">
          <ac:chgData name="Jiří Němec" userId="8a5a5902-35b1-41ab-a72b-9b464ac754a2" providerId="ADAL" clId="{3EBDFC05-F0CF-42CC-8FA7-BC59530E4648}" dt="2021-10-22T14:29:00.211" v="407" actId="26606"/>
          <ac:spMkLst>
            <pc:docMk/>
            <pc:sldMk cId="2935696960" sldId="268"/>
            <ac:spMk id="10" creationId="{42A4FC2C-047E-45A5-965D-8E1E3BF09BC6}"/>
          </ac:spMkLst>
        </pc:spChg>
        <pc:picChg chg="add mod ord">
          <ac:chgData name="Jiří Němec" userId="8a5a5902-35b1-41ab-a72b-9b464ac754a2" providerId="ADAL" clId="{3EBDFC05-F0CF-42CC-8FA7-BC59530E4648}" dt="2021-10-22T14:29:00.211" v="407" actId="26606"/>
          <ac:picMkLst>
            <pc:docMk/>
            <pc:sldMk cId="2935696960" sldId="268"/>
            <ac:picMk id="5" creationId="{BF156432-7CF6-4867-A3CA-2883D729E1C7}"/>
          </ac:picMkLst>
        </pc:picChg>
      </pc:sldChg>
      <pc:sldChg chg="addSp delSp modSp new mod setBg">
        <pc:chgData name="Jiří Němec" userId="8a5a5902-35b1-41ab-a72b-9b464ac754a2" providerId="ADAL" clId="{3EBDFC05-F0CF-42CC-8FA7-BC59530E4648}" dt="2021-10-22T14:40:47.246" v="460" actId="26606"/>
        <pc:sldMkLst>
          <pc:docMk/>
          <pc:sldMk cId="530140869" sldId="269"/>
        </pc:sldMkLst>
        <pc:spChg chg="del">
          <ac:chgData name="Jiří Němec" userId="8a5a5902-35b1-41ab-a72b-9b464ac754a2" providerId="ADAL" clId="{3EBDFC05-F0CF-42CC-8FA7-BC59530E4648}" dt="2021-10-22T14:40:47.246" v="460" actId="26606"/>
          <ac:spMkLst>
            <pc:docMk/>
            <pc:sldMk cId="530140869" sldId="269"/>
            <ac:spMk id="2" creationId="{E359D5EE-CD38-4D85-9732-E70A1D84F90E}"/>
          </ac:spMkLst>
        </pc:spChg>
        <pc:spChg chg="del mod">
          <ac:chgData name="Jiří Němec" userId="8a5a5902-35b1-41ab-a72b-9b464ac754a2" providerId="ADAL" clId="{3EBDFC05-F0CF-42CC-8FA7-BC59530E4648}" dt="2021-10-22T14:40:42.702" v="459" actId="22"/>
          <ac:spMkLst>
            <pc:docMk/>
            <pc:sldMk cId="530140869" sldId="269"/>
            <ac:spMk id="3" creationId="{858E0363-496C-43F1-9D50-7B92EF2F8637}"/>
          </ac:spMkLst>
        </pc:spChg>
        <pc:spChg chg="add">
          <ac:chgData name="Jiří Němec" userId="8a5a5902-35b1-41ab-a72b-9b464ac754a2" providerId="ADAL" clId="{3EBDFC05-F0CF-42CC-8FA7-BC59530E4648}" dt="2021-10-22T14:40:47.246" v="460" actId="26606"/>
          <ac:spMkLst>
            <pc:docMk/>
            <pc:sldMk cId="530140869" sldId="269"/>
            <ac:spMk id="10" creationId="{42A4FC2C-047E-45A5-965D-8E1E3BF09BC6}"/>
          </ac:spMkLst>
        </pc:spChg>
        <pc:picChg chg="add mod ord">
          <ac:chgData name="Jiří Němec" userId="8a5a5902-35b1-41ab-a72b-9b464ac754a2" providerId="ADAL" clId="{3EBDFC05-F0CF-42CC-8FA7-BC59530E4648}" dt="2021-10-22T14:40:47.246" v="460" actId="26606"/>
          <ac:picMkLst>
            <pc:docMk/>
            <pc:sldMk cId="530140869" sldId="269"/>
            <ac:picMk id="5" creationId="{114426A5-4CF4-4300-9AA2-4EE8FCE5EEC5}"/>
          </ac:picMkLst>
        </pc:picChg>
      </pc:sldChg>
      <pc:sldChg chg="addSp delSp modSp new mod setBg">
        <pc:chgData name="Jiří Němec" userId="8a5a5902-35b1-41ab-a72b-9b464ac754a2" providerId="ADAL" clId="{3EBDFC05-F0CF-42CC-8FA7-BC59530E4648}" dt="2021-10-22T14:41:54.692" v="464" actId="26606"/>
        <pc:sldMkLst>
          <pc:docMk/>
          <pc:sldMk cId="2836325766" sldId="270"/>
        </pc:sldMkLst>
        <pc:spChg chg="del">
          <ac:chgData name="Jiří Němec" userId="8a5a5902-35b1-41ab-a72b-9b464ac754a2" providerId="ADAL" clId="{3EBDFC05-F0CF-42CC-8FA7-BC59530E4648}" dt="2021-10-22T14:41:54.692" v="464" actId="26606"/>
          <ac:spMkLst>
            <pc:docMk/>
            <pc:sldMk cId="2836325766" sldId="270"/>
            <ac:spMk id="2" creationId="{AD679AB3-2669-4EFA-9A7A-9D5F03389912}"/>
          </ac:spMkLst>
        </pc:spChg>
        <pc:spChg chg="del mod">
          <ac:chgData name="Jiří Němec" userId="8a5a5902-35b1-41ab-a72b-9b464ac754a2" providerId="ADAL" clId="{3EBDFC05-F0CF-42CC-8FA7-BC59530E4648}" dt="2021-10-22T14:41:52.032" v="463" actId="22"/>
          <ac:spMkLst>
            <pc:docMk/>
            <pc:sldMk cId="2836325766" sldId="270"/>
            <ac:spMk id="3" creationId="{86E1D4F1-941E-4C1C-AE9A-9B69C5D62B91}"/>
          </ac:spMkLst>
        </pc:spChg>
        <pc:spChg chg="add">
          <ac:chgData name="Jiří Němec" userId="8a5a5902-35b1-41ab-a72b-9b464ac754a2" providerId="ADAL" clId="{3EBDFC05-F0CF-42CC-8FA7-BC59530E4648}" dt="2021-10-22T14:41:54.692" v="464" actId="26606"/>
          <ac:spMkLst>
            <pc:docMk/>
            <pc:sldMk cId="2836325766" sldId="270"/>
            <ac:spMk id="10" creationId="{42A4FC2C-047E-45A5-965D-8E1E3BF09BC6}"/>
          </ac:spMkLst>
        </pc:spChg>
        <pc:picChg chg="add mod ord">
          <ac:chgData name="Jiří Němec" userId="8a5a5902-35b1-41ab-a72b-9b464ac754a2" providerId="ADAL" clId="{3EBDFC05-F0CF-42CC-8FA7-BC59530E4648}" dt="2021-10-22T14:41:54.692" v="464" actId="26606"/>
          <ac:picMkLst>
            <pc:docMk/>
            <pc:sldMk cId="2836325766" sldId="270"/>
            <ac:picMk id="5" creationId="{5324BB88-865B-4A40-9D16-0E6A33360F0D}"/>
          </ac:picMkLst>
        </pc:picChg>
      </pc:sldChg>
      <pc:sldChg chg="addSp delSp modSp new mod setBg">
        <pc:chgData name="Jiří Němec" userId="8a5a5902-35b1-41ab-a72b-9b464ac754a2" providerId="ADAL" clId="{3EBDFC05-F0CF-42CC-8FA7-BC59530E4648}" dt="2021-10-22T14:43:35.938" v="468" actId="26606"/>
        <pc:sldMkLst>
          <pc:docMk/>
          <pc:sldMk cId="3846025632" sldId="271"/>
        </pc:sldMkLst>
        <pc:spChg chg="del">
          <ac:chgData name="Jiří Němec" userId="8a5a5902-35b1-41ab-a72b-9b464ac754a2" providerId="ADAL" clId="{3EBDFC05-F0CF-42CC-8FA7-BC59530E4648}" dt="2021-10-22T14:43:35.938" v="468" actId="26606"/>
          <ac:spMkLst>
            <pc:docMk/>
            <pc:sldMk cId="3846025632" sldId="271"/>
            <ac:spMk id="2" creationId="{AD8ABFB1-89DE-433F-8C3C-1262E2496CAC}"/>
          </ac:spMkLst>
        </pc:spChg>
        <pc:spChg chg="del mod">
          <ac:chgData name="Jiří Němec" userId="8a5a5902-35b1-41ab-a72b-9b464ac754a2" providerId="ADAL" clId="{3EBDFC05-F0CF-42CC-8FA7-BC59530E4648}" dt="2021-10-22T14:43:33.206" v="467" actId="22"/>
          <ac:spMkLst>
            <pc:docMk/>
            <pc:sldMk cId="3846025632" sldId="271"/>
            <ac:spMk id="3" creationId="{D6F377B7-8B6D-4058-9EE6-A7DF2951E372}"/>
          </ac:spMkLst>
        </pc:spChg>
        <pc:spChg chg="add">
          <ac:chgData name="Jiří Němec" userId="8a5a5902-35b1-41ab-a72b-9b464ac754a2" providerId="ADAL" clId="{3EBDFC05-F0CF-42CC-8FA7-BC59530E4648}" dt="2021-10-22T14:43:35.938" v="468" actId="26606"/>
          <ac:spMkLst>
            <pc:docMk/>
            <pc:sldMk cId="3846025632" sldId="271"/>
            <ac:spMk id="10" creationId="{42A4FC2C-047E-45A5-965D-8E1E3BF09BC6}"/>
          </ac:spMkLst>
        </pc:spChg>
        <pc:picChg chg="add mod ord">
          <ac:chgData name="Jiří Němec" userId="8a5a5902-35b1-41ab-a72b-9b464ac754a2" providerId="ADAL" clId="{3EBDFC05-F0CF-42CC-8FA7-BC59530E4648}" dt="2021-10-22T14:43:35.938" v="468" actId="26606"/>
          <ac:picMkLst>
            <pc:docMk/>
            <pc:sldMk cId="3846025632" sldId="271"/>
            <ac:picMk id="5" creationId="{8137F71F-4EF5-4BE8-83F6-65DCF82C3937}"/>
          </ac:picMkLst>
        </pc:picChg>
      </pc:sldChg>
      <pc:sldChg chg="addSp delSp modSp new mod setBg">
        <pc:chgData name="Jiří Němec" userId="8a5a5902-35b1-41ab-a72b-9b464ac754a2" providerId="ADAL" clId="{3EBDFC05-F0CF-42CC-8FA7-BC59530E4648}" dt="2021-10-22T14:46:00.749" v="472" actId="26606"/>
        <pc:sldMkLst>
          <pc:docMk/>
          <pc:sldMk cId="2203251336" sldId="272"/>
        </pc:sldMkLst>
        <pc:spChg chg="del">
          <ac:chgData name="Jiří Němec" userId="8a5a5902-35b1-41ab-a72b-9b464ac754a2" providerId="ADAL" clId="{3EBDFC05-F0CF-42CC-8FA7-BC59530E4648}" dt="2021-10-22T14:46:00.749" v="472" actId="26606"/>
          <ac:spMkLst>
            <pc:docMk/>
            <pc:sldMk cId="2203251336" sldId="272"/>
            <ac:spMk id="2" creationId="{E7428AD0-4AA6-49D4-A217-30A56C7653CF}"/>
          </ac:spMkLst>
        </pc:spChg>
        <pc:spChg chg="del mod">
          <ac:chgData name="Jiří Němec" userId="8a5a5902-35b1-41ab-a72b-9b464ac754a2" providerId="ADAL" clId="{3EBDFC05-F0CF-42CC-8FA7-BC59530E4648}" dt="2021-10-22T14:45:56.221" v="471" actId="22"/>
          <ac:spMkLst>
            <pc:docMk/>
            <pc:sldMk cId="2203251336" sldId="272"/>
            <ac:spMk id="3" creationId="{8728CC0C-1287-4BFD-9BD2-F83DD59B096B}"/>
          </ac:spMkLst>
        </pc:spChg>
        <pc:spChg chg="add">
          <ac:chgData name="Jiří Němec" userId="8a5a5902-35b1-41ab-a72b-9b464ac754a2" providerId="ADAL" clId="{3EBDFC05-F0CF-42CC-8FA7-BC59530E4648}" dt="2021-10-22T14:46:00.749" v="472" actId="26606"/>
          <ac:spMkLst>
            <pc:docMk/>
            <pc:sldMk cId="2203251336" sldId="272"/>
            <ac:spMk id="10" creationId="{42A4FC2C-047E-45A5-965D-8E1E3BF09BC6}"/>
          </ac:spMkLst>
        </pc:spChg>
        <pc:picChg chg="add mod ord">
          <ac:chgData name="Jiří Němec" userId="8a5a5902-35b1-41ab-a72b-9b464ac754a2" providerId="ADAL" clId="{3EBDFC05-F0CF-42CC-8FA7-BC59530E4648}" dt="2021-10-22T14:46:00.749" v="472" actId="26606"/>
          <ac:picMkLst>
            <pc:docMk/>
            <pc:sldMk cId="2203251336" sldId="272"/>
            <ac:picMk id="5" creationId="{04AA1A7A-0736-4650-B7B1-2475B99E786A}"/>
          </ac:picMkLst>
        </pc:picChg>
      </pc:sldChg>
      <pc:sldChg chg="addSp new mod">
        <pc:chgData name="Jiří Němec" userId="8a5a5902-35b1-41ab-a72b-9b464ac754a2" providerId="ADAL" clId="{3EBDFC05-F0CF-42CC-8FA7-BC59530E4648}" dt="2021-10-22T14:52:20.801" v="474" actId="22"/>
        <pc:sldMkLst>
          <pc:docMk/>
          <pc:sldMk cId="2171713531" sldId="273"/>
        </pc:sldMkLst>
        <pc:picChg chg="add">
          <ac:chgData name="Jiří Němec" userId="8a5a5902-35b1-41ab-a72b-9b464ac754a2" providerId="ADAL" clId="{3EBDFC05-F0CF-42CC-8FA7-BC59530E4648}" dt="2021-10-22T14:52:20.801" v="474" actId="22"/>
          <ac:picMkLst>
            <pc:docMk/>
            <pc:sldMk cId="2171713531" sldId="273"/>
            <ac:picMk id="5" creationId="{20730ADE-CF2A-43BF-A792-E1CDCCEAA8D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6CF24A-9939-4001-98AE-93ED9656E31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781A881-FB2C-40EC-B718-82521059D18F}">
      <dgm:prSet custT="1"/>
      <dgm:spPr/>
      <dgm:t>
        <a:bodyPr/>
        <a:lstStyle/>
        <a:p>
          <a:r>
            <a:rPr lang="cs-CZ" sz="2400" dirty="0"/>
            <a:t>1. stanovení tématu</a:t>
          </a:r>
          <a:endParaRPr lang="en-US" sz="2400" dirty="0"/>
        </a:p>
      </dgm:t>
    </dgm:pt>
    <dgm:pt modelId="{6F43D7D7-A5CC-499C-999E-EAF8F56B81F7}" type="parTrans" cxnId="{E0DFAFA5-AE73-4E67-BBE2-07AA1F67E16D}">
      <dgm:prSet/>
      <dgm:spPr/>
      <dgm:t>
        <a:bodyPr/>
        <a:lstStyle/>
        <a:p>
          <a:endParaRPr lang="en-US"/>
        </a:p>
      </dgm:t>
    </dgm:pt>
    <dgm:pt modelId="{5EA4BE02-137E-415D-B65E-557B9C7A49F4}" type="sibTrans" cxnId="{E0DFAFA5-AE73-4E67-BBE2-07AA1F67E16D}">
      <dgm:prSet/>
      <dgm:spPr/>
      <dgm:t>
        <a:bodyPr/>
        <a:lstStyle/>
        <a:p>
          <a:endParaRPr lang="en-US"/>
        </a:p>
      </dgm:t>
    </dgm:pt>
    <dgm:pt modelId="{221CFBD2-2DF3-4502-B9CA-E1FC0DEA9A5E}">
      <dgm:prSet custT="1"/>
      <dgm:spPr/>
      <dgm:t>
        <a:bodyPr/>
        <a:lstStyle/>
        <a:p>
          <a:r>
            <a:rPr lang="cs-CZ" sz="2400" dirty="0"/>
            <a:t>2. heuristika a kritika</a:t>
          </a:r>
          <a:endParaRPr lang="en-US" sz="2400" dirty="0"/>
        </a:p>
      </dgm:t>
    </dgm:pt>
    <dgm:pt modelId="{3531459A-D016-4DC1-B562-9214BB9010B9}" type="parTrans" cxnId="{87D94CF2-7EA9-4C1E-A786-DC44E56B22C5}">
      <dgm:prSet/>
      <dgm:spPr/>
      <dgm:t>
        <a:bodyPr/>
        <a:lstStyle/>
        <a:p>
          <a:endParaRPr lang="en-US"/>
        </a:p>
      </dgm:t>
    </dgm:pt>
    <dgm:pt modelId="{0D8BFCF5-95E9-4DCF-AD01-EBD194702955}" type="sibTrans" cxnId="{87D94CF2-7EA9-4C1E-A786-DC44E56B22C5}">
      <dgm:prSet/>
      <dgm:spPr/>
      <dgm:t>
        <a:bodyPr/>
        <a:lstStyle/>
        <a:p>
          <a:endParaRPr lang="en-US"/>
        </a:p>
      </dgm:t>
    </dgm:pt>
    <dgm:pt modelId="{102C4EF2-EA13-4BED-9E10-2E80BDA41EA4}">
      <dgm:prSet custT="1"/>
      <dgm:spPr/>
      <dgm:t>
        <a:bodyPr/>
        <a:lstStyle/>
        <a:p>
          <a:r>
            <a:rPr lang="cs-CZ" sz="2400" dirty="0"/>
            <a:t>3. analýza a interpretace</a:t>
          </a:r>
          <a:endParaRPr lang="en-US" sz="2400" dirty="0"/>
        </a:p>
      </dgm:t>
    </dgm:pt>
    <dgm:pt modelId="{B0011CF3-741A-4F4F-A060-116EBC47D587}" type="parTrans" cxnId="{15743FD8-A3D2-4C89-AA67-8334C38C9643}">
      <dgm:prSet/>
      <dgm:spPr/>
      <dgm:t>
        <a:bodyPr/>
        <a:lstStyle/>
        <a:p>
          <a:endParaRPr lang="en-US"/>
        </a:p>
      </dgm:t>
    </dgm:pt>
    <dgm:pt modelId="{31A686B2-04E7-4EFC-BE5E-22564ADB9C41}" type="sibTrans" cxnId="{15743FD8-A3D2-4C89-AA67-8334C38C9643}">
      <dgm:prSet/>
      <dgm:spPr/>
      <dgm:t>
        <a:bodyPr/>
        <a:lstStyle/>
        <a:p>
          <a:endParaRPr lang="en-US"/>
        </a:p>
      </dgm:t>
    </dgm:pt>
    <dgm:pt modelId="{FCA3D161-6A63-4EF7-8DE0-AF8C645BE436}">
      <dgm:prSet custT="1"/>
      <dgm:spPr/>
      <dgm:t>
        <a:bodyPr/>
        <a:lstStyle/>
        <a:p>
          <a:r>
            <a:rPr lang="cs-CZ" sz="2400" dirty="0"/>
            <a:t>4. syntéza a sepsání poznatků v odpovídajícím jazykovém tvaru – v historickém textu</a:t>
          </a:r>
          <a:endParaRPr lang="en-US" sz="2400" dirty="0"/>
        </a:p>
      </dgm:t>
    </dgm:pt>
    <dgm:pt modelId="{943271F6-7C2B-42A0-ACE3-1B47ED562037}" type="parTrans" cxnId="{DCFEDA7E-0D8F-4B80-96CE-62DC6243847F}">
      <dgm:prSet/>
      <dgm:spPr/>
      <dgm:t>
        <a:bodyPr/>
        <a:lstStyle/>
        <a:p>
          <a:endParaRPr lang="en-US"/>
        </a:p>
      </dgm:t>
    </dgm:pt>
    <dgm:pt modelId="{94714CEC-3568-405E-8D1C-DF06401C52FC}" type="sibTrans" cxnId="{DCFEDA7E-0D8F-4B80-96CE-62DC6243847F}">
      <dgm:prSet/>
      <dgm:spPr/>
      <dgm:t>
        <a:bodyPr/>
        <a:lstStyle/>
        <a:p>
          <a:endParaRPr lang="en-US"/>
        </a:p>
      </dgm:t>
    </dgm:pt>
    <dgm:pt modelId="{A10F244B-27BF-4E37-84D0-0DBD68D34172}">
      <dgm:prSet custT="1"/>
      <dgm:spPr/>
      <dgm:t>
        <a:bodyPr/>
        <a:lstStyle/>
        <a:p>
          <a:endParaRPr lang="cs-CZ" sz="1800" dirty="0"/>
        </a:p>
        <a:p>
          <a:r>
            <a:rPr lang="cs-CZ" sz="1800" dirty="0"/>
            <a:t>Charakteristické je trvalé prolínání a návraty mezi heuristikou, kritikou, analýzou a interpretací</a:t>
          </a:r>
          <a:r>
            <a:rPr lang="cs-CZ" sz="500" dirty="0"/>
            <a:t>..</a:t>
          </a:r>
          <a:endParaRPr lang="en-US" sz="500" dirty="0"/>
        </a:p>
      </dgm:t>
    </dgm:pt>
    <dgm:pt modelId="{F2CC2557-5FB4-403F-A894-CF74C0149917}" type="parTrans" cxnId="{5973DEAE-8288-4D41-9232-4C840807241A}">
      <dgm:prSet/>
      <dgm:spPr/>
      <dgm:t>
        <a:bodyPr/>
        <a:lstStyle/>
        <a:p>
          <a:endParaRPr lang="en-US"/>
        </a:p>
      </dgm:t>
    </dgm:pt>
    <dgm:pt modelId="{530A4E60-9E2D-4384-B07E-383B8D9E9D79}" type="sibTrans" cxnId="{5973DEAE-8288-4D41-9232-4C840807241A}">
      <dgm:prSet/>
      <dgm:spPr/>
      <dgm:t>
        <a:bodyPr/>
        <a:lstStyle/>
        <a:p>
          <a:endParaRPr lang="en-US"/>
        </a:p>
      </dgm:t>
    </dgm:pt>
    <dgm:pt modelId="{3907DBF3-1346-417F-8585-E53750D43640}">
      <dgm:prSet custT="1"/>
      <dgm:spPr/>
      <dgm:t>
        <a:bodyPr/>
        <a:lstStyle/>
        <a:p>
          <a:r>
            <a:rPr lang="cs-CZ" sz="1800" dirty="0"/>
            <a:t>Nezapomeň také na skutečnost </a:t>
          </a:r>
          <a:r>
            <a:rPr lang="cs-CZ" sz="1800" i="1" dirty="0"/>
            <a:t>hermeneutického kruhu.</a:t>
          </a:r>
          <a:r>
            <a:rPr lang="cs-CZ" sz="500" dirty="0"/>
            <a:t>.</a:t>
          </a:r>
          <a:endParaRPr lang="en-US" sz="500" dirty="0"/>
        </a:p>
      </dgm:t>
    </dgm:pt>
    <dgm:pt modelId="{38137122-08BD-4C25-B81C-8B0E25EF4727}" type="parTrans" cxnId="{E8B6DB57-B3E3-45D3-8A43-003774982CFE}">
      <dgm:prSet/>
      <dgm:spPr/>
      <dgm:t>
        <a:bodyPr/>
        <a:lstStyle/>
        <a:p>
          <a:endParaRPr lang="en-US"/>
        </a:p>
      </dgm:t>
    </dgm:pt>
    <dgm:pt modelId="{9B6E119E-4F01-493A-B64B-C794B5E7530D}" type="sibTrans" cxnId="{E8B6DB57-B3E3-45D3-8A43-003774982CFE}">
      <dgm:prSet/>
      <dgm:spPr/>
      <dgm:t>
        <a:bodyPr/>
        <a:lstStyle/>
        <a:p>
          <a:endParaRPr lang="en-US"/>
        </a:p>
      </dgm:t>
    </dgm:pt>
    <dgm:pt modelId="{5BC3B4EF-9172-4CCC-A8F5-5BD572EC12D1}" type="pres">
      <dgm:prSet presAssocID="{6D6CF24A-9939-4001-98AE-93ED9656E314}" presName="linear" presStyleCnt="0">
        <dgm:presLayoutVars>
          <dgm:animLvl val="lvl"/>
          <dgm:resizeHandles val="exact"/>
        </dgm:presLayoutVars>
      </dgm:prSet>
      <dgm:spPr/>
    </dgm:pt>
    <dgm:pt modelId="{41CA50EE-4490-45BB-8B5C-8DD95EF664FE}" type="pres">
      <dgm:prSet presAssocID="{F781A881-FB2C-40EC-B718-82521059D18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FC2F5AC8-25BD-4EAF-9368-363BE3DCF1C1}" type="pres">
      <dgm:prSet presAssocID="{5EA4BE02-137E-415D-B65E-557B9C7A49F4}" presName="spacer" presStyleCnt="0"/>
      <dgm:spPr/>
    </dgm:pt>
    <dgm:pt modelId="{0C90F1F4-C583-4BD6-B1F5-B3607F224DDC}" type="pres">
      <dgm:prSet presAssocID="{221CFBD2-2DF3-4502-B9CA-E1FC0DEA9A5E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DC00081-C05C-45FC-897B-50D15253F41E}" type="pres">
      <dgm:prSet presAssocID="{0D8BFCF5-95E9-4DCF-AD01-EBD194702955}" presName="spacer" presStyleCnt="0"/>
      <dgm:spPr/>
    </dgm:pt>
    <dgm:pt modelId="{011E608E-D94D-4FEC-A46F-E7EC89E60F37}" type="pres">
      <dgm:prSet presAssocID="{102C4EF2-EA13-4BED-9E10-2E80BDA41EA4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0D8687C9-5081-48C1-B717-9AEBE51EB949}" type="pres">
      <dgm:prSet presAssocID="{31A686B2-04E7-4EFC-BE5E-22564ADB9C41}" presName="spacer" presStyleCnt="0"/>
      <dgm:spPr/>
    </dgm:pt>
    <dgm:pt modelId="{05B7ACBD-2171-4CB0-BB65-8C6AF10B01E8}" type="pres">
      <dgm:prSet presAssocID="{FCA3D161-6A63-4EF7-8DE0-AF8C645BE43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C5BBA3A-0978-4B8F-AD01-9AEDA8669B7B}" type="pres">
      <dgm:prSet presAssocID="{94714CEC-3568-405E-8D1C-DF06401C52FC}" presName="spacer" presStyleCnt="0"/>
      <dgm:spPr/>
    </dgm:pt>
    <dgm:pt modelId="{FE3B3239-DB8E-4214-9147-9555BCDF04A4}" type="pres">
      <dgm:prSet presAssocID="{A10F244B-27BF-4E37-84D0-0DBD68D34172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7C482F1-57AC-469B-A0BD-9E1880FAE618}" type="pres">
      <dgm:prSet presAssocID="{530A4E60-9E2D-4384-B07E-383B8D9E9D79}" presName="spacer" presStyleCnt="0"/>
      <dgm:spPr/>
    </dgm:pt>
    <dgm:pt modelId="{ECD24C5B-3F3E-454F-8F20-E38A5ADB06CD}" type="pres">
      <dgm:prSet presAssocID="{3907DBF3-1346-417F-8585-E53750D43640}" presName="parentText" presStyleLbl="node1" presStyleIdx="5" presStyleCnt="6" custLinFactNeighborX="-24" custLinFactNeighborY="10116">
        <dgm:presLayoutVars>
          <dgm:chMax val="0"/>
          <dgm:bulletEnabled val="1"/>
        </dgm:presLayoutVars>
      </dgm:prSet>
      <dgm:spPr/>
    </dgm:pt>
  </dgm:ptLst>
  <dgm:cxnLst>
    <dgm:cxn modelId="{9D373125-0A55-4929-AE47-EE15C0183E9D}" type="presOf" srcId="{6D6CF24A-9939-4001-98AE-93ED9656E314}" destId="{5BC3B4EF-9172-4CCC-A8F5-5BD572EC12D1}" srcOrd="0" destOrd="0" presId="urn:microsoft.com/office/officeart/2005/8/layout/vList2"/>
    <dgm:cxn modelId="{965BC55B-11E7-4836-8C43-91E73C23E529}" type="presOf" srcId="{F781A881-FB2C-40EC-B718-82521059D18F}" destId="{41CA50EE-4490-45BB-8B5C-8DD95EF664FE}" srcOrd="0" destOrd="0" presId="urn:microsoft.com/office/officeart/2005/8/layout/vList2"/>
    <dgm:cxn modelId="{47C15A67-B3E6-442A-B1B1-03DD1C29FB7F}" type="presOf" srcId="{A10F244B-27BF-4E37-84D0-0DBD68D34172}" destId="{FE3B3239-DB8E-4214-9147-9555BCDF04A4}" srcOrd="0" destOrd="0" presId="urn:microsoft.com/office/officeart/2005/8/layout/vList2"/>
    <dgm:cxn modelId="{001BA44B-A549-417E-92DA-820485A26D82}" type="presOf" srcId="{3907DBF3-1346-417F-8585-E53750D43640}" destId="{ECD24C5B-3F3E-454F-8F20-E38A5ADB06CD}" srcOrd="0" destOrd="0" presId="urn:microsoft.com/office/officeart/2005/8/layout/vList2"/>
    <dgm:cxn modelId="{33130850-427D-4E41-BC37-35E545087BF5}" type="presOf" srcId="{221CFBD2-2DF3-4502-B9CA-E1FC0DEA9A5E}" destId="{0C90F1F4-C583-4BD6-B1F5-B3607F224DDC}" srcOrd="0" destOrd="0" presId="urn:microsoft.com/office/officeart/2005/8/layout/vList2"/>
    <dgm:cxn modelId="{E8B6DB57-B3E3-45D3-8A43-003774982CFE}" srcId="{6D6CF24A-9939-4001-98AE-93ED9656E314}" destId="{3907DBF3-1346-417F-8585-E53750D43640}" srcOrd="5" destOrd="0" parTransId="{38137122-08BD-4C25-B81C-8B0E25EF4727}" sibTransId="{9B6E119E-4F01-493A-B64B-C794B5E7530D}"/>
    <dgm:cxn modelId="{DCFEDA7E-0D8F-4B80-96CE-62DC6243847F}" srcId="{6D6CF24A-9939-4001-98AE-93ED9656E314}" destId="{FCA3D161-6A63-4EF7-8DE0-AF8C645BE436}" srcOrd="3" destOrd="0" parTransId="{943271F6-7C2B-42A0-ACE3-1B47ED562037}" sibTransId="{94714CEC-3568-405E-8D1C-DF06401C52FC}"/>
    <dgm:cxn modelId="{E0DFAFA5-AE73-4E67-BBE2-07AA1F67E16D}" srcId="{6D6CF24A-9939-4001-98AE-93ED9656E314}" destId="{F781A881-FB2C-40EC-B718-82521059D18F}" srcOrd="0" destOrd="0" parTransId="{6F43D7D7-A5CC-499C-999E-EAF8F56B81F7}" sibTransId="{5EA4BE02-137E-415D-B65E-557B9C7A49F4}"/>
    <dgm:cxn modelId="{5973DEAE-8288-4D41-9232-4C840807241A}" srcId="{6D6CF24A-9939-4001-98AE-93ED9656E314}" destId="{A10F244B-27BF-4E37-84D0-0DBD68D34172}" srcOrd="4" destOrd="0" parTransId="{F2CC2557-5FB4-403F-A894-CF74C0149917}" sibTransId="{530A4E60-9E2D-4384-B07E-383B8D9E9D79}"/>
    <dgm:cxn modelId="{56E4BDBC-4C4A-46DB-A7E9-12C59400C4C6}" type="presOf" srcId="{FCA3D161-6A63-4EF7-8DE0-AF8C645BE436}" destId="{05B7ACBD-2171-4CB0-BB65-8C6AF10B01E8}" srcOrd="0" destOrd="0" presId="urn:microsoft.com/office/officeart/2005/8/layout/vList2"/>
    <dgm:cxn modelId="{15743FD8-A3D2-4C89-AA67-8334C38C9643}" srcId="{6D6CF24A-9939-4001-98AE-93ED9656E314}" destId="{102C4EF2-EA13-4BED-9E10-2E80BDA41EA4}" srcOrd="2" destOrd="0" parTransId="{B0011CF3-741A-4F4F-A060-116EBC47D587}" sibTransId="{31A686B2-04E7-4EFC-BE5E-22564ADB9C41}"/>
    <dgm:cxn modelId="{BEF7ABE0-43BD-4330-B2C8-033AE664B7DA}" type="presOf" srcId="{102C4EF2-EA13-4BED-9E10-2E80BDA41EA4}" destId="{011E608E-D94D-4FEC-A46F-E7EC89E60F37}" srcOrd="0" destOrd="0" presId="urn:microsoft.com/office/officeart/2005/8/layout/vList2"/>
    <dgm:cxn modelId="{87D94CF2-7EA9-4C1E-A786-DC44E56B22C5}" srcId="{6D6CF24A-9939-4001-98AE-93ED9656E314}" destId="{221CFBD2-2DF3-4502-B9CA-E1FC0DEA9A5E}" srcOrd="1" destOrd="0" parTransId="{3531459A-D016-4DC1-B562-9214BB9010B9}" sibTransId="{0D8BFCF5-95E9-4DCF-AD01-EBD194702955}"/>
    <dgm:cxn modelId="{1B9834AA-EF10-4354-B076-60EC5C85979F}" type="presParOf" srcId="{5BC3B4EF-9172-4CCC-A8F5-5BD572EC12D1}" destId="{41CA50EE-4490-45BB-8B5C-8DD95EF664FE}" srcOrd="0" destOrd="0" presId="urn:microsoft.com/office/officeart/2005/8/layout/vList2"/>
    <dgm:cxn modelId="{0B5C92D9-7D65-42BB-B580-F307689DBCA2}" type="presParOf" srcId="{5BC3B4EF-9172-4CCC-A8F5-5BD572EC12D1}" destId="{FC2F5AC8-25BD-4EAF-9368-363BE3DCF1C1}" srcOrd="1" destOrd="0" presId="urn:microsoft.com/office/officeart/2005/8/layout/vList2"/>
    <dgm:cxn modelId="{F09B79E3-D60E-4D6E-887B-1D2031581EEC}" type="presParOf" srcId="{5BC3B4EF-9172-4CCC-A8F5-5BD572EC12D1}" destId="{0C90F1F4-C583-4BD6-B1F5-B3607F224DDC}" srcOrd="2" destOrd="0" presId="urn:microsoft.com/office/officeart/2005/8/layout/vList2"/>
    <dgm:cxn modelId="{F9529017-454C-4D72-84EF-40B3C8F9E8BD}" type="presParOf" srcId="{5BC3B4EF-9172-4CCC-A8F5-5BD572EC12D1}" destId="{6DC00081-C05C-45FC-897B-50D15253F41E}" srcOrd="3" destOrd="0" presId="urn:microsoft.com/office/officeart/2005/8/layout/vList2"/>
    <dgm:cxn modelId="{98E9E066-A31B-4AF0-A766-EA1295B3B106}" type="presParOf" srcId="{5BC3B4EF-9172-4CCC-A8F5-5BD572EC12D1}" destId="{011E608E-D94D-4FEC-A46F-E7EC89E60F37}" srcOrd="4" destOrd="0" presId="urn:microsoft.com/office/officeart/2005/8/layout/vList2"/>
    <dgm:cxn modelId="{B6A9C52C-088A-4E87-AA9C-EC59F4EF2DBE}" type="presParOf" srcId="{5BC3B4EF-9172-4CCC-A8F5-5BD572EC12D1}" destId="{0D8687C9-5081-48C1-B717-9AEBE51EB949}" srcOrd="5" destOrd="0" presId="urn:microsoft.com/office/officeart/2005/8/layout/vList2"/>
    <dgm:cxn modelId="{53526D10-F92A-46EE-B69D-B2F9B60504EC}" type="presParOf" srcId="{5BC3B4EF-9172-4CCC-A8F5-5BD572EC12D1}" destId="{05B7ACBD-2171-4CB0-BB65-8C6AF10B01E8}" srcOrd="6" destOrd="0" presId="urn:microsoft.com/office/officeart/2005/8/layout/vList2"/>
    <dgm:cxn modelId="{27F7D124-B0E0-4715-B76D-35E302ECBB75}" type="presParOf" srcId="{5BC3B4EF-9172-4CCC-A8F5-5BD572EC12D1}" destId="{DC5BBA3A-0978-4B8F-AD01-9AEDA8669B7B}" srcOrd="7" destOrd="0" presId="urn:microsoft.com/office/officeart/2005/8/layout/vList2"/>
    <dgm:cxn modelId="{F15BCDB1-D77F-467C-BE7C-5DBBCDCBBA83}" type="presParOf" srcId="{5BC3B4EF-9172-4CCC-A8F5-5BD572EC12D1}" destId="{FE3B3239-DB8E-4214-9147-9555BCDF04A4}" srcOrd="8" destOrd="0" presId="urn:microsoft.com/office/officeart/2005/8/layout/vList2"/>
    <dgm:cxn modelId="{5FF8D682-9785-484C-A61A-57AD6ECB5A68}" type="presParOf" srcId="{5BC3B4EF-9172-4CCC-A8F5-5BD572EC12D1}" destId="{A7C482F1-57AC-469B-A0BD-9E1880FAE618}" srcOrd="9" destOrd="0" presId="urn:microsoft.com/office/officeart/2005/8/layout/vList2"/>
    <dgm:cxn modelId="{0B5F7E66-1D84-40F8-9327-6D0902E32F44}" type="presParOf" srcId="{5BC3B4EF-9172-4CCC-A8F5-5BD572EC12D1}" destId="{ECD24C5B-3F3E-454F-8F20-E38A5ADB06C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BF8606-05A5-4BE4-8A1D-AA255EFBE3BE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B758844-A833-4C3C-87D4-30735921B73A}">
      <dgm:prSet custT="1"/>
      <dgm:spPr/>
      <dgm:t>
        <a:bodyPr/>
        <a:lstStyle/>
        <a:p>
          <a:r>
            <a:rPr lang="cs-CZ" sz="1800" dirty="0"/>
            <a:t>1. stanovení přesného tématu</a:t>
          </a:r>
          <a:endParaRPr lang="en-US" sz="1800" dirty="0"/>
        </a:p>
      </dgm:t>
    </dgm:pt>
    <dgm:pt modelId="{17433FAF-F735-4487-9E15-A754D42B4C8C}" type="parTrans" cxnId="{0A792E02-EB56-4D58-A56F-6B6406C9251F}">
      <dgm:prSet/>
      <dgm:spPr/>
      <dgm:t>
        <a:bodyPr/>
        <a:lstStyle/>
        <a:p>
          <a:endParaRPr lang="en-US"/>
        </a:p>
      </dgm:t>
    </dgm:pt>
    <dgm:pt modelId="{FC8939AA-E349-4DF0-A473-3BE3346497E6}" type="sibTrans" cxnId="{0A792E02-EB56-4D58-A56F-6B6406C9251F}">
      <dgm:prSet/>
      <dgm:spPr/>
      <dgm:t>
        <a:bodyPr/>
        <a:lstStyle/>
        <a:p>
          <a:endParaRPr lang="en-US"/>
        </a:p>
      </dgm:t>
    </dgm:pt>
    <dgm:pt modelId="{68B2DF93-10F6-438D-B92A-C3DF3D51A797}">
      <dgm:prSet custT="1"/>
      <dgm:spPr/>
      <dgm:t>
        <a:bodyPr/>
        <a:lstStyle/>
        <a:p>
          <a:r>
            <a:rPr lang="cs-CZ" sz="2000" dirty="0"/>
            <a:t>2. shromáždění existujících podkladů a dostupných dokumentů</a:t>
          </a:r>
          <a:endParaRPr lang="en-US" sz="2000" dirty="0"/>
        </a:p>
      </dgm:t>
    </dgm:pt>
    <dgm:pt modelId="{4B6FF5F9-4680-40B4-880F-1C3DDCD622CC}" type="parTrans" cxnId="{43FBFDB8-A7ED-4A27-B8F3-BBC5340791B5}">
      <dgm:prSet/>
      <dgm:spPr/>
      <dgm:t>
        <a:bodyPr/>
        <a:lstStyle/>
        <a:p>
          <a:endParaRPr lang="en-US"/>
        </a:p>
      </dgm:t>
    </dgm:pt>
    <dgm:pt modelId="{250F1107-6660-4900-AADB-ADAFCAEBDDBA}" type="sibTrans" cxnId="{43FBFDB8-A7ED-4A27-B8F3-BBC5340791B5}">
      <dgm:prSet/>
      <dgm:spPr/>
      <dgm:t>
        <a:bodyPr/>
        <a:lstStyle/>
        <a:p>
          <a:endParaRPr lang="en-US"/>
        </a:p>
      </dgm:t>
    </dgm:pt>
    <dgm:pt modelId="{FA414E6D-BC7E-4534-B64F-6190CCE25B8C}">
      <dgm:prSet custT="1"/>
      <dgm:spPr/>
      <dgm:t>
        <a:bodyPr/>
        <a:lstStyle/>
        <a:p>
          <a:r>
            <a:rPr lang="cs-CZ" sz="2000" dirty="0"/>
            <a:t>3. seřazení a uspořádání shromážděného materiálu</a:t>
          </a:r>
          <a:endParaRPr lang="en-US" sz="2000" dirty="0"/>
        </a:p>
      </dgm:t>
    </dgm:pt>
    <dgm:pt modelId="{A25C1B10-9494-40E0-B4CA-35B793584D0A}" type="parTrans" cxnId="{29756240-FF63-433B-BFCE-11BD210FF533}">
      <dgm:prSet/>
      <dgm:spPr/>
      <dgm:t>
        <a:bodyPr/>
        <a:lstStyle/>
        <a:p>
          <a:endParaRPr lang="en-US"/>
        </a:p>
      </dgm:t>
    </dgm:pt>
    <dgm:pt modelId="{5DD76E41-B42D-4080-94A9-C6A9D79FA4A2}" type="sibTrans" cxnId="{29756240-FF63-433B-BFCE-11BD210FF533}">
      <dgm:prSet/>
      <dgm:spPr/>
      <dgm:t>
        <a:bodyPr/>
        <a:lstStyle/>
        <a:p>
          <a:endParaRPr lang="en-US"/>
        </a:p>
      </dgm:t>
    </dgm:pt>
    <dgm:pt modelId="{9734F4A2-D25F-4042-B75D-AA17D72A033E}">
      <dgm:prSet custT="1"/>
      <dgm:spPr/>
      <dgm:t>
        <a:bodyPr/>
        <a:lstStyle/>
        <a:p>
          <a:r>
            <a:rPr lang="cs-CZ" sz="2000" dirty="0"/>
            <a:t>4. ohledání tématu ve světle shromážděného materiálu</a:t>
          </a:r>
          <a:endParaRPr lang="en-US" sz="2000" dirty="0"/>
        </a:p>
      </dgm:t>
    </dgm:pt>
    <dgm:pt modelId="{C5BD3838-7074-4D78-B288-FB913339B31E}" type="parTrans" cxnId="{8E38F42B-9B5A-4722-AAC3-2CEE43384D21}">
      <dgm:prSet/>
      <dgm:spPr/>
      <dgm:t>
        <a:bodyPr/>
        <a:lstStyle/>
        <a:p>
          <a:endParaRPr lang="en-US"/>
        </a:p>
      </dgm:t>
    </dgm:pt>
    <dgm:pt modelId="{57440373-8FBE-4152-BA9D-AC084DA3F78B}" type="sibTrans" cxnId="{8E38F42B-9B5A-4722-AAC3-2CEE43384D21}">
      <dgm:prSet/>
      <dgm:spPr/>
      <dgm:t>
        <a:bodyPr/>
        <a:lstStyle/>
        <a:p>
          <a:endParaRPr lang="en-US"/>
        </a:p>
      </dgm:t>
    </dgm:pt>
    <dgm:pt modelId="{BFDE5ACE-FC0E-4B83-8F11-A822EF8FD0DE}">
      <dgm:prSet custT="1"/>
      <dgm:spPr/>
      <dgm:t>
        <a:bodyPr/>
        <a:lstStyle/>
        <a:p>
          <a:r>
            <a:rPr lang="cs-CZ" sz="2000" dirty="0"/>
            <a:t>5. organické uspořádání všech předchozích teoretických úvah na dané téma</a:t>
          </a:r>
          <a:endParaRPr lang="en-US" sz="2000" dirty="0"/>
        </a:p>
      </dgm:t>
    </dgm:pt>
    <dgm:pt modelId="{FB600514-1A66-4E4C-8CD3-56B5F77D9F41}" type="parTrans" cxnId="{B2E557F6-C8D2-4008-810F-F5422B43C8A5}">
      <dgm:prSet/>
      <dgm:spPr/>
      <dgm:t>
        <a:bodyPr/>
        <a:lstStyle/>
        <a:p>
          <a:endParaRPr lang="en-US"/>
        </a:p>
      </dgm:t>
    </dgm:pt>
    <dgm:pt modelId="{9FDC08C5-4E95-4E88-BB88-0B5ADA0C484B}" type="sibTrans" cxnId="{B2E557F6-C8D2-4008-810F-F5422B43C8A5}">
      <dgm:prSet/>
      <dgm:spPr/>
      <dgm:t>
        <a:bodyPr/>
        <a:lstStyle/>
        <a:p>
          <a:endParaRPr lang="en-US"/>
        </a:p>
      </dgm:t>
    </dgm:pt>
    <dgm:pt modelId="{51514762-68E0-4A43-8047-929F0C3743ED}">
      <dgm:prSet custT="1"/>
      <dgm:spPr/>
      <dgm:t>
        <a:bodyPr/>
        <a:lstStyle/>
        <a:p>
          <a:r>
            <a:rPr lang="cs-CZ" sz="1800" dirty="0"/>
            <a:t>6. uspořádání veškeré látky do textu tak, aby čtenář pochopil myšlenkový záměr práce a aby byl sám schopen vyhledat tytéž materiály a dokumenty, aby se s nimi mohl případně zabývat vlastními silami</a:t>
          </a:r>
          <a:endParaRPr lang="en-US" sz="1800" dirty="0"/>
        </a:p>
      </dgm:t>
    </dgm:pt>
    <dgm:pt modelId="{4E87CE94-9242-4070-A8DD-EF6055DD0B76}" type="parTrans" cxnId="{FBAE286B-AF6A-4A17-AF51-48B1F93E91D5}">
      <dgm:prSet/>
      <dgm:spPr/>
      <dgm:t>
        <a:bodyPr/>
        <a:lstStyle/>
        <a:p>
          <a:endParaRPr lang="en-US"/>
        </a:p>
      </dgm:t>
    </dgm:pt>
    <dgm:pt modelId="{B06EB412-E019-4332-888A-ED5D1616CD14}" type="sibTrans" cxnId="{FBAE286B-AF6A-4A17-AF51-48B1F93E91D5}">
      <dgm:prSet/>
      <dgm:spPr/>
      <dgm:t>
        <a:bodyPr/>
        <a:lstStyle/>
        <a:p>
          <a:endParaRPr lang="en-US"/>
        </a:p>
      </dgm:t>
    </dgm:pt>
    <dgm:pt modelId="{FD31A55D-98D0-411A-8239-18A23D6A5383}" type="pres">
      <dgm:prSet presAssocID="{60BF8606-05A5-4BE4-8A1D-AA255EFBE3BE}" presName="Name0" presStyleCnt="0">
        <dgm:presLayoutVars>
          <dgm:dir/>
          <dgm:animLvl val="lvl"/>
          <dgm:resizeHandles val="exact"/>
        </dgm:presLayoutVars>
      </dgm:prSet>
      <dgm:spPr/>
    </dgm:pt>
    <dgm:pt modelId="{79A8278C-095A-4196-9F85-198889A3FD1A}" type="pres">
      <dgm:prSet presAssocID="{51514762-68E0-4A43-8047-929F0C3743ED}" presName="boxAndChildren" presStyleCnt="0"/>
      <dgm:spPr/>
    </dgm:pt>
    <dgm:pt modelId="{FA259D93-C16C-4B5B-A731-28E46F96F7E7}" type="pres">
      <dgm:prSet presAssocID="{51514762-68E0-4A43-8047-929F0C3743ED}" presName="parentTextBox" presStyleLbl="node1" presStyleIdx="0" presStyleCnt="6" custScaleY="186059"/>
      <dgm:spPr/>
    </dgm:pt>
    <dgm:pt modelId="{8F1BB7F1-BC9F-4902-BD4E-3E2565D394F8}" type="pres">
      <dgm:prSet presAssocID="{9FDC08C5-4E95-4E88-BB88-0B5ADA0C484B}" presName="sp" presStyleCnt="0"/>
      <dgm:spPr/>
    </dgm:pt>
    <dgm:pt modelId="{B43918E0-9FB2-407C-BEB6-EBEBAF0EA702}" type="pres">
      <dgm:prSet presAssocID="{BFDE5ACE-FC0E-4B83-8F11-A822EF8FD0DE}" presName="arrowAndChildren" presStyleCnt="0"/>
      <dgm:spPr/>
    </dgm:pt>
    <dgm:pt modelId="{2C923217-5187-47B8-96EF-5693198C3355}" type="pres">
      <dgm:prSet presAssocID="{BFDE5ACE-FC0E-4B83-8F11-A822EF8FD0DE}" presName="parentTextArrow" presStyleLbl="node1" presStyleIdx="1" presStyleCnt="6"/>
      <dgm:spPr/>
    </dgm:pt>
    <dgm:pt modelId="{F7BCF275-3EA2-4AC4-8E6D-631454CD91D4}" type="pres">
      <dgm:prSet presAssocID="{57440373-8FBE-4152-BA9D-AC084DA3F78B}" presName="sp" presStyleCnt="0"/>
      <dgm:spPr/>
    </dgm:pt>
    <dgm:pt modelId="{80E317AF-1159-43DE-A19F-77FF73DB0C3C}" type="pres">
      <dgm:prSet presAssocID="{9734F4A2-D25F-4042-B75D-AA17D72A033E}" presName="arrowAndChildren" presStyleCnt="0"/>
      <dgm:spPr/>
    </dgm:pt>
    <dgm:pt modelId="{A24BEC1E-18A3-4B0A-AA0A-5DB1838E8022}" type="pres">
      <dgm:prSet presAssocID="{9734F4A2-D25F-4042-B75D-AA17D72A033E}" presName="parentTextArrow" presStyleLbl="node1" presStyleIdx="2" presStyleCnt="6"/>
      <dgm:spPr/>
    </dgm:pt>
    <dgm:pt modelId="{BAF57D44-0BE6-40FD-8934-0C13468CF188}" type="pres">
      <dgm:prSet presAssocID="{5DD76E41-B42D-4080-94A9-C6A9D79FA4A2}" presName="sp" presStyleCnt="0"/>
      <dgm:spPr/>
    </dgm:pt>
    <dgm:pt modelId="{2BCD9B18-56D6-4658-90CC-99E2E43A75F5}" type="pres">
      <dgm:prSet presAssocID="{FA414E6D-BC7E-4534-B64F-6190CCE25B8C}" presName="arrowAndChildren" presStyleCnt="0"/>
      <dgm:spPr/>
    </dgm:pt>
    <dgm:pt modelId="{3EDEDA30-AF43-4901-833E-D2663369AE8E}" type="pres">
      <dgm:prSet presAssocID="{FA414E6D-BC7E-4534-B64F-6190CCE25B8C}" presName="parentTextArrow" presStyleLbl="node1" presStyleIdx="3" presStyleCnt="6"/>
      <dgm:spPr/>
    </dgm:pt>
    <dgm:pt modelId="{FF2E6EB3-BECA-4DAF-BB2D-CE63B0BBB745}" type="pres">
      <dgm:prSet presAssocID="{250F1107-6660-4900-AADB-ADAFCAEBDDBA}" presName="sp" presStyleCnt="0"/>
      <dgm:spPr/>
    </dgm:pt>
    <dgm:pt modelId="{494FE9C8-E785-4778-9BBC-1D5A9AD7F53D}" type="pres">
      <dgm:prSet presAssocID="{68B2DF93-10F6-438D-B92A-C3DF3D51A797}" presName="arrowAndChildren" presStyleCnt="0"/>
      <dgm:spPr/>
    </dgm:pt>
    <dgm:pt modelId="{E2EBA08E-7978-4448-B08D-A301FD92E93B}" type="pres">
      <dgm:prSet presAssocID="{68B2DF93-10F6-438D-B92A-C3DF3D51A797}" presName="parentTextArrow" presStyleLbl="node1" presStyleIdx="4" presStyleCnt="6"/>
      <dgm:spPr/>
    </dgm:pt>
    <dgm:pt modelId="{816D1E0F-C51D-48AC-A602-896FEF3174A3}" type="pres">
      <dgm:prSet presAssocID="{FC8939AA-E349-4DF0-A473-3BE3346497E6}" presName="sp" presStyleCnt="0"/>
      <dgm:spPr/>
    </dgm:pt>
    <dgm:pt modelId="{E842092D-FBE4-4C9D-9B5A-560FA86B93F1}" type="pres">
      <dgm:prSet presAssocID="{6B758844-A833-4C3C-87D4-30735921B73A}" presName="arrowAndChildren" presStyleCnt="0"/>
      <dgm:spPr/>
    </dgm:pt>
    <dgm:pt modelId="{4061A28A-8A52-46F7-AD7F-25324612075A}" type="pres">
      <dgm:prSet presAssocID="{6B758844-A833-4C3C-87D4-30735921B73A}" presName="parentTextArrow" presStyleLbl="node1" presStyleIdx="5" presStyleCnt="6"/>
      <dgm:spPr/>
    </dgm:pt>
  </dgm:ptLst>
  <dgm:cxnLst>
    <dgm:cxn modelId="{0A792E02-EB56-4D58-A56F-6B6406C9251F}" srcId="{60BF8606-05A5-4BE4-8A1D-AA255EFBE3BE}" destId="{6B758844-A833-4C3C-87D4-30735921B73A}" srcOrd="0" destOrd="0" parTransId="{17433FAF-F735-4487-9E15-A754D42B4C8C}" sibTransId="{FC8939AA-E349-4DF0-A473-3BE3346497E6}"/>
    <dgm:cxn modelId="{E8FE670C-9F03-4D2C-B751-B309C9404B71}" type="presOf" srcId="{9734F4A2-D25F-4042-B75D-AA17D72A033E}" destId="{A24BEC1E-18A3-4B0A-AA0A-5DB1838E8022}" srcOrd="0" destOrd="0" presId="urn:microsoft.com/office/officeart/2005/8/layout/process4"/>
    <dgm:cxn modelId="{8E38F42B-9B5A-4722-AAC3-2CEE43384D21}" srcId="{60BF8606-05A5-4BE4-8A1D-AA255EFBE3BE}" destId="{9734F4A2-D25F-4042-B75D-AA17D72A033E}" srcOrd="3" destOrd="0" parTransId="{C5BD3838-7074-4D78-B288-FB913339B31E}" sibTransId="{57440373-8FBE-4152-BA9D-AC084DA3F78B}"/>
    <dgm:cxn modelId="{5D49F62F-D412-45EC-9F96-7847C2F237FA}" type="presOf" srcId="{68B2DF93-10F6-438D-B92A-C3DF3D51A797}" destId="{E2EBA08E-7978-4448-B08D-A301FD92E93B}" srcOrd="0" destOrd="0" presId="urn:microsoft.com/office/officeart/2005/8/layout/process4"/>
    <dgm:cxn modelId="{CB861440-ECAD-4C7A-A520-8D97DA18E310}" type="presOf" srcId="{60BF8606-05A5-4BE4-8A1D-AA255EFBE3BE}" destId="{FD31A55D-98D0-411A-8239-18A23D6A5383}" srcOrd="0" destOrd="0" presId="urn:microsoft.com/office/officeart/2005/8/layout/process4"/>
    <dgm:cxn modelId="{29756240-FF63-433B-BFCE-11BD210FF533}" srcId="{60BF8606-05A5-4BE4-8A1D-AA255EFBE3BE}" destId="{FA414E6D-BC7E-4534-B64F-6190CCE25B8C}" srcOrd="2" destOrd="0" parTransId="{A25C1B10-9494-40E0-B4CA-35B793584D0A}" sibTransId="{5DD76E41-B42D-4080-94A9-C6A9D79FA4A2}"/>
    <dgm:cxn modelId="{540FBD5D-6BE9-43FE-BAD2-B1AA7BD78F32}" type="presOf" srcId="{51514762-68E0-4A43-8047-929F0C3743ED}" destId="{FA259D93-C16C-4B5B-A731-28E46F96F7E7}" srcOrd="0" destOrd="0" presId="urn:microsoft.com/office/officeart/2005/8/layout/process4"/>
    <dgm:cxn modelId="{FBAE286B-AF6A-4A17-AF51-48B1F93E91D5}" srcId="{60BF8606-05A5-4BE4-8A1D-AA255EFBE3BE}" destId="{51514762-68E0-4A43-8047-929F0C3743ED}" srcOrd="5" destOrd="0" parTransId="{4E87CE94-9242-4070-A8DD-EF6055DD0B76}" sibTransId="{B06EB412-E019-4332-888A-ED5D1616CD14}"/>
    <dgm:cxn modelId="{2982A953-812F-4F4F-B093-CD3707B1454C}" type="presOf" srcId="{BFDE5ACE-FC0E-4B83-8F11-A822EF8FD0DE}" destId="{2C923217-5187-47B8-96EF-5693198C3355}" srcOrd="0" destOrd="0" presId="urn:microsoft.com/office/officeart/2005/8/layout/process4"/>
    <dgm:cxn modelId="{43FBFDB8-A7ED-4A27-B8F3-BBC5340791B5}" srcId="{60BF8606-05A5-4BE4-8A1D-AA255EFBE3BE}" destId="{68B2DF93-10F6-438D-B92A-C3DF3D51A797}" srcOrd="1" destOrd="0" parTransId="{4B6FF5F9-4680-40B4-880F-1C3DDCD622CC}" sibTransId="{250F1107-6660-4900-AADB-ADAFCAEBDDBA}"/>
    <dgm:cxn modelId="{C4C56FE2-CFED-4F9D-82ED-98A6B0369BF0}" type="presOf" srcId="{6B758844-A833-4C3C-87D4-30735921B73A}" destId="{4061A28A-8A52-46F7-AD7F-25324612075A}" srcOrd="0" destOrd="0" presId="urn:microsoft.com/office/officeart/2005/8/layout/process4"/>
    <dgm:cxn modelId="{B99FF6F3-EBF8-4239-A060-6555D02D3F38}" type="presOf" srcId="{FA414E6D-BC7E-4534-B64F-6190CCE25B8C}" destId="{3EDEDA30-AF43-4901-833E-D2663369AE8E}" srcOrd="0" destOrd="0" presId="urn:microsoft.com/office/officeart/2005/8/layout/process4"/>
    <dgm:cxn modelId="{B2E557F6-C8D2-4008-810F-F5422B43C8A5}" srcId="{60BF8606-05A5-4BE4-8A1D-AA255EFBE3BE}" destId="{BFDE5ACE-FC0E-4B83-8F11-A822EF8FD0DE}" srcOrd="4" destOrd="0" parTransId="{FB600514-1A66-4E4C-8CD3-56B5F77D9F41}" sibTransId="{9FDC08C5-4E95-4E88-BB88-0B5ADA0C484B}"/>
    <dgm:cxn modelId="{F901F1BA-11BC-4B4E-8895-336C1C887E69}" type="presParOf" srcId="{FD31A55D-98D0-411A-8239-18A23D6A5383}" destId="{79A8278C-095A-4196-9F85-198889A3FD1A}" srcOrd="0" destOrd="0" presId="urn:microsoft.com/office/officeart/2005/8/layout/process4"/>
    <dgm:cxn modelId="{8C6C155B-EDBE-4A21-BA37-3129B61880D4}" type="presParOf" srcId="{79A8278C-095A-4196-9F85-198889A3FD1A}" destId="{FA259D93-C16C-4B5B-A731-28E46F96F7E7}" srcOrd="0" destOrd="0" presId="urn:microsoft.com/office/officeart/2005/8/layout/process4"/>
    <dgm:cxn modelId="{483128E3-09DA-413B-A52A-8D2EC1270B85}" type="presParOf" srcId="{FD31A55D-98D0-411A-8239-18A23D6A5383}" destId="{8F1BB7F1-BC9F-4902-BD4E-3E2565D394F8}" srcOrd="1" destOrd="0" presId="urn:microsoft.com/office/officeart/2005/8/layout/process4"/>
    <dgm:cxn modelId="{F2CACDBD-C2F7-4504-9E33-8A5682FA0F43}" type="presParOf" srcId="{FD31A55D-98D0-411A-8239-18A23D6A5383}" destId="{B43918E0-9FB2-407C-BEB6-EBEBAF0EA702}" srcOrd="2" destOrd="0" presId="urn:microsoft.com/office/officeart/2005/8/layout/process4"/>
    <dgm:cxn modelId="{EEA4CEEF-40A2-46C0-8221-0556B2ACB234}" type="presParOf" srcId="{B43918E0-9FB2-407C-BEB6-EBEBAF0EA702}" destId="{2C923217-5187-47B8-96EF-5693198C3355}" srcOrd="0" destOrd="0" presId="urn:microsoft.com/office/officeart/2005/8/layout/process4"/>
    <dgm:cxn modelId="{3D38EB92-1707-4661-B2A6-E819E05A2818}" type="presParOf" srcId="{FD31A55D-98D0-411A-8239-18A23D6A5383}" destId="{F7BCF275-3EA2-4AC4-8E6D-631454CD91D4}" srcOrd="3" destOrd="0" presId="urn:microsoft.com/office/officeart/2005/8/layout/process4"/>
    <dgm:cxn modelId="{6A5787C5-A302-4364-AA26-774305661771}" type="presParOf" srcId="{FD31A55D-98D0-411A-8239-18A23D6A5383}" destId="{80E317AF-1159-43DE-A19F-77FF73DB0C3C}" srcOrd="4" destOrd="0" presId="urn:microsoft.com/office/officeart/2005/8/layout/process4"/>
    <dgm:cxn modelId="{9F6E175A-E6AB-4EEC-B2A8-16442B2D3FF3}" type="presParOf" srcId="{80E317AF-1159-43DE-A19F-77FF73DB0C3C}" destId="{A24BEC1E-18A3-4B0A-AA0A-5DB1838E8022}" srcOrd="0" destOrd="0" presId="urn:microsoft.com/office/officeart/2005/8/layout/process4"/>
    <dgm:cxn modelId="{A6077F64-1824-4528-BAC1-13E330C201C7}" type="presParOf" srcId="{FD31A55D-98D0-411A-8239-18A23D6A5383}" destId="{BAF57D44-0BE6-40FD-8934-0C13468CF188}" srcOrd="5" destOrd="0" presId="urn:microsoft.com/office/officeart/2005/8/layout/process4"/>
    <dgm:cxn modelId="{CE63D464-B073-445A-B504-E5B8753E4435}" type="presParOf" srcId="{FD31A55D-98D0-411A-8239-18A23D6A5383}" destId="{2BCD9B18-56D6-4658-90CC-99E2E43A75F5}" srcOrd="6" destOrd="0" presId="urn:microsoft.com/office/officeart/2005/8/layout/process4"/>
    <dgm:cxn modelId="{B375AD8C-DCBD-4C67-BC2B-C47CE56C0FA2}" type="presParOf" srcId="{2BCD9B18-56D6-4658-90CC-99E2E43A75F5}" destId="{3EDEDA30-AF43-4901-833E-D2663369AE8E}" srcOrd="0" destOrd="0" presId="urn:microsoft.com/office/officeart/2005/8/layout/process4"/>
    <dgm:cxn modelId="{173A4829-5235-4D9A-8BDA-9B46DD4BDFEB}" type="presParOf" srcId="{FD31A55D-98D0-411A-8239-18A23D6A5383}" destId="{FF2E6EB3-BECA-4DAF-BB2D-CE63B0BBB745}" srcOrd="7" destOrd="0" presId="urn:microsoft.com/office/officeart/2005/8/layout/process4"/>
    <dgm:cxn modelId="{3701B039-258C-460C-AD62-C51325110E31}" type="presParOf" srcId="{FD31A55D-98D0-411A-8239-18A23D6A5383}" destId="{494FE9C8-E785-4778-9BBC-1D5A9AD7F53D}" srcOrd="8" destOrd="0" presId="urn:microsoft.com/office/officeart/2005/8/layout/process4"/>
    <dgm:cxn modelId="{B6DCB586-0550-4517-9B4F-AD173202220F}" type="presParOf" srcId="{494FE9C8-E785-4778-9BBC-1D5A9AD7F53D}" destId="{E2EBA08E-7978-4448-B08D-A301FD92E93B}" srcOrd="0" destOrd="0" presId="urn:microsoft.com/office/officeart/2005/8/layout/process4"/>
    <dgm:cxn modelId="{12B78259-E978-4261-84BE-AF8AE1589E35}" type="presParOf" srcId="{FD31A55D-98D0-411A-8239-18A23D6A5383}" destId="{816D1E0F-C51D-48AC-A602-896FEF3174A3}" srcOrd="9" destOrd="0" presId="urn:microsoft.com/office/officeart/2005/8/layout/process4"/>
    <dgm:cxn modelId="{BF652A93-1343-4EC1-B4DA-992237D688BB}" type="presParOf" srcId="{FD31A55D-98D0-411A-8239-18A23D6A5383}" destId="{E842092D-FBE4-4C9D-9B5A-560FA86B93F1}" srcOrd="10" destOrd="0" presId="urn:microsoft.com/office/officeart/2005/8/layout/process4"/>
    <dgm:cxn modelId="{AD4635C9-4A1A-4A35-B448-92D44C9EA850}" type="presParOf" srcId="{E842092D-FBE4-4C9D-9B5A-560FA86B93F1}" destId="{4061A28A-8A52-46F7-AD7F-2532461207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8F02A6-6397-4DA5-AB43-073C44D5F1C0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6C309DD-2AB1-4B15-9760-75A039980577}">
      <dgm:prSet custT="1"/>
      <dgm:spPr/>
      <dgm:t>
        <a:bodyPr/>
        <a:lstStyle/>
        <a:p>
          <a:r>
            <a:rPr lang="cs-CZ" sz="2000" dirty="0"/>
            <a:t>1. Téma ať (pokud možno) odpovídá Vašim zájmům!</a:t>
          </a:r>
          <a:endParaRPr lang="en-US" sz="2000" dirty="0"/>
        </a:p>
      </dgm:t>
    </dgm:pt>
    <dgm:pt modelId="{53C1B202-85D5-4E19-836D-BF36B47FD9CE}" type="parTrans" cxnId="{A2B842CD-85E8-4B76-9C1D-AB594549FF06}">
      <dgm:prSet/>
      <dgm:spPr/>
      <dgm:t>
        <a:bodyPr/>
        <a:lstStyle/>
        <a:p>
          <a:endParaRPr lang="en-US"/>
        </a:p>
      </dgm:t>
    </dgm:pt>
    <dgm:pt modelId="{55EEB179-5C4F-4868-80CA-2C41D344D534}" type="sibTrans" cxnId="{A2B842CD-85E8-4B76-9C1D-AB594549FF06}">
      <dgm:prSet/>
      <dgm:spPr/>
      <dgm:t>
        <a:bodyPr/>
        <a:lstStyle/>
        <a:p>
          <a:endParaRPr lang="en-US"/>
        </a:p>
      </dgm:t>
    </dgm:pt>
    <dgm:pt modelId="{857C154F-0BA0-4F12-B4E6-4C11EB296E82}">
      <dgm:prSet custT="1"/>
      <dgm:spPr/>
      <dgm:t>
        <a:bodyPr/>
        <a:lstStyle/>
        <a:p>
          <a:r>
            <a:rPr lang="cs-CZ" sz="2000" dirty="0"/>
            <a:t>2. Prameny nutné pro zpracování tématu Vám musí být dostupné!</a:t>
          </a:r>
          <a:endParaRPr lang="en-US" sz="2000" dirty="0"/>
        </a:p>
      </dgm:t>
    </dgm:pt>
    <dgm:pt modelId="{625DA282-486D-4846-8868-777CA21A9B0C}" type="parTrans" cxnId="{27C8C222-9D78-4348-B3F9-001409517200}">
      <dgm:prSet/>
      <dgm:spPr/>
      <dgm:t>
        <a:bodyPr/>
        <a:lstStyle/>
        <a:p>
          <a:endParaRPr lang="en-US"/>
        </a:p>
      </dgm:t>
    </dgm:pt>
    <dgm:pt modelId="{B0BE5D16-E755-473D-89AC-1352CFB36F3B}" type="sibTrans" cxnId="{27C8C222-9D78-4348-B3F9-001409517200}">
      <dgm:prSet/>
      <dgm:spPr/>
      <dgm:t>
        <a:bodyPr/>
        <a:lstStyle/>
        <a:p>
          <a:endParaRPr lang="en-US"/>
        </a:p>
      </dgm:t>
    </dgm:pt>
    <dgm:pt modelId="{720511BF-7D66-476A-AF68-07C45E9DDD5C}">
      <dgm:prSet custT="1"/>
      <dgm:spPr/>
      <dgm:t>
        <a:bodyPr/>
        <a:lstStyle/>
        <a:p>
          <a:r>
            <a:rPr lang="cs-CZ" sz="2000" dirty="0"/>
            <a:t>3. Zpracovatelnost všech podkladů a pramenů ať odpovídá Vaší kulturní úrovni.</a:t>
          </a:r>
          <a:endParaRPr lang="en-US" sz="2000" dirty="0"/>
        </a:p>
      </dgm:t>
    </dgm:pt>
    <dgm:pt modelId="{E4067154-3EDB-4607-A191-67D4BECF4923}" type="parTrans" cxnId="{4C517068-CFAC-4D7E-B285-20F0958C91F3}">
      <dgm:prSet/>
      <dgm:spPr/>
      <dgm:t>
        <a:bodyPr/>
        <a:lstStyle/>
        <a:p>
          <a:endParaRPr lang="en-US"/>
        </a:p>
      </dgm:t>
    </dgm:pt>
    <dgm:pt modelId="{1142E33F-8559-48F8-9B50-4BEB28377C3C}" type="sibTrans" cxnId="{4C517068-CFAC-4D7E-B285-20F0958C91F3}">
      <dgm:prSet/>
      <dgm:spPr/>
      <dgm:t>
        <a:bodyPr/>
        <a:lstStyle/>
        <a:p>
          <a:endParaRPr lang="en-US"/>
        </a:p>
      </dgm:t>
    </dgm:pt>
    <dgm:pt modelId="{ED64B379-967E-4351-97E1-E9F36BB45C11}">
      <dgm:prSet/>
      <dgm:spPr/>
      <dgm:t>
        <a:bodyPr/>
        <a:lstStyle/>
        <a:p>
          <a:r>
            <a:rPr lang="cs-CZ"/>
            <a:t>4. Metodologické předpoklady pro daný výzkum nechť co nejvíce odpovídají Vašim zkušenostem a průpravě.</a:t>
          </a:r>
          <a:endParaRPr lang="en-US"/>
        </a:p>
      </dgm:t>
    </dgm:pt>
    <dgm:pt modelId="{8A326E99-0CD6-4BAA-A414-429A0C43A9BF}" type="parTrans" cxnId="{72C056F3-9B38-4085-BEF0-95580813024D}">
      <dgm:prSet/>
      <dgm:spPr/>
      <dgm:t>
        <a:bodyPr/>
        <a:lstStyle/>
        <a:p>
          <a:endParaRPr lang="en-US"/>
        </a:p>
      </dgm:t>
    </dgm:pt>
    <dgm:pt modelId="{15AA54C3-15BD-44F2-9A3D-66D292302D39}" type="sibTrans" cxnId="{72C056F3-9B38-4085-BEF0-95580813024D}">
      <dgm:prSet/>
      <dgm:spPr/>
      <dgm:t>
        <a:bodyPr/>
        <a:lstStyle/>
        <a:p>
          <a:endParaRPr lang="en-US"/>
        </a:p>
      </dgm:t>
    </dgm:pt>
    <dgm:pt modelId="{2B556A3B-0EC2-438C-B875-C75C6109789D}" type="pres">
      <dgm:prSet presAssocID="{A58F02A6-6397-4DA5-AB43-073C44D5F1C0}" presName="matrix" presStyleCnt="0">
        <dgm:presLayoutVars>
          <dgm:chMax val="1"/>
          <dgm:dir/>
          <dgm:resizeHandles val="exact"/>
        </dgm:presLayoutVars>
      </dgm:prSet>
      <dgm:spPr/>
    </dgm:pt>
    <dgm:pt modelId="{1A445F7F-B888-48B2-A662-874E52D240D5}" type="pres">
      <dgm:prSet presAssocID="{A58F02A6-6397-4DA5-AB43-073C44D5F1C0}" presName="diamond" presStyleLbl="bgShp" presStyleIdx="0" presStyleCnt="1"/>
      <dgm:spPr/>
    </dgm:pt>
    <dgm:pt modelId="{209C409E-9D72-47CF-A2C5-0195F3DE6521}" type="pres">
      <dgm:prSet presAssocID="{A58F02A6-6397-4DA5-AB43-073C44D5F1C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E683265-DA38-4BBC-8D72-27DD12B09733}" type="pres">
      <dgm:prSet presAssocID="{A58F02A6-6397-4DA5-AB43-073C44D5F1C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781F9B3-04AC-40BF-B69F-5F855D1B31F3}" type="pres">
      <dgm:prSet presAssocID="{A58F02A6-6397-4DA5-AB43-073C44D5F1C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4B02C72-FA33-49EF-BE95-7555727FDECD}" type="pres">
      <dgm:prSet presAssocID="{A58F02A6-6397-4DA5-AB43-073C44D5F1C0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27C8C222-9D78-4348-B3F9-001409517200}" srcId="{A58F02A6-6397-4DA5-AB43-073C44D5F1C0}" destId="{857C154F-0BA0-4F12-B4E6-4C11EB296E82}" srcOrd="1" destOrd="0" parTransId="{625DA282-486D-4846-8868-777CA21A9B0C}" sibTransId="{B0BE5D16-E755-473D-89AC-1352CFB36F3B}"/>
    <dgm:cxn modelId="{AB24DC30-D88D-4618-983E-2E54866F3F30}" type="presOf" srcId="{ED64B379-967E-4351-97E1-E9F36BB45C11}" destId="{E4B02C72-FA33-49EF-BE95-7555727FDECD}" srcOrd="0" destOrd="0" presId="urn:microsoft.com/office/officeart/2005/8/layout/matrix3"/>
    <dgm:cxn modelId="{4C517068-CFAC-4D7E-B285-20F0958C91F3}" srcId="{A58F02A6-6397-4DA5-AB43-073C44D5F1C0}" destId="{720511BF-7D66-476A-AF68-07C45E9DDD5C}" srcOrd="2" destOrd="0" parTransId="{E4067154-3EDB-4607-A191-67D4BECF4923}" sibTransId="{1142E33F-8559-48F8-9B50-4BEB28377C3C}"/>
    <dgm:cxn modelId="{82513D7B-AB83-4BD6-80DE-7A05E053D4BE}" type="presOf" srcId="{857C154F-0BA0-4F12-B4E6-4C11EB296E82}" destId="{8E683265-DA38-4BBC-8D72-27DD12B09733}" srcOrd="0" destOrd="0" presId="urn:microsoft.com/office/officeart/2005/8/layout/matrix3"/>
    <dgm:cxn modelId="{7A78418B-00F6-4BA2-85FC-31AD278EAA02}" type="presOf" srcId="{720511BF-7D66-476A-AF68-07C45E9DDD5C}" destId="{3781F9B3-04AC-40BF-B69F-5F855D1B31F3}" srcOrd="0" destOrd="0" presId="urn:microsoft.com/office/officeart/2005/8/layout/matrix3"/>
    <dgm:cxn modelId="{A2B842CD-85E8-4B76-9C1D-AB594549FF06}" srcId="{A58F02A6-6397-4DA5-AB43-073C44D5F1C0}" destId="{A6C309DD-2AB1-4B15-9760-75A039980577}" srcOrd="0" destOrd="0" parTransId="{53C1B202-85D5-4E19-836D-BF36B47FD9CE}" sibTransId="{55EEB179-5C4F-4868-80CA-2C41D344D534}"/>
    <dgm:cxn modelId="{2F75BED6-8404-471D-95AA-684586765CBB}" type="presOf" srcId="{A58F02A6-6397-4DA5-AB43-073C44D5F1C0}" destId="{2B556A3B-0EC2-438C-B875-C75C6109789D}" srcOrd="0" destOrd="0" presId="urn:microsoft.com/office/officeart/2005/8/layout/matrix3"/>
    <dgm:cxn modelId="{0655DED9-1D2F-4314-9C18-C44CFAB6A324}" type="presOf" srcId="{A6C309DD-2AB1-4B15-9760-75A039980577}" destId="{209C409E-9D72-47CF-A2C5-0195F3DE6521}" srcOrd="0" destOrd="0" presId="urn:microsoft.com/office/officeart/2005/8/layout/matrix3"/>
    <dgm:cxn modelId="{72C056F3-9B38-4085-BEF0-95580813024D}" srcId="{A58F02A6-6397-4DA5-AB43-073C44D5F1C0}" destId="{ED64B379-967E-4351-97E1-E9F36BB45C11}" srcOrd="3" destOrd="0" parTransId="{8A326E99-0CD6-4BAA-A414-429A0C43A9BF}" sibTransId="{15AA54C3-15BD-44F2-9A3D-66D292302D39}"/>
    <dgm:cxn modelId="{196C0F69-B637-45CA-A70C-3B41FBB1DA9D}" type="presParOf" srcId="{2B556A3B-0EC2-438C-B875-C75C6109789D}" destId="{1A445F7F-B888-48B2-A662-874E52D240D5}" srcOrd="0" destOrd="0" presId="urn:microsoft.com/office/officeart/2005/8/layout/matrix3"/>
    <dgm:cxn modelId="{4CF0E368-DE37-4CB0-A305-FC9D82A15C4C}" type="presParOf" srcId="{2B556A3B-0EC2-438C-B875-C75C6109789D}" destId="{209C409E-9D72-47CF-A2C5-0195F3DE6521}" srcOrd="1" destOrd="0" presId="urn:microsoft.com/office/officeart/2005/8/layout/matrix3"/>
    <dgm:cxn modelId="{8119442D-FFBB-4EB6-8E76-7D359C338290}" type="presParOf" srcId="{2B556A3B-0EC2-438C-B875-C75C6109789D}" destId="{8E683265-DA38-4BBC-8D72-27DD12B09733}" srcOrd="2" destOrd="0" presId="urn:microsoft.com/office/officeart/2005/8/layout/matrix3"/>
    <dgm:cxn modelId="{651132BF-1679-4212-BF23-62371FF78F44}" type="presParOf" srcId="{2B556A3B-0EC2-438C-B875-C75C6109789D}" destId="{3781F9B3-04AC-40BF-B69F-5F855D1B31F3}" srcOrd="3" destOrd="0" presId="urn:microsoft.com/office/officeart/2005/8/layout/matrix3"/>
    <dgm:cxn modelId="{3E7197EC-F8B7-41F4-80FF-A287A1D4AAE1}" type="presParOf" srcId="{2B556A3B-0EC2-438C-B875-C75C6109789D}" destId="{E4B02C72-FA33-49EF-BE95-7555727FDEC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5F4612-AAF4-4133-9AE0-A4DB4143A7DA}" type="doc">
      <dgm:prSet loTypeId="urn:microsoft.com/office/officeart/2005/8/layout/vList2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F0B706AB-5804-457A-8A24-8C514795123D}">
      <dgm:prSet/>
      <dgm:spPr/>
      <dgm:t>
        <a:bodyPr/>
        <a:lstStyle/>
        <a:p>
          <a:r>
            <a:rPr lang="cs-CZ" i="1" dirty="0"/>
            <a:t>popis knih – bibliografický zápis</a:t>
          </a:r>
          <a:endParaRPr lang="en-US" i="1" dirty="0"/>
        </a:p>
      </dgm:t>
    </dgm:pt>
    <dgm:pt modelId="{7A2C8452-C359-478E-A7A0-2593663BD87B}" type="parTrans" cxnId="{B37B4E02-7B08-40D6-8519-D71CF21CF038}">
      <dgm:prSet/>
      <dgm:spPr/>
      <dgm:t>
        <a:bodyPr/>
        <a:lstStyle/>
        <a:p>
          <a:endParaRPr lang="en-US"/>
        </a:p>
      </dgm:t>
    </dgm:pt>
    <dgm:pt modelId="{89B7483F-FAB9-4A91-B438-A76992925CF1}" type="sibTrans" cxnId="{B37B4E02-7B08-40D6-8519-D71CF21CF038}">
      <dgm:prSet/>
      <dgm:spPr/>
      <dgm:t>
        <a:bodyPr/>
        <a:lstStyle/>
        <a:p>
          <a:endParaRPr lang="en-US"/>
        </a:p>
      </dgm:t>
    </dgm:pt>
    <dgm:pt modelId="{2C5C1E40-26C6-4FC9-9695-B47EA6081853}">
      <dgm:prSet/>
      <dgm:spPr/>
      <dgm:t>
        <a:bodyPr/>
        <a:lstStyle/>
        <a:p>
          <a:r>
            <a:rPr lang="cs-CZ" i="1" dirty="0"/>
            <a:t>soupis knih – přeneseně odtud soupis literatury</a:t>
          </a:r>
          <a:endParaRPr lang="en-US" i="1" dirty="0"/>
        </a:p>
      </dgm:t>
    </dgm:pt>
    <dgm:pt modelId="{C30DA9EF-F419-4F89-8B68-CE0290907C51}" type="parTrans" cxnId="{2419D6F5-5D4D-4F30-8A8E-77B54EE4824D}">
      <dgm:prSet/>
      <dgm:spPr/>
      <dgm:t>
        <a:bodyPr/>
        <a:lstStyle/>
        <a:p>
          <a:endParaRPr lang="en-US"/>
        </a:p>
      </dgm:t>
    </dgm:pt>
    <dgm:pt modelId="{543E126C-5276-4796-A0C4-B98A1A149C35}" type="sibTrans" cxnId="{2419D6F5-5D4D-4F30-8A8E-77B54EE4824D}">
      <dgm:prSet/>
      <dgm:spPr/>
      <dgm:t>
        <a:bodyPr/>
        <a:lstStyle/>
        <a:p>
          <a:endParaRPr lang="en-US"/>
        </a:p>
      </dgm:t>
    </dgm:pt>
    <dgm:pt modelId="{D10A5BF3-B224-41ED-93B7-55C2C8F50B2D}">
      <dgm:prSet/>
      <dgm:spPr/>
      <dgm:t>
        <a:bodyPr/>
        <a:lstStyle/>
        <a:p>
          <a:pPr algn="r"/>
          <a:r>
            <a:rPr lang="cs-CZ" dirty="0"/>
            <a:t>Dělení bibliografií</a:t>
          </a:r>
          <a:endParaRPr lang="en-US" dirty="0"/>
        </a:p>
      </dgm:t>
    </dgm:pt>
    <dgm:pt modelId="{2C6076C7-4CA6-431F-AC22-11B4B3DD6B8F}" type="parTrans" cxnId="{7B358073-316D-4C79-A703-C8FF2338663B}">
      <dgm:prSet/>
      <dgm:spPr/>
      <dgm:t>
        <a:bodyPr/>
        <a:lstStyle/>
        <a:p>
          <a:endParaRPr lang="en-US"/>
        </a:p>
      </dgm:t>
    </dgm:pt>
    <dgm:pt modelId="{2EC3E5DF-46FF-4FA0-8E8A-391943DDD303}" type="sibTrans" cxnId="{7B358073-316D-4C79-A703-C8FF2338663B}">
      <dgm:prSet/>
      <dgm:spPr/>
      <dgm:t>
        <a:bodyPr/>
        <a:lstStyle/>
        <a:p>
          <a:endParaRPr lang="en-US"/>
        </a:p>
      </dgm:t>
    </dgm:pt>
    <dgm:pt modelId="{F1D0F736-CCBE-43CB-AA82-D268A6FFF09F}">
      <dgm:prSet/>
      <dgm:spPr/>
      <dgm:t>
        <a:bodyPr/>
        <a:lstStyle/>
        <a:p>
          <a:pPr algn="r"/>
          <a:r>
            <a:rPr lang="cs-CZ" dirty="0"/>
            <a:t>např. podle obsahového záběru: všeobecné vs tematické</a:t>
          </a:r>
          <a:endParaRPr lang="en-US" dirty="0"/>
        </a:p>
      </dgm:t>
    </dgm:pt>
    <dgm:pt modelId="{C5CD65A4-7769-476E-9D4C-4936177C2FFD}" type="parTrans" cxnId="{88206F32-9D3B-4DB7-8447-DFA54FA3BDA5}">
      <dgm:prSet/>
      <dgm:spPr/>
      <dgm:t>
        <a:bodyPr/>
        <a:lstStyle/>
        <a:p>
          <a:endParaRPr lang="en-US"/>
        </a:p>
      </dgm:t>
    </dgm:pt>
    <dgm:pt modelId="{C207F446-84C1-4DE7-94E2-E6290E81D44C}" type="sibTrans" cxnId="{88206F32-9D3B-4DB7-8447-DFA54FA3BDA5}">
      <dgm:prSet/>
      <dgm:spPr/>
      <dgm:t>
        <a:bodyPr/>
        <a:lstStyle/>
        <a:p>
          <a:endParaRPr lang="en-US"/>
        </a:p>
      </dgm:t>
    </dgm:pt>
    <dgm:pt modelId="{2EF3859E-6EA6-4059-BA59-1B5DD8295455}">
      <dgm:prSet/>
      <dgm:spPr/>
      <dgm:t>
        <a:bodyPr/>
        <a:lstStyle/>
        <a:p>
          <a:pPr algn="r"/>
          <a:r>
            <a:rPr lang="cs-CZ" dirty="0"/>
            <a:t>podle způsobu vzniku: průběžné a retrospektivní</a:t>
          </a:r>
          <a:endParaRPr lang="en-US" dirty="0"/>
        </a:p>
      </dgm:t>
    </dgm:pt>
    <dgm:pt modelId="{8D2D076A-485B-43C9-BC95-F191A52A17AA}" type="parTrans" cxnId="{92C75590-CDD8-4943-86B8-9B19D09B604B}">
      <dgm:prSet/>
      <dgm:spPr/>
      <dgm:t>
        <a:bodyPr/>
        <a:lstStyle/>
        <a:p>
          <a:endParaRPr lang="en-US"/>
        </a:p>
      </dgm:t>
    </dgm:pt>
    <dgm:pt modelId="{C1554040-0559-41C5-AC82-210A24671B53}" type="sibTrans" cxnId="{92C75590-CDD8-4943-86B8-9B19D09B604B}">
      <dgm:prSet/>
      <dgm:spPr/>
      <dgm:t>
        <a:bodyPr/>
        <a:lstStyle/>
        <a:p>
          <a:endParaRPr lang="en-US"/>
        </a:p>
      </dgm:t>
    </dgm:pt>
    <dgm:pt modelId="{0F4F325C-47A8-4F61-BA2A-D3D4CC2CA1EE}" type="pres">
      <dgm:prSet presAssocID="{185F4612-AAF4-4133-9AE0-A4DB4143A7DA}" presName="linear" presStyleCnt="0">
        <dgm:presLayoutVars>
          <dgm:animLvl val="lvl"/>
          <dgm:resizeHandles val="exact"/>
        </dgm:presLayoutVars>
      </dgm:prSet>
      <dgm:spPr/>
    </dgm:pt>
    <dgm:pt modelId="{859103DD-7831-4CD9-85F4-68DCF9869614}" type="pres">
      <dgm:prSet presAssocID="{F0B706AB-5804-457A-8A24-8C514795123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2A46178C-E692-4CB6-A5B9-863DD0A31844}" type="pres">
      <dgm:prSet presAssocID="{89B7483F-FAB9-4A91-B438-A76992925CF1}" presName="spacer" presStyleCnt="0"/>
      <dgm:spPr/>
    </dgm:pt>
    <dgm:pt modelId="{9B75CC4F-64B7-4607-A802-DBBD722F30F0}" type="pres">
      <dgm:prSet presAssocID="{2C5C1E40-26C6-4FC9-9695-B47EA608185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7CC4584-58AB-45A7-9ED4-633298CD42CB}" type="pres">
      <dgm:prSet presAssocID="{543E126C-5276-4796-A0C4-B98A1A149C35}" presName="spacer" presStyleCnt="0"/>
      <dgm:spPr/>
    </dgm:pt>
    <dgm:pt modelId="{945FEE78-86E9-4D66-8768-5552B912F0E0}" type="pres">
      <dgm:prSet presAssocID="{D10A5BF3-B224-41ED-93B7-55C2C8F50B2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F9F6155-E60F-4094-9D5F-8E21D20CC86B}" type="pres">
      <dgm:prSet presAssocID="{2EC3E5DF-46FF-4FA0-8E8A-391943DDD303}" presName="spacer" presStyleCnt="0"/>
      <dgm:spPr/>
    </dgm:pt>
    <dgm:pt modelId="{FBFEB353-1440-438A-A756-742239002E11}" type="pres">
      <dgm:prSet presAssocID="{F1D0F736-CCBE-43CB-AA82-D268A6FFF09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B3F45CF-4482-462D-B569-6FF8CE6F8ACC}" type="pres">
      <dgm:prSet presAssocID="{C207F446-84C1-4DE7-94E2-E6290E81D44C}" presName="spacer" presStyleCnt="0"/>
      <dgm:spPr/>
    </dgm:pt>
    <dgm:pt modelId="{8A480ADC-F88E-4CF8-BA78-F06AA0D26D74}" type="pres">
      <dgm:prSet presAssocID="{2EF3859E-6EA6-4059-BA59-1B5DD829545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37B4E02-7B08-40D6-8519-D71CF21CF038}" srcId="{185F4612-AAF4-4133-9AE0-A4DB4143A7DA}" destId="{F0B706AB-5804-457A-8A24-8C514795123D}" srcOrd="0" destOrd="0" parTransId="{7A2C8452-C359-478E-A7A0-2593663BD87B}" sibTransId="{89B7483F-FAB9-4A91-B438-A76992925CF1}"/>
    <dgm:cxn modelId="{88206F32-9D3B-4DB7-8447-DFA54FA3BDA5}" srcId="{185F4612-AAF4-4133-9AE0-A4DB4143A7DA}" destId="{F1D0F736-CCBE-43CB-AA82-D268A6FFF09F}" srcOrd="3" destOrd="0" parTransId="{C5CD65A4-7769-476E-9D4C-4936177C2FFD}" sibTransId="{C207F446-84C1-4DE7-94E2-E6290E81D44C}"/>
    <dgm:cxn modelId="{7B358073-316D-4C79-A703-C8FF2338663B}" srcId="{185F4612-AAF4-4133-9AE0-A4DB4143A7DA}" destId="{D10A5BF3-B224-41ED-93B7-55C2C8F50B2D}" srcOrd="2" destOrd="0" parTransId="{2C6076C7-4CA6-431F-AC22-11B4B3DD6B8F}" sibTransId="{2EC3E5DF-46FF-4FA0-8E8A-391943DDD303}"/>
    <dgm:cxn modelId="{B90E6658-C9DA-4C82-8585-C46AB5638185}" type="presOf" srcId="{D10A5BF3-B224-41ED-93B7-55C2C8F50B2D}" destId="{945FEE78-86E9-4D66-8768-5552B912F0E0}" srcOrd="0" destOrd="0" presId="urn:microsoft.com/office/officeart/2005/8/layout/vList2"/>
    <dgm:cxn modelId="{B347817D-9FC3-4A9F-807C-1653AAEF2858}" type="presOf" srcId="{F1D0F736-CCBE-43CB-AA82-D268A6FFF09F}" destId="{FBFEB353-1440-438A-A756-742239002E11}" srcOrd="0" destOrd="0" presId="urn:microsoft.com/office/officeart/2005/8/layout/vList2"/>
    <dgm:cxn modelId="{92C75590-CDD8-4943-86B8-9B19D09B604B}" srcId="{185F4612-AAF4-4133-9AE0-A4DB4143A7DA}" destId="{2EF3859E-6EA6-4059-BA59-1B5DD8295455}" srcOrd="4" destOrd="0" parTransId="{8D2D076A-485B-43C9-BC95-F191A52A17AA}" sibTransId="{C1554040-0559-41C5-AC82-210A24671B53}"/>
    <dgm:cxn modelId="{146B6794-C99B-46F1-8959-821B9EA20449}" type="presOf" srcId="{F0B706AB-5804-457A-8A24-8C514795123D}" destId="{859103DD-7831-4CD9-85F4-68DCF9869614}" srcOrd="0" destOrd="0" presId="urn:microsoft.com/office/officeart/2005/8/layout/vList2"/>
    <dgm:cxn modelId="{87F5A3C4-92E9-462C-8417-857C7A1233FD}" type="presOf" srcId="{2EF3859E-6EA6-4059-BA59-1B5DD8295455}" destId="{8A480ADC-F88E-4CF8-BA78-F06AA0D26D74}" srcOrd="0" destOrd="0" presId="urn:microsoft.com/office/officeart/2005/8/layout/vList2"/>
    <dgm:cxn modelId="{D40694D1-B445-493D-9EB6-011F56E6F372}" type="presOf" srcId="{185F4612-AAF4-4133-9AE0-A4DB4143A7DA}" destId="{0F4F325C-47A8-4F61-BA2A-D3D4CC2CA1EE}" srcOrd="0" destOrd="0" presId="urn:microsoft.com/office/officeart/2005/8/layout/vList2"/>
    <dgm:cxn modelId="{2419D6F5-5D4D-4F30-8A8E-77B54EE4824D}" srcId="{185F4612-AAF4-4133-9AE0-A4DB4143A7DA}" destId="{2C5C1E40-26C6-4FC9-9695-B47EA6081853}" srcOrd="1" destOrd="0" parTransId="{C30DA9EF-F419-4F89-8B68-CE0290907C51}" sibTransId="{543E126C-5276-4796-A0C4-B98A1A149C35}"/>
    <dgm:cxn modelId="{D54945F7-324E-42AA-9D2A-ABFB8A4DBFBB}" type="presOf" srcId="{2C5C1E40-26C6-4FC9-9695-B47EA6081853}" destId="{9B75CC4F-64B7-4607-A802-DBBD722F30F0}" srcOrd="0" destOrd="0" presId="urn:microsoft.com/office/officeart/2005/8/layout/vList2"/>
    <dgm:cxn modelId="{B4C32B4A-D6E2-45AC-867C-11DF8191C130}" type="presParOf" srcId="{0F4F325C-47A8-4F61-BA2A-D3D4CC2CA1EE}" destId="{859103DD-7831-4CD9-85F4-68DCF9869614}" srcOrd="0" destOrd="0" presId="urn:microsoft.com/office/officeart/2005/8/layout/vList2"/>
    <dgm:cxn modelId="{35C08A94-4A8A-408C-91D4-EDD4F46B9349}" type="presParOf" srcId="{0F4F325C-47A8-4F61-BA2A-D3D4CC2CA1EE}" destId="{2A46178C-E692-4CB6-A5B9-863DD0A31844}" srcOrd="1" destOrd="0" presId="urn:microsoft.com/office/officeart/2005/8/layout/vList2"/>
    <dgm:cxn modelId="{C93118BC-7268-4301-A867-33CAD79A4B1E}" type="presParOf" srcId="{0F4F325C-47A8-4F61-BA2A-D3D4CC2CA1EE}" destId="{9B75CC4F-64B7-4607-A802-DBBD722F30F0}" srcOrd="2" destOrd="0" presId="urn:microsoft.com/office/officeart/2005/8/layout/vList2"/>
    <dgm:cxn modelId="{B714A07A-8E61-4233-BCC6-CCB4D3ED36AC}" type="presParOf" srcId="{0F4F325C-47A8-4F61-BA2A-D3D4CC2CA1EE}" destId="{17CC4584-58AB-45A7-9ED4-633298CD42CB}" srcOrd="3" destOrd="0" presId="urn:microsoft.com/office/officeart/2005/8/layout/vList2"/>
    <dgm:cxn modelId="{438CC813-92BD-4447-84B6-DFE610338842}" type="presParOf" srcId="{0F4F325C-47A8-4F61-BA2A-D3D4CC2CA1EE}" destId="{945FEE78-86E9-4D66-8768-5552B912F0E0}" srcOrd="4" destOrd="0" presId="urn:microsoft.com/office/officeart/2005/8/layout/vList2"/>
    <dgm:cxn modelId="{C909440F-86F1-4BCD-A3A5-985C5AEB0CD0}" type="presParOf" srcId="{0F4F325C-47A8-4F61-BA2A-D3D4CC2CA1EE}" destId="{7F9F6155-E60F-4094-9D5F-8E21D20CC86B}" srcOrd="5" destOrd="0" presId="urn:microsoft.com/office/officeart/2005/8/layout/vList2"/>
    <dgm:cxn modelId="{1B4586F9-F156-4DB8-A0DD-E9E46371344C}" type="presParOf" srcId="{0F4F325C-47A8-4F61-BA2A-D3D4CC2CA1EE}" destId="{FBFEB353-1440-438A-A756-742239002E11}" srcOrd="6" destOrd="0" presId="urn:microsoft.com/office/officeart/2005/8/layout/vList2"/>
    <dgm:cxn modelId="{0DD2D928-1851-470A-B78F-005219B61D93}" type="presParOf" srcId="{0F4F325C-47A8-4F61-BA2A-D3D4CC2CA1EE}" destId="{CB3F45CF-4482-462D-B569-6FF8CE6F8ACC}" srcOrd="7" destOrd="0" presId="urn:microsoft.com/office/officeart/2005/8/layout/vList2"/>
    <dgm:cxn modelId="{5D8B2403-166A-42D1-BA53-36F24F797B4E}" type="presParOf" srcId="{0F4F325C-47A8-4F61-BA2A-D3D4CC2CA1EE}" destId="{8A480ADC-F88E-4CF8-BA78-F06AA0D26D7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CA50EE-4490-45BB-8B5C-8DD95EF664FE}">
      <dsp:nvSpPr>
        <dsp:cNvPr id="0" name=""/>
        <dsp:cNvSpPr/>
      </dsp:nvSpPr>
      <dsp:spPr>
        <a:xfrm>
          <a:off x="0" y="1090"/>
          <a:ext cx="6263640" cy="89228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1. stanovení tématu</a:t>
          </a:r>
          <a:endParaRPr lang="en-US" sz="2400" kern="1200" dirty="0"/>
        </a:p>
      </dsp:txBody>
      <dsp:txXfrm>
        <a:off x="43558" y="44648"/>
        <a:ext cx="6176524" cy="805166"/>
      </dsp:txXfrm>
    </dsp:sp>
    <dsp:sp modelId="{0C90F1F4-C583-4BD6-B1F5-B3607F224DDC}">
      <dsp:nvSpPr>
        <dsp:cNvPr id="0" name=""/>
        <dsp:cNvSpPr/>
      </dsp:nvSpPr>
      <dsp:spPr>
        <a:xfrm>
          <a:off x="0" y="904847"/>
          <a:ext cx="6263640" cy="892282"/>
        </a:xfrm>
        <a:prstGeom prst="round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2. heuristika a kritika</a:t>
          </a:r>
          <a:endParaRPr lang="en-US" sz="2400" kern="1200" dirty="0"/>
        </a:p>
      </dsp:txBody>
      <dsp:txXfrm>
        <a:off x="43558" y="948405"/>
        <a:ext cx="6176524" cy="805166"/>
      </dsp:txXfrm>
    </dsp:sp>
    <dsp:sp modelId="{011E608E-D94D-4FEC-A46F-E7EC89E60F37}">
      <dsp:nvSpPr>
        <dsp:cNvPr id="0" name=""/>
        <dsp:cNvSpPr/>
      </dsp:nvSpPr>
      <dsp:spPr>
        <a:xfrm>
          <a:off x="0" y="1808604"/>
          <a:ext cx="6263640" cy="892282"/>
        </a:xfrm>
        <a:prstGeom prst="round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3. analýza a interpretace</a:t>
          </a:r>
          <a:endParaRPr lang="en-US" sz="2400" kern="1200" dirty="0"/>
        </a:p>
      </dsp:txBody>
      <dsp:txXfrm>
        <a:off x="43558" y="1852162"/>
        <a:ext cx="6176524" cy="805166"/>
      </dsp:txXfrm>
    </dsp:sp>
    <dsp:sp modelId="{05B7ACBD-2171-4CB0-BB65-8C6AF10B01E8}">
      <dsp:nvSpPr>
        <dsp:cNvPr id="0" name=""/>
        <dsp:cNvSpPr/>
      </dsp:nvSpPr>
      <dsp:spPr>
        <a:xfrm>
          <a:off x="0" y="2712361"/>
          <a:ext cx="6263640" cy="892282"/>
        </a:xfrm>
        <a:prstGeom prst="round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4. syntéza a sepsání poznatků v odpovídajícím jazykovém tvaru – v historickém textu</a:t>
          </a:r>
          <a:endParaRPr lang="en-US" sz="2400" kern="1200" dirty="0"/>
        </a:p>
      </dsp:txBody>
      <dsp:txXfrm>
        <a:off x="43558" y="2755919"/>
        <a:ext cx="6176524" cy="805166"/>
      </dsp:txXfrm>
    </dsp:sp>
    <dsp:sp modelId="{FE3B3239-DB8E-4214-9147-9555BCDF04A4}">
      <dsp:nvSpPr>
        <dsp:cNvPr id="0" name=""/>
        <dsp:cNvSpPr/>
      </dsp:nvSpPr>
      <dsp:spPr>
        <a:xfrm>
          <a:off x="0" y="3616118"/>
          <a:ext cx="6263640" cy="892282"/>
        </a:xfrm>
        <a:prstGeom prst="round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Charakteristické je trvalé prolínání a návraty mezi heuristikou, kritikou, analýzou a interpretací</a:t>
          </a:r>
          <a:r>
            <a:rPr lang="cs-CZ" sz="500" kern="1200" dirty="0"/>
            <a:t>..</a:t>
          </a:r>
          <a:endParaRPr lang="en-US" sz="500" kern="1200" dirty="0"/>
        </a:p>
      </dsp:txBody>
      <dsp:txXfrm>
        <a:off x="43558" y="3659676"/>
        <a:ext cx="6176524" cy="805166"/>
      </dsp:txXfrm>
    </dsp:sp>
    <dsp:sp modelId="{ECD24C5B-3F3E-454F-8F20-E38A5ADB06CD}">
      <dsp:nvSpPr>
        <dsp:cNvPr id="0" name=""/>
        <dsp:cNvSpPr/>
      </dsp:nvSpPr>
      <dsp:spPr>
        <a:xfrm>
          <a:off x="0" y="4520965"/>
          <a:ext cx="6263640" cy="89228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Nezapomeň také na skutečnost </a:t>
          </a:r>
          <a:r>
            <a:rPr lang="cs-CZ" sz="1800" i="1" kern="1200" dirty="0"/>
            <a:t>hermeneutického kruhu.</a:t>
          </a:r>
          <a:r>
            <a:rPr lang="cs-CZ" sz="500" kern="1200" dirty="0"/>
            <a:t>.</a:t>
          </a:r>
          <a:endParaRPr lang="en-US" sz="500" kern="1200" dirty="0"/>
        </a:p>
      </dsp:txBody>
      <dsp:txXfrm>
        <a:off x="43558" y="4564523"/>
        <a:ext cx="6176524" cy="8051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59D93-C16C-4B5B-A731-28E46F96F7E7}">
      <dsp:nvSpPr>
        <dsp:cNvPr id="0" name=""/>
        <dsp:cNvSpPr/>
      </dsp:nvSpPr>
      <dsp:spPr>
        <a:xfrm>
          <a:off x="0" y="4966739"/>
          <a:ext cx="6900512" cy="121306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6. uspořádání veškeré látky do textu tak, aby čtenář pochopil myšlenkový záměr práce a aby byl sám schopen vyhledat tytéž materiály a dokumenty, aby se s nimi mohl případně zabývat vlastními silami</a:t>
          </a:r>
          <a:endParaRPr lang="en-US" sz="1800" kern="1200" dirty="0"/>
        </a:p>
      </dsp:txBody>
      <dsp:txXfrm>
        <a:off x="0" y="4966739"/>
        <a:ext cx="6900512" cy="1213065"/>
      </dsp:txXfrm>
    </dsp:sp>
    <dsp:sp modelId="{2C923217-5187-47B8-96EF-5693198C3355}">
      <dsp:nvSpPr>
        <dsp:cNvPr id="0" name=""/>
        <dsp:cNvSpPr/>
      </dsp:nvSpPr>
      <dsp:spPr>
        <a:xfrm rot="10800000">
          <a:off x="0" y="3973775"/>
          <a:ext cx="6900512" cy="1002743"/>
        </a:xfrm>
        <a:prstGeom prst="upArrowCallou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5. organické uspořádání všech předchozích teoretických úvah na dané téma</a:t>
          </a:r>
          <a:endParaRPr lang="en-US" sz="2000" kern="1200" dirty="0"/>
        </a:p>
      </dsp:txBody>
      <dsp:txXfrm rot="10800000">
        <a:off x="0" y="3973775"/>
        <a:ext cx="6900512" cy="651552"/>
      </dsp:txXfrm>
    </dsp:sp>
    <dsp:sp modelId="{A24BEC1E-18A3-4B0A-AA0A-5DB1838E8022}">
      <dsp:nvSpPr>
        <dsp:cNvPr id="0" name=""/>
        <dsp:cNvSpPr/>
      </dsp:nvSpPr>
      <dsp:spPr>
        <a:xfrm rot="10800000">
          <a:off x="0" y="2980811"/>
          <a:ext cx="6900512" cy="1002743"/>
        </a:xfrm>
        <a:prstGeom prst="upArrowCallou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4. ohledání tématu ve světle shromážděného materiálu</a:t>
          </a:r>
          <a:endParaRPr lang="en-US" sz="2000" kern="1200" dirty="0"/>
        </a:p>
      </dsp:txBody>
      <dsp:txXfrm rot="10800000">
        <a:off x="0" y="2980811"/>
        <a:ext cx="6900512" cy="651552"/>
      </dsp:txXfrm>
    </dsp:sp>
    <dsp:sp modelId="{3EDEDA30-AF43-4901-833E-D2663369AE8E}">
      <dsp:nvSpPr>
        <dsp:cNvPr id="0" name=""/>
        <dsp:cNvSpPr/>
      </dsp:nvSpPr>
      <dsp:spPr>
        <a:xfrm rot="10800000">
          <a:off x="0" y="1987848"/>
          <a:ext cx="6900512" cy="1002743"/>
        </a:xfrm>
        <a:prstGeom prst="upArrowCallou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3. seřazení a uspořádání shromážděného materiálu</a:t>
          </a:r>
          <a:endParaRPr lang="en-US" sz="2000" kern="1200" dirty="0"/>
        </a:p>
      </dsp:txBody>
      <dsp:txXfrm rot="10800000">
        <a:off x="0" y="1987848"/>
        <a:ext cx="6900512" cy="651552"/>
      </dsp:txXfrm>
    </dsp:sp>
    <dsp:sp modelId="{E2EBA08E-7978-4448-B08D-A301FD92E93B}">
      <dsp:nvSpPr>
        <dsp:cNvPr id="0" name=""/>
        <dsp:cNvSpPr/>
      </dsp:nvSpPr>
      <dsp:spPr>
        <a:xfrm rot="10800000">
          <a:off x="0" y="994884"/>
          <a:ext cx="6900512" cy="1002743"/>
        </a:xfrm>
        <a:prstGeom prst="upArrowCallou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2. shromáždění existujících podkladů a dostupných dokumentů</a:t>
          </a:r>
          <a:endParaRPr lang="en-US" sz="2000" kern="1200" dirty="0"/>
        </a:p>
      </dsp:txBody>
      <dsp:txXfrm rot="10800000">
        <a:off x="0" y="994884"/>
        <a:ext cx="6900512" cy="651552"/>
      </dsp:txXfrm>
    </dsp:sp>
    <dsp:sp modelId="{4061A28A-8A52-46F7-AD7F-25324612075A}">
      <dsp:nvSpPr>
        <dsp:cNvPr id="0" name=""/>
        <dsp:cNvSpPr/>
      </dsp:nvSpPr>
      <dsp:spPr>
        <a:xfrm rot="10800000">
          <a:off x="0" y="1920"/>
          <a:ext cx="6900512" cy="1002743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1. stanovení přesného tématu</a:t>
          </a:r>
          <a:endParaRPr lang="en-US" sz="1800" kern="1200" dirty="0"/>
        </a:p>
      </dsp:txBody>
      <dsp:txXfrm rot="10800000">
        <a:off x="0" y="1920"/>
        <a:ext cx="6900512" cy="6515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45F7F-B888-48B2-A662-874E52D240D5}">
      <dsp:nvSpPr>
        <dsp:cNvPr id="0" name=""/>
        <dsp:cNvSpPr/>
      </dsp:nvSpPr>
      <dsp:spPr>
        <a:xfrm>
          <a:off x="425196" y="0"/>
          <a:ext cx="5413248" cy="5413248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C409E-9D72-47CF-A2C5-0195F3DE6521}">
      <dsp:nvSpPr>
        <dsp:cNvPr id="0" name=""/>
        <dsp:cNvSpPr/>
      </dsp:nvSpPr>
      <dsp:spPr>
        <a:xfrm>
          <a:off x="939454" y="514258"/>
          <a:ext cx="2111166" cy="211116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1. Téma ať (pokud možno) odpovídá Vašim zájmům!</a:t>
          </a:r>
          <a:endParaRPr lang="en-US" sz="2000" kern="1200" dirty="0"/>
        </a:p>
      </dsp:txBody>
      <dsp:txXfrm>
        <a:off x="1042513" y="617317"/>
        <a:ext cx="1905048" cy="1905048"/>
      </dsp:txXfrm>
    </dsp:sp>
    <dsp:sp modelId="{8E683265-DA38-4BBC-8D72-27DD12B09733}">
      <dsp:nvSpPr>
        <dsp:cNvPr id="0" name=""/>
        <dsp:cNvSpPr/>
      </dsp:nvSpPr>
      <dsp:spPr>
        <a:xfrm>
          <a:off x="3213018" y="514258"/>
          <a:ext cx="2111166" cy="2111166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2. Prameny nutné pro zpracování tématu Vám musí být dostupné!</a:t>
          </a:r>
          <a:endParaRPr lang="en-US" sz="2000" kern="1200" dirty="0"/>
        </a:p>
      </dsp:txBody>
      <dsp:txXfrm>
        <a:off x="3316077" y="617317"/>
        <a:ext cx="1905048" cy="1905048"/>
      </dsp:txXfrm>
    </dsp:sp>
    <dsp:sp modelId="{3781F9B3-04AC-40BF-B69F-5F855D1B31F3}">
      <dsp:nvSpPr>
        <dsp:cNvPr id="0" name=""/>
        <dsp:cNvSpPr/>
      </dsp:nvSpPr>
      <dsp:spPr>
        <a:xfrm>
          <a:off x="939454" y="2787822"/>
          <a:ext cx="2111166" cy="2111166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3. Zpracovatelnost všech podkladů a pramenů ať odpovídá Vaší kulturní úrovni.</a:t>
          </a:r>
          <a:endParaRPr lang="en-US" sz="2000" kern="1200" dirty="0"/>
        </a:p>
      </dsp:txBody>
      <dsp:txXfrm>
        <a:off x="1042513" y="2890881"/>
        <a:ext cx="1905048" cy="1905048"/>
      </dsp:txXfrm>
    </dsp:sp>
    <dsp:sp modelId="{E4B02C72-FA33-49EF-BE95-7555727FDECD}">
      <dsp:nvSpPr>
        <dsp:cNvPr id="0" name=""/>
        <dsp:cNvSpPr/>
      </dsp:nvSpPr>
      <dsp:spPr>
        <a:xfrm>
          <a:off x="3213018" y="2787822"/>
          <a:ext cx="2111166" cy="211116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4. Metodologické předpoklady pro daný výzkum nechť co nejvíce odpovídají Vašim zkušenostem a průpravě.</a:t>
          </a:r>
          <a:endParaRPr lang="en-US" sz="1800" kern="1200"/>
        </a:p>
      </dsp:txBody>
      <dsp:txXfrm>
        <a:off x="3316077" y="2890881"/>
        <a:ext cx="1905048" cy="19050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103DD-7831-4CD9-85F4-68DCF9869614}">
      <dsp:nvSpPr>
        <dsp:cNvPr id="0" name=""/>
        <dsp:cNvSpPr/>
      </dsp:nvSpPr>
      <dsp:spPr>
        <a:xfrm>
          <a:off x="0" y="53975"/>
          <a:ext cx="10515600" cy="7195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i="1" kern="1200" dirty="0"/>
            <a:t>popis knih – bibliografický zápis</a:t>
          </a:r>
          <a:endParaRPr lang="en-US" sz="3000" i="1" kern="1200" dirty="0"/>
        </a:p>
      </dsp:txBody>
      <dsp:txXfrm>
        <a:off x="35125" y="89100"/>
        <a:ext cx="10445350" cy="649299"/>
      </dsp:txXfrm>
    </dsp:sp>
    <dsp:sp modelId="{9B75CC4F-64B7-4607-A802-DBBD722F30F0}">
      <dsp:nvSpPr>
        <dsp:cNvPr id="0" name=""/>
        <dsp:cNvSpPr/>
      </dsp:nvSpPr>
      <dsp:spPr>
        <a:xfrm>
          <a:off x="0" y="859925"/>
          <a:ext cx="10515600" cy="7195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i="1" kern="1200" dirty="0"/>
            <a:t>soupis knih – přeneseně odtud soupis literatury</a:t>
          </a:r>
          <a:endParaRPr lang="en-US" sz="3000" i="1" kern="1200" dirty="0"/>
        </a:p>
      </dsp:txBody>
      <dsp:txXfrm>
        <a:off x="35125" y="895050"/>
        <a:ext cx="10445350" cy="649299"/>
      </dsp:txXfrm>
    </dsp:sp>
    <dsp:sp modelId="{945FEE78-86E9-4D66-8768-5552B912F0E0}">
      <dsp:nvSpPr>
        <dsp:cNvPr id="0" name=""/>
        <dsp:cNvSpPr/>
      </dsp:nvSpPr>
      <dsp:spPr>
        <a:xfrm>
          <a:off x="0" y="1665875"/>
          <a:ext cx="10515600" cy="7195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Dělení bibliografií</a:t>
          </a:r>
          <a:endParaRPr lang="en-US" sz="3000" kern="1200" dirty="0"/>
        </a:p>
      </dsp:txBody>
      <dsp:txXfrm>
        <a:off x="35125" y="1701000"/>
        <a:ext cx="10445350" cy="649299"/>
      </dsp:txXfrm>
    </dsp:sp>
    <dsp:sp modelId="{FBFEB353-1440-438A-A756-742239002E11}">
      <dsp:nvSpPr>
        <dsp:cNvPr id="0" name=""/>
        <dsp:cNvSpPr/>
      </dsp:nvSpPr>
      <dsp:spPr>
        <a:xfrm>
          <a:off x="0" y="2471825"/>
          <a:ext cx="10515600" cy="7195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např. podle obsahového záběru: všeobecné vs tematické</a:t>
          </a:r>
          <a:endParaRPr lang="en-US" sz="3000" kern="1200" dirty="0"/>
        </a:p>
      </dsp:txBody>
      <dsp:txXfrm>
        <a:off x="35125" y="2506950"/>
        <a:ext cx="10445350" cy="649299"/>
      </dsp:txXfrm>
    </dsp:sp>
    <dsp:sp modelId="{8A480ADC-F88E-4CF8-BA78-F06AA0D26D74}">
      <dsp:nvSpPr>
        <dsp:cNvPr id="0" name=""/>
        <dsp:cNvSpPr/>
      </dsp:nvSpPr>
      <dsp:spPr>
        <a:xfrm>
          <a:off x="0" y="3277775"/>
          <a:ext cx="10515600" cy="71954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 dirty="0"/>
            <a:t>podle způsobu vzniku: průběžné a retrospektivní</a:t>
          </a:r>
          <a:endParaRPr lang="en-US" sz="3000" kern="1200" dirty="0"/>
        </a:p>
      </dsp:txBody>
      <dsp:txXfrm>
        <a:off x="35125" y="3312900"/>
        <a:ext cx="10445350" cy="649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510F59-BB78-4D9F-BBAE-B24C590C4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20224E8-85D0-4036-B4D6-EC5165946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26030F-840C-4425-A6A0-CF04C6858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6197-E6FD-46A3-88F8-AE7339D6BD00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D3AAAF-5FF5-468D-B98C-C27D62FC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684EDD-9C53-4E9A-B10E-CF41ED01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8AB2-0CF3-4D86-8C00-7C668F486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277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5256FD-6B53-49CC-97B5-C0261893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9E33B20-71A2-4B8B-8EE8-8873A9021F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086B11-C5C9-492C-8072-DF6FA4625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6197-E6FD-46A3-88F8-AE7339D6BD00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D0A553-E2FF-4A7F-8CD6-2A935ED3E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DB523D-2915-489F-B9BE-EBE1F8C7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8AB2-0CF3-4D86-8C00-7C668F486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4642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E485D7C-4959-47CF-B9BB-681AAB979E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0EF0B49-3D67-4F26-920D-B43BE77B4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F1DAD2-1F97-414A-86D6-8B88BE937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6197-E6FD-46A3-88F8-AE7339D6BD00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8F91B4-C799-4448-B7A6-E86A0AE67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58F6BB-9C2B-4726-856D-536D6982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8AB2-0CF3-4D86-8C00-7C668F486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623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C5E359-0094-46F2-913F-7A59B470B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B89A82-E72F-4BDA-91F7-FE099D9D5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53EBF9-2277-4A7F-895B-CA8CA2EF7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6197-E6FD-46A3-88F8-AE7339D6BD00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58F3FBD-B41B-4AC9-B86B-E009B247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D364E2-4FB0-4B0C-BE93-A884A5D53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8AB2-0CF3-4D86-8C00-7C668F486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58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68E486-B3F6-4454-B767-368818E01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4FBD554-7371-48D9-940F-06182C89C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96DA66-BA0B-4838-881C-968316199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6197-E6FD-46A3-88F8-AE7339D6BD00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2F60630-0986-4F68-96E1-F7B8ECA95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EF2084-71D8-4143-A45C-18E1F39A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8AB2-0CF3-4D86-8C00-7C668F486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23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9982ED-42D3-4B75-BF15-F70F05E67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5EFE7E-A047-4AE8-BCB1-7B36071BFB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7D53D3A-01FD-4B39-B212-334C1C0BD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61EFA5-EBE4-4FE0-B5B3-838D25AAB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6197-E6FD-46A3-88F8-AE7339D6BD00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ADDB4D-7D66-4E8E-AEBA-C1BD10AF4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9B3597-A677-483A-8600-69A4C7C56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8AB2-0CF3-4D86-8C00-7C668F486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108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F25E31-04C1-4F12-8761-EFFC737CC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56BBF4-03A2-43E1-BCF6-92FA44AB4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D93DDF-43B0-45A3-801C-3026E8F07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E8E5664-58FA-48AF-97E5-F9848871F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9021B28-4DA0-4E1D-81BA-874A465F6E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7709F00-1E1E-4FC3-807B-D962F49ED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6197-E6FD-46A3-88F8-AE7339D6BD00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8CA0027-7BFD-440E-9259-1872B730B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C3F5AA5-F589-4CCD-9BDF-538A63F7A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8AB2-0CF3-4D86-8C00-7C668F486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5157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488C0-1A7A-4499-8225-2BEDCBB65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73B39CF-2CC3-4D32-94BF-84FA76608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6197-E6FD-46A3-88F8-AE7339D6BD00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B278AE-939F-4E31-B039-E8DDCD862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DCF2B4F-1D9B-4905-BF40-373296EBC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8AB2-0CF3-4D86-8C00-7C668F486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730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1CD7AFF-DF67-4C3F-919F-EE9B8B7D3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6197-E6FD-46A3-88F8-AE7339D6BD00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02184D-BC31-46FB-BC67-C71DADED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3741B71-3D4A-4333-A6D7-6C946847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8AB2-0CF3-4D86-8C00-7C668F486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729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358685-1FD4-4DDA-A373-DE51E05F6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FD7350-22EC-4E12-8B62-68765F698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9CFDD51-4648-449F-93A5-8ADC5B39C9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92C4BF-EEDB-4436-8B1C-36E3CFDD3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6197-E6FD-46A3-88F8-AE7339D6BD00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71AC27-2F28-4F92-9241-37DA190D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D9414A-7DFE-4F92-8835-E2EFCF3A5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8AB2-0CF3-4D86-8C00-7C668F486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292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785194-9BDE-4F8D-9066-7605A014C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881A51B-6B40-45DB-B5E1-DF72EE413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0C82DA-1021-4E45-ABBC-62C3CBD06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DFF3C70-FE5B-4ACA-AAC3-45E8B0DE2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46197-E6FD-46A3-88F8-AE7339D6BD00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9DE679-430D-4E6E-BEA5-C6C61AED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064041-DE24-43C3-A4F2-B218078E3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48AB2-0CF3-4D86-8C00-7C668F486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912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5A18A49-5E7B-4030-A3E9-AA6B0666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5FAB2D-5071-4D7A-9097-8FAAE6E80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62CF72-02D5-40CE-9CFD-0B7A1A7640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46197-E6FD-46A3-88F8-AE7339D6BD00}" type="datetimeFigureOut">
              <a:rPr lang="cs-CZ" smtClean="0"/>
              <a:t>22.10.2021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45577B-7D45-4B82-82AD-9D3926779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27AE7C-86A5-477C-AF81-AD7BD3E6A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48AB2-0CF3-4D86-8C00-7C668F4866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22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25B0696-A4D2-4801-945B-DA4FEABF7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8465" y="3298722"/>
            <a:ext cx="8495070" cy="1784402"/>
          </a:xfrm>
        </p:spPr>
        <p:txBody>
          <a:bodyPr anchor="b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Heuristika a bibliografie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709525E-00D9-4530-81C3-9A2636802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8465" y="5258851"/>
            <a:ext cx="8495070" cy="904005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Knihy">
            <a:extLst>
              <a:ext uri="{FF2B5EF4-FFF2-40B4-BE49-F238E27FC236}">
                <a16:creationId xmlns:a16="http://schemas.microsoft.com/office/drawing/2014/main" id="{E971476E-0E58-4EDD-9B24-66C00A465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65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14426A5-4CF4-4300-9AA2-4EE8FCE5EE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40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324BB88-865B-4A40-9D16-0E6A33360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25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137F71F-4EF5-4BE8-83F6-65DCF82C3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25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4AA1A7A-0736-4650-B7B1-2475B99E7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51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7336C2-9EFA-417A-A2B5-77CB2F6F7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CD3F7E-CED1-46AE-805E-6654CB741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730ADE-CF2A-43BF-A792-E1CDCCEAA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13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26791B1-E4DE-4FAF-BDEC-0AD42348B42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48929" y="629266"/>
            <a:ext cx="3667039" cy="5506358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4000" dirty="0"/>
              <a:t>Tradiční popis „etap“ historikovy práce</a:t>
            </a:r>
            <a:br>
              <a:rPr lang="cs-CZ" altLang="cs-CZ" sz="4000" dirty="0"/>
            </a:br>
            <a:r>
              <a:rPr lang="cs-CZ" altLang="cs-CZ" sz="2800" dirty="0"/>
              <a:t>(M. Hroch)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452" name="Rectangle 3">
            <a:extLst>
              <a:ext uri="{FF2B5EF4-FFF2-40B4-BE49-F238E27FC236}">
                <a16:creationId xmlns:a16="http://schemas.microsoft.com/office/drawing/2014/main" id="{40E18E95-4B78-4A1A-9D6A-01EAA22557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9976055"/>
              </p:ext>
            </p:extLst>
          </p:nvPr>
        </p:nvGraphicFramePr>
        <p:xfrm>
          <a:off x="5285232" y="72237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36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C7796362-EE5D-4236-ADD2-F7DDA808E1B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cs-CZ" sz="4000" dirty="0"/>
              <a:t>Postup práce podle</a:t>
            </a:r>
            <a:br>
              <a:rPr lang="cs-CZ" sz="4000" dirty="0"/>
            </a:br>
            <a:r>
              <a:rPr lang="cs-CZ" sz="4000" dirty="0"/>
              <a:t>Umberta </a:t>
            </a:r>
            <a:r>
              <a:rPr lang="cs-CZ" sz="4000" dirty="0" err="1"/>
              <a:t>Eca</a:t>
            </a:r>
            <a:br>
              <a:rPr lang="cs-CZ" sz="5400" dirty="0"/>
            </a:br>
            <a:r>
              <a:rPr lang="cs-CZ" sz="2800" dirty="0"/>
              <a:t>(</a:t>
            </a:r>
            <a:r>
              <a:rPr lang="cs-CZ" sz="2800" i="1" dirty="0"/>
              <a:t>Jak napsat diplomovou práci</a:t>
            </a:r>
            <a:r>
              <a:rPr lang="cs-CZ" sz="2800" dirty="0"/>
              <a:t>)</a:t>
            </a:r>
          </a:p>
        </p:txBody>
      </p:sp>
      <p:sp>
        <p:nvSpPr>
          <p:cNvPr id="139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2" name="Text Box 4">
            <a:extLst>
              <a:ext uri="{FF2B5EF4-FFF2-40B4-BE49-F238E27FC236}">
                <a16:creationId xmlns:a16="http://schemas.microsoft.com/office/drawing/2014/main" id="{84DDA6AA-7FD0-4623-9413-0F26D1B71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2205038"/>
            <a:ext cx="30241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graphicFrame>
        <p:nvGraphicFramePr>
          <p:cNvPr id="11272" name="Rectangle 3">
            <a:extLst>
              <a:ext uri="{FF2B5EF4-FFF2-40B4-BE49-F238E27FC236}">
                <a16:creationId xmlns:a16="http://schemas.microsoft.com/office/drawing/2014/main" id="{BA4EED75-4CBF-4F9F-9097-725D873271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0230275"/>
              </p:ext>
            </p:extLst>
          </p:nvPr>
        </p:nvGraphicFramePr>
        <p:xfrm>
          <a:off x="4648018" y="342900"/>
          <a:ext cx="6900512" cy="618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5A3A3FC-FD66-4D04-82C9-B68676D863B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48929" y="629266"/>
            <a:ext cx="3667039" cy="550635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dirty="0"/>
              <a:t>Čtyři dobré rady („pravidla“)</a:t>
            </a:r>
            <a:br>
              <a:rPr lang="cs-CZ" sz="2800" dirty="0"/>
            </a:br>
            <a:r>
              <a:rPr lang="cs-CZ" sz="2800" dirty="0"/>
              <a:t>Umberta </a:t>
            </a:r>
            <a:r>
              <a:rPr lang="cs-CZ" sz="2800" dirty="0" err="1"/>
              <a:t>Eca</a:t>
            </a:r>
            <a:br>
              <a:rPr lang="cs-CZ" sz="2800" dirty="0"/>
            </a:br>
            <a:r>
              <a:rPr lang="cs-CZ" sz="2800" dirty="0"/>
              <a:t>nejen pro studenty, kteří to s výsledkem výzkumu myslí vážně a chtějí ho zdárně dokončit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461" name="Rectangle 3">
            <a:extLst>
              <a:ext uri="{FF2B5EF4-FFF2-40B4-BE49-F238E27FC236}">
                <a16:creationId xmlns:a16="http://schemas.microsoft.com/office/drawing/2014/main" id="{9440E534-10C7-4139-9F4B-173F6758C6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7452436"/>
              </p:ext>
            </p:extLst>
          </p:nvPr>
        </p:nvGraphicFramePr>
        <p:xfrm>
          <a:off x="5285232" y="722376"/>
          <a:ext cx="6263640" cy="5413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573BD0B-3B3F-41C9-9503-11B170F57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cs-CZ" sz="3600" dirty="0"/>
              <a:t>Bibliografie (</a:t>
            </a:r>
            <a:r>
              <a:rPr lang="cs-CZ" sz="3600" i="1" dirty="0" err="1"/>
              <a:t>biblio</a:t>
            </a:r>
            <a:r>
              <a:rPr lang="cs-CZ" sz="3600" dirty="0"/>
              <a:t> – </a:t>
            </a:r>
            <a:r>
              <a:rPr lang="cs-CZ" sz="3600" i="1" dirty="0" err="1"/>
              <a:t>grafein</a:t>
            </a:r>
            <a:r>
              <a:rPr lang="cs-CZ" sz="3600" dirty="0"/>
              <a:t>)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BCD5C66-1E18-4E27-BA8B-D773FA6DDF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7070226"/>
              </p:ext>
            </p:extLst>
          </p:nvPr>
        </p:nvGraphicFramePr>
        <p:xfrm>
          <a:off x="838200" y="1825624"/>
          <a:ext cx="10515600" cy="4051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8818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97BACE0-DD80-4821-961A-4889DC445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83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F156432-7CF6-4867-A3CA-2883D729E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696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EC5958B-F206-4036-8F63-A3AFA6151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99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E05D37F-2995-4899-9973-27F220070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0657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268</Words>
  <Application>Microsoft Office PowerPoint</Application>
  <PresentationFormat>Širokoúhlá obrazovka</PresentationFormat>
  <Paragraphs>27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Garamond</vt:lpstr>
      <vt:lpstr>Motiv Office</vt:lpstr>
      <vt:lpstr>Heuristika a bibliografie</vt:lpstr>
      <vt:lpstr>Tradiční popis „etap“ historikovy práce (M. Hroch)</vt:lpstr>
      <vt:lpstr>Postup práce podle Umberta Eca (Jak napsat diplomovou práci)</vt:lpstr>
      <vt:lpstr>Čtyři dobré rady („pravidla“) Umberta Eca nejen pro studenty, kteří to s výsledkem výzkumu myslí vážně a chtějí ho zdárně dokončit</vt:lpstr>
      <vt:lpstr>Bibliografie (biblio – grafein)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Heuristika a bibliografie</dc:title>
  <dc:creator>Jiří Němec</dc:creator>
  <cp:lastModifiedBy>Jiří Němec</cp:lastModifiedBy>
  <cp:revision>1</cp:revision>
  <dcterms:created xsi:type="dcterms:W3CDTF">2021-10-22T13:46:06Z</dcterms:created>
  <dcterms:modified xsi:type="dcterms:W3CDTF">2021-10-22T14:52:34Z</dcterms:modified>
</cp:coreProperties>
</file>