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77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60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93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7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00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82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3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2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03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16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66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9648-611D-47B2-892D-B9AEDC712665}" type="datetimeFigureOut">
              <a:rPr lang="cs-CZ" smtClean="0"/>
              <a:t>17.10.2019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948F-7F5D-4A05-B182-9495A3D171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Bulharsko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Přechod ke komunismu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261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Členové spojenecké kontrolní komise v Sofii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 b="4930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5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Georgi Dimitrov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6" b="2396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81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Georgi Dimitrov </a:t>
            </a:r>
            <a:r>
              <a:rPr lang="cs-CZ" dirty="0" err="1" smtClean="0"/>
              <a:t>Gemeto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9" b="20439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4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Kimon </a:t>
            </a:r>
            <a:r>
              <a:rPr lang="cs-CZ" dirty="0" err="1" smtClean="0"/>
              <a:t>Georgiev</a:t>
            </a:r>
            <a:r>
              <a:rPr lang="cs-CZ" dirty="0" smtClean="0"/>
              <a:t> (v brýlích) v čele bulharské vlády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5229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Veřejné represálie v Sofii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r="4858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96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Válečný premiér Bogdan </a:t>
            </a:r>
            <a:r>
              <a:rPr lang="cs-CZ" dirty="0" err="1" smtClean="0"/>
              <a:t>Filov</a:t>
            </a:r>
            <a:r>
              <a:rPr lang="cs-CZ" dirty="0" smtClean="0"/>
              <a:t> na soudu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2" b="19862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97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600" dirty="0" smtClean="0"/>
              <a:t>Ministr obrany </a:t>
            </a:r>
            <a:r>
              <a:rPr lang="cs-CZ" sz="3600" dirty="0" err="1" smtClean="0"/>
              <a:t>Damjan</a:t>
            </a:r>
            <a:r>
              <a:rPr lang="cs-CZ" sz="3600" dirty="0" smtClean="0"/>
              <a:t> </a:t>
            </a:r>
            <a:r>
              <a:rPr lang="cs-CZ" sz="3600" dirty="0" err="1" smtClean="0"/>
              <a:t>Velčev</a:t>
            </a:r>
            <a:r>
              <a:rPr lang="sr-Cyrl-RS" sz="3600" dirty="0" smtClean="0"/>
              <a:t> </a:t>
            </a:r>
            <a:r>
              <a:rPr lang="cs-CZ" sz="3600" dirty="0" smtClean="0"/>
              <a:t>z hnutí </a:t>
            </a:r>
            <a:r>
              <a:rPr lang="cs-CZ" sz="3600" dirty="0" err="1" smtClean="0"/>
              <a:t>Zveno</a:t>
            </a:r>
            <a:r>
              <a:rPr lang="cs-CZ" sz="3600" dirty="0" smtClean="0"/>
              <a:t>. V roce 1946 byl odvolán a vyslán jako vyslanec do Švýcarska, odkud se již do vlasti nevrátil. Zemřel v roce 1957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864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r="4301"/>
          <a:stretch>
            <a:fillRect/>
          </a:stretch>
        </p:blipFill>
        <p:spPr>
          <a:xfrm>
            <a:off x="5199230" y="987425"/>
            <a:ext cx="6172200" cy="487362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Damjan</a:t>
            </a:r>
            <a:r>
              <a:rPr lang="cs-CZ" sz="3600" dirty="0" smtClean="0"/>
              <a:t> </a:t>
            </a:r>
            <a:r>
              <a:rPr lang="cs-CZ" sz="3600" dirty="0" err="1" smtClean="0"/>
              <a:t>Velčev</a:t>
            </a:r>
            <a:r>
              <a:rPr lang="cs-CZ" sz="3600" dirty="0" smtClean="0"/>
              <a:t>, Kimon </a:t>
            </a:r>
            <a:r>
              <a:rPr lang="cs-CZ" sz="3600" dirty="0" err="1" smtClean="0"/>
              <a:t>Georgiev</a:t>
            </a:r>
            <a:r>
              <a:rPr lang="cs-CZ" sz="3600" dirty="0" smtClean="0"/>
              <a:t>, Georgi Dimitrov, Anton </a:t>
            </a:r>
            <a:r>
              <a:rPr lang="cs-CZ" sz="3600" dirty="0" err="1" smtClean="0"/>
              <a:t>Jugov</a:t>
            </a:r>
            <a:r>
              <a:rPr lang="cs-CZ" sz="3600" dirty="0" smtClean="0"/>
              <a:t> na vojenské přehlídce po konci války v roce 1945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6933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2" r="12402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Bouřlivá debata Nikoly </a:t>
            </a:r>
            <a:r>
              <a:rPr lang="cs-CZ" sz="3600" dirty="0" err="1" smtClean="0"/>
              <a:t>Petkova</a:t>
            </a:r>
            <a:r>
              <a:rPr lang="cs-CZ" sz="3600" dirty="0" smtClean="0"/>
              <a:t> v parlamentu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1103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" r="6548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Nikola Petkov jako obžalovaný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78040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Spojenecké bombardování Bulharska na v roce 1944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" r="5990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52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Hlavy partyzánů vystavené na výstrahu po trestní expedici vládních jednotek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3" b="1472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16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Bratr krále Borise Kiril (v uniformě) a předseda vlády prof. Bogdan </a:t>
            </a:r>
            <a:r>
              <a:rPr lang="cs-CZ" dirty="0" err="1" smtClean="0"/>
              <a:t>Filov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r="300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000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„Král“ </a:t>
            </a:r>
            <a:r>
              <a:rPr lang="cs-CZ" dirty="0" err="1" smtClean="0"/>
              <a:t>Symeon</a:t>
            </a:r>
            <a:r>
              <a:rPr lang="cs-CZ" dirty="0" smtClean="0"/>
              <a:t> na manévrech bulharské armády v létě roku 1944.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" r="176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05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Partyzánská jednotka vstupuje do Velikého Trnova během puče 9. září 1944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0" b="19830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92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Partyzáni na ulici v Sofii 9. září 1944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3436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12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0" b="16320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800" dirty="0" smtClean="0"/>
              <a:t>Vítání Rudé </a:t>
            </a:r>
            <a:r>
              <a:rPr lang="cs-CZ" sz="2800" dirty="0" err="1" smtClean="0"/>
              <a:t>amády</a:t>
            </a:r>
            <a:r>
              <a:rPr lang="cs-CZ" sz="2800" dirty="0" smtClean="0"/>
              <a:t>. Asi jediný příklad toho, kdy byla armáda státu, který vyhlásil válku jinému suverénnímu státu, vítána podobným způsobem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74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879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Předseda Komunistické strany Bulharska a bývalý předseda Komunistické internacionály Georgi Dimitrov přilétá z </a:t>
            </a:r>
            <a:r>
              <a:rPr lang="cs-CZ" sz="3200" dirty="0" err="1" smtClean="0"/>
              <a:t>Mosky</a:t>
            </a:r>
            <a:r>
              <a:rPr lang="cs-CZ" sz="3200" dirty="0" smtClean="0"/>
              <a:t> do vlasti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181226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Širokoúhlá obrazovka</PresentationFormat>
  <Paragraphs>20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Bulharsko</vt:lpstr>
      <vt:lpstr>Spojenecké bombardování Bulharska na v roce 1944</vt:lpstr>
      <vt:lpstr>Hlavy partyzánů vystavené na výstrahu po trestní expedici vládních jednotek</vt:lpstr>
      <vt:lpstr>Bratr krále Borise Kiril (v uniformě) a předseda vlády prof. Bogdan Filov</vt:lpstr>
      <vt:lpstr>„Král“ Symeon na manévrech bulharské armády v létě roku 1944. </vt:lpstr>
      <vt:lpstr>Partyzánská jednotka vstupuje do Velikého Trnova během puče 9. září 1944</vt:lpstr>
      <vt:lpstr>Partyzáni na ulici v Sofii 9. září 1944</vt:lpstr>
      <vt:lpstr>Prezentace aplikace PowerPoint</vt:lpstr>
      <vt:lpstr>Prezentace aplikace PowerPoint</vt:lpstr>
      <vt:lpstr>Členové spojenecké kontrolní komise v Sofii</vt:lpstr>
      <vt:lpstr>Georgi Dimitrov</vt:lpstr>
      <vt:lpstr>Georgi Dimitrov Gemeto</vt:lpstr>
      <vt:lpstr>Kimon Georgiev (v brýlích) v čele bulharské vlády</vt:lpstr>
      <vt:lpstr>Veřejné represálie v Sofii</vt:lpstr>
      <vt:lpstr>Válečný premiér Bogdan Filov na soudu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Bulharsko</dc:title>
  <dc:creator>Václav Štěpánek</dc:creator>
  <cp:lastModifiedBy>Václav Štěpánek</cp:lastModifiedBy>
  <cp:revision>6</cp:revision>
  <dcterms:created xsi:type="dcterms:W3CDTF">2018-10-24T15:58:18Z</dcterms:created>
  <dcterms:modified xsi:type="dcterms:W3CDTF">2019-10-17T11:55:45Z</dcterms:modified>
</cp:coreProperties>
</file>