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7" r:id="rId3"/>
    <p:sldId id="304" r:id="rId4"/>
    <p:sldId id="302" r:id="rId5"/>
    <p:sldId id="263" r:id="rId6"/>
    <p:sldId id="299" r:id="rId7"/>
    <p:sldId id="305" r:id="rId8"/>
    <p:sldId id="306" r:id="rId9"/>
    <p:sldId id="308" r:id="rId10"/>
    <p:sldId id="277" r:id="rId11"/>
    <p:sldId id="278" r:id="rId12"/>
    <p:sldId id="309" r:id="rId13"/>
    <p:sldId id="310" r:id="rId14"/>
    <p:sldId id="273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70" d="100"/>
          <a:sy n="170" d="100"/>
        </p:scale>
        <p:origin x="120" y="-14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9E49E55-680B-453F-B1DE-124D36C09EEE}" type="datetimeFigureOut">
              <a:rPr lang="sk-SK" smtClean="0"/>
              <a:pPr/>
              <a:t>8. 12. 2021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8. 12. 2021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8. 12. 2021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8. 12. 2021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9E49E55-680B-453F-B1DE-124D36C09EEE}" type="datetimeFigureOut">
              <a:rPr lang="sk-SK" smtClean="0"/>
              <a:pPr/>
              <a:t>8. 12. 2021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8. 12. 2021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8. 12. 2021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8. 12. 2021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8. 12. 2021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8. 12. 2021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8. 12. 2021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9E49E55-680B-453F-B1DE-124D36C09EEE}" type="datetimeFigureOut">
              <a:rPr lang="sk-SK" smtClean="0"/>
              <a:pPr/>
              <a:t>8. 12. 2021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Čínske písmo KSCA002</a:t>
            </a:r>
            <a:br>
              <a:rPr lang="sk-SK" dirty="0"/>
            </a:br>
            <a:r>
              <a:rPr lang="sk-SK" dirty="0"/>
              <a:t>Hodina 11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Opakovanie, radikál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 ktorej konštrukčnej skupiny patria nasledovné znaky?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一，二，三，母，中</a:t>
            </a:r>
            <a:endParaRPr lang="en-US" altLang="zh-CN" dirty="0"/>
          </a:p>
          <a:p>
            <a:r>
              <a:rPr lang="zh-CN" altLang="en-US" dirty="0"/>
              <a:t>孙，岩，疢，采</a:t>
            </a:r>
            <a:endParaRPr lang="en-US" altLang="zh-CN" dirty="0"/>
          </a:p>
          <a:p>
            <a:r>
              <a:rPr lang="zh-CN" altLang="en-US" dirty="0"/>
              <a:t>马，兔，虎，豕</a:t>
            </a:r>
            <a:endParaRPr lang="en-US" altLang="zh-CN" dirty="0"/>
          </a:p>
          <a:p>
            <a:r>
              <a:rPr lang="zh-CN" altLang="en-US" dirty="0"/>
              <a:t>烤，健，猫</a:t>
            </a:r>
            <a:endParaRPr lang="en-US" altLang="zh-CN" dirty="0"/>
          </a:p>
          <a:p>
            <a:r>
              <a:rPr lang="zh-CN" altLang="en-US" dirty="0"/>
              <a:t>炎，坐，嚣</a:t>
            </a:r>
            <a:endParaRPr lang="en-US" altLang="zh-CN" dirty="0"/>
          </a:p>
          <a:p>
            <a:r>
              <a:rPr lang="zh-CN" altLang="en-US" dirty="0"/>
              <a:t>桥，鲸，娶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428736"/>
            <a:ext cx="6416166" cy="4812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Určte </a:t>
            </a:r>
            <a:r>
              <a:rPr lang="sk-SK" dirty="0" err="1"/>
              <a:t>fonetikum</a:t>
            </a:r>
            <a:r>
              <a:rPr lang="sk-SK" dirty="0"/>
              <a:t> a </a:t>
            </a:r>
            <a:r>
              <a:rPr lang="sk-SK" dirty="0" err="1"/>
              <a:t>determinatív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志</a:t>
            </a:r>
            <a:endParaRPr lang="en-US" altLang="zh-CN" dirty="0"/>
          </a:p>
          <a:p>
            <a:r>
              <a:rPr lang="zh-CN" altLang="en-US" dirty="0"/>
              <a:t>钱</a:t>
            </a:r>
            <a:endParaRPr lang="en-US" altLang="zh-CN" dirty="0"/>
          </a:p>
          <a:p>
            <a:r>
              <a:rPr lang="zh-CN" altLang="en-US" dirty="0"/>
              <a:t>园</a:t>
            </a:r>
            <a:endParaRPr lang="en-US" altLang="zh-CN" dirty="0"/>
          </a:p>
          <a:p>
            <a:r>
              <a:rPr lang="zh-CN" altLang="en-US" dirty="0"/>
              <a:t>快</a:t>
            </a:r>
            <a:endParaRPr lang="en-US" altLang="zh-CN" dirty="0"/>
          </a:p>
          <a:p>
            <a:r>
              <a:rPr lang="zh-CN" altLang="en-US" dirty="0"/>
              <a:t>饭</a:t>
            </a:r>
            <a:endParaRPr lang="en-US" altLang="zh-CN" dirty="0"/>
          </a:p>
          <a:p>
            <a:r>
              <a:rPr lang="zh-CN" altLang="en-US" dirty="0"/>
              <a:t>雪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Určte kategóriu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泪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包</a:t>
            </a:r>
            <a:endParaRPr lang="en-US" altLang="zh-CN" dirty="0"/>
          </a:p>
          <a:p>
            <a:r>
              <a:rPr lang="zh-CN" altLang="en-US" dirty="0">
                <a:solidFill>
                  <a:srgbClr val="FF0000"/>
                </a:solidFill>
              </a:rPr>
              <a:t>碗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伞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面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住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冷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擤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咱</a:t>
            </a:r>
            <a:endParaRPr lang="sk-SK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DÚ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Príprava na test </a:t>
            </a:r>
            <a:r>
              <a:rPr lang="sk-SK" dirty="0">
                <a:sym typeface="Wingdings" pitchFamily="2" charset="2"/>
              </a:rPr>
              <a:t></a:t>
            </a:r>
            <a:endParaRPr lang="sk-SK" dirty="0"/>
          </a:p>
          <a:p>
            <a:pPr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opakovanie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Ako boli počas reformy písma v 50tych rokoch 20.storočia ošetrené varianty?</a:t>
            </a:r>
          </a:p>
          <a:p>
            <a:r>
              <a:rPr lang="sk-SK" dirty="0"/>
              <a:t>Aké </a:t>
            </a:r>
            <a:r>
              <a:rPr lang="sk-SK" dirty="0" err="1"/>
              <a:t>ďaľšie</a:t>
            </a:r>
            <a:r>
              <a:rPr lang="sk-SK" dirty="0"/>
              <a:t> oblasti sa stali záujmom reformy čínskeho písma okrem zjednodušovania znakov (v CLR)?</a:t>
            </a:r>
          </a:p>
          <a:p>
            <a:r>
              <a:rPr lang="sk-SK" dirty="0"/>
              <a:t>Ktoré písmo je dodnes používané ako archaizujúce dekoratívne písmo (na osobných pečatiach ako podpisové </a:t>
            </a:r>
            <a:r>
              <a:rPr lang="sk-SK" dirty="0" err="1"/>
              <a:t>razítka</a:t>
            </a:r>
            <a:r>
              <a:rPr lang="sk-SK" dirty="0"/>
              <a:t>, na tabuliach s menami budov..)?</a:t>
            </a:r>
          </a:p>
          <a:p>
            <a:r>
              <a:rPr lang="sk-SK" dirty="0"/>
              <a:t>Aké sú 2 stupne vývoja úradníckeho písma?</a:t>
            </a:r>
          </a:p>
          <a:p>
            <a:r>
              <a:rPr lang="sk-SK" dirty="0"/>
              <a:t>Kedy vznikali nápisy na bronzových nádobách – po vyhotovení nádoby či počas výroby?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Opakovanie: radikály 50-120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k-SK" dirty="0"/>
              <a:t>Podoby akého radikálu sa nachádzajú v nasledujúcich znakoch?</a:t>
            </a:r>
          </a:p>
          <a:p>
            <a:pPr>
              <a:buNone/>
            </a:pPr>
            <a:r>
              <a:rPr lang="zh-CN" altLang="en-US" dirty="0"/>
              <a:t>忘，必，忙</a:t>
            </a:r>
            <a:endParaRPr lang="sk-SK" altLang="zh-CN" dirty="0"/>
          </a:p>
          <a:p>
            <a:pPr>
              <a:buNone/>
            </a:pPr>
            <a:r>
              <a:rPr lang="zh-CN" altLang="en-US" dirty="0"/>
              <a:t>犷，哭，状</a:t>
            </a:r>
            <a:endParaRPr lang="sk-SK" altLang="zh-CN" dirty="0"/>
          </a:p>
          <a:p>
            <a:pPr>
              <a:buNone/>
            </a:pPr>
            <a:r>
              <a:rPr lang="sk-SK" dirty="0"/>
              <a:t>Aký význam má radikál v týchto znakoch?</a:t>
            </a:r>
          </a:p>
          <a:p>
            <a:pPr>
              <a:buNone/>
            </a:pPr>
            <a:r>
              <a:rPr lang="zh-CN" altLang="en-US" dirty="0"/>
              <a:t>树，某</a:t>
            </a:r>
            <a:endParaRPr lang="sk-SK" altLang="zh-CN" dirty="0"/>
          </a:p>
          <a:p>
            <a:pPr>
              <a:buNone/>
            </a:pPr>
            <a:r>
              <a:rPr lang="zh-CN" altLang="en-US" dirty="0"/>
              <a:t>全，弄</a:t>
            </a:r>
            <a:endParaRPr lang="sk-SK" altLang="zh-CN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Napíšte znaky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doktor</a:t>
            </a:r>
            <a:endParaRPr lang="en-US" dirty="0"/>
          </a:p>
          <a:p>
            <a:r>
              <a:rPr lang="sk-SK" dirty="0"/>
              <a:t>týždeň</a:t>
            </a:r>
            <a:endParaRPr lang="en-US" dirty="0"/>
          </a:p>
          <a:p>
            <a:r>
              <a:rPr lang="sk-SK" dirty="0"/>
              <a:t>dnes</a:t>
            </a:r>
          </a:p>
          <a:p>
            <a:r>
              <a:rPr lang="sk-SK" dirty="0"/>
              <a:t>ďakujem</a:t>
            </a:r>
            <a:endParaRPr lang="en-US" dirty="0"/>
          </a:p>
          <a:p>
            <a:r>
              <a:rPr lang="sk-SK" dirty="0"/>
              <a:t>teraz</a:t>
            </a:r>
          </a:p>
          <a:p>
            <a:r>
              <a:rPr lang="sk-SK" dirty="0"/>
              <a:t>pozerať televízor</a:t>
            </a:r>
            <a:endParaRPr lang="en-US" dirty="0"/>
          </a:p>
          <a:p>
            <a:pPr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Aktivita: opakovanie znaky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sk-SK" altLang="zh-CN" dirty="0"/>
              <a:t>Určte poradie ťahov v znakoch: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难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累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洗澡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脑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黄</a:t>
            </a:r>
            <a:endParaRPr lang="en-US" altLang="zh-CN" dirty="0"/>
          </a:p>
          <a:p>
            <a:pPr marL="0" indent="0">
              <a:buNone/>
            </a:pPr>
            <a:endParaRPr lang="sk-SK" dirty="0"/>
          </a:p>
          <a:p>
            <a:pPr marL="0" indent="0"/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Radikály 120-</a:t>
            </a:r>
            <a:r>
              <a:rPr lang="en-US" altLang="zh-CN" dirty="0"/>
              <a:t>180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/>
              <a:t>网</a:t>
            </a:r>
            <a:r>
              <a:rPr lang="sk-SK" altLang="zh-CN" dirty="0"/>
              <a:t>sieť	</a:t>
            </a:r>
            <a:r>
              <a:rPr lang="en-US" altLang="zh-CN" dirty="0"/>
              <a:t>			</a:t>
            </a:r>
            <a:r>
              <a:rPr lang="zh-CN" altLang="en-US" dirty="0"/>
              <a:t>罗，罚，罢</a:t>
            </a:r>
            <a:endParaRPr lang="en-US" altLang="zh-CN" dirty="0"/>
          </a:p>
          <a:p>
            <a:r>
              <a:rPr lang="zh-CN" altLang="en-US" dirty="0"/>
              <a:t>羊</a:t>
            </a:r>
            <a:r>
              <a:rPr lang="sk-SK" altLang="zh-CN" dirty="0" err="1"/>
              <a:t>koza,ovca</a:t>
            </a:r>
            <a:r>
              <a:rPr lang="en-US" altLang="zh-CN" dirty="0"/>
              <a:t>			</a:t>
            </a:r>
            <a:r>
              <a:rPr lang="zh-CN" altLang="en-US" dirty="0"/>
              <a:t>群，差，盖</a:t>
            </a:r>
            <a:r>
              <a:rPr lang="sk-SK" altLang="zh-CN" dirty="0"/>
              <a:t>	</a:t>
            </a:r>
            <a:endParaRPr lang="en-US" altLang="zh-CN" dirty="0"/>
          </a:p>
          <a:p>
            <a:r>
              <a:rPr lang="sk-SK" altLang="zh-CN" dirty="0"/>
              <a:t> </a:t>
            </a:r>
            <a:r>
              <a:rPr lang="zh-CN" altLang="en-US" dirty="0"/>
              <a:t>耳 </a:t>
            </a:r>
            <a:r>
              <a:rPr lang="sk-SK" altLang="zh-CN" dirty="0"/>
              <a:t>ucho	</a:t>
            </a:r>
            <a:r>
              <a:rPr lang="en-US" altLang="zh-CN" dirty="0"/>
              <a:t>		</a:t>
            </a:r>
            <a:r>
              <a:rPr lang="zh-CN" altLang="en-US" dirty="0"/>
              <a:t>取，联，聂</a:t>
            </a:r>
            <a:r>
              <a:rPr lang="en-US" altLang="zh-CN" dirty="0"/>
              <a:t>	</a:t>
            </a:r>
          </a:p>
          <a:p>
            <a:r>
              <a:rPr lang="zh-CN" altLang="en-US" dirty="0"/>
              <a:t>自</a:t>
            </a:r>
            <a:r>
              <a:rPr lang="sk-SK" altLang="zh-CN" dirty="0"/>
              <a:t>sám, nos</a:t>
            </a:r>
            <a:r>
              <a:rPr lang="en-US" altLang="zh-CN" dirty="0"/>
              <a:t>		</a:t>
            </a:r>
            <a:r>
              <a:rPr lang="sk-SK" altLang="zh-CN" dirty="0"/>
              <a:t>	</a:t>
            </a:r>
            <a:r>
              <a:rPr lang="zh-CN" altLang="en-US" dirty="0"/>
              <a:t>息，臬，臭</a:t>
            </a:r>
            <a:endParaRPr lang="en-US" altLang="zh-CN" dirty="0"/>
          </a:p>
          <a:p>
            <a:r>
              <a:rPr lang="zh-CN" altLang="en-US" dirty="0"/>
              <a:t>至</a:t>
            </a:r>
            <a:r>
              <a:rPr lang="sk-SK" altLang="zh-CN" dirty="0"/>
              <a:t>doraziť</a:t>
            </a:r>
            <a:r>
              <a:rPr lang="en-US" altLang="zh-CN" dirty="0"/>
              <a:t>			</a:t>
            </a:r>
            <a:r>
              <a:rPr lang="zh-CN" altLang="en-US" dirty="0"/>
              <a:t>到，致，屋</a:t>
            </a:r>
            <a:endParaRPr lang="en-US" altLang="zh-CN" dirty="0"/>
          </a:p>
          <a:p>
            <a:r>
              <a:rPr lang="zh-CN" altLang="en-US" dirty="0"/>
              <a:t>舌</a:t>
            </a:r>
            <a:r>
              <a:rPr lang="sk-SK" altLang="zh-CN" dirty="0"/>
              <a:t>jazyk</a:t>
            </a:r>
            <a:r>
              <a:rPr lang="en-US" altLang="zh-CN" dirty="0"/>
              <a:t>			</a:t>
            </a:r>
            <a:r>
              <a:rPr lang="zh-CN" altLang="en-US" dirty="0"/>
              <a:t>乱，舍，舒</a:t>
            </a:r>
            <a:endParaRPr lang="en-US" altLang="zh-CN" dirty="0"/>
          </a:p>
          <a:p>
            <a:r>
              <a:rPr lang="zh-CN" altLang="en-US" dirty="0"/>
              <a:t>舟</a:t>
            </a:r>
            <a:r>
              <a:rPr lang="sk-SK" altLang="zh-CN" dirty="0" err="1"/>
              <a:t>loď,čln</a:t>
            </a:r>
            <a:r>
              <a:rPr lang="en-US" altLang="zh-CN" dirty="0"/>
              <a:t>		</a:t>
            </a:r>
            <a:r>
              <a:rPr lang="sk-SK" altLang="zh-CN" dirty="0"/>
              <a:t>	</a:t>
            </a:r>
            <a:r>
              <a:rPr lang="zh-CN" altLang="en-US" dirty="0"/>
              <a:t>船</a:t>
            </a:r>
            <a:endParaRPr lang="en-US" altLang="zh-CN" dirty="0"/>
          </a:p>
          <a:p>
            <a:r>
              <a:rPr lang="zh-CN" altLang="en-US" dirty="0"/>
              <a:t>艮</a:t>
            </a:r>
            <a:r>
              <a:rPr lang="sk-SK" altLang="zh-CN" dirty="0" err="1"/>
              <a:t>tvrdý,pevný</a:t>
            </a:r>
            <a:r>
              <a:rPr lang="en-US" altLang="zh-CN" dirty="0"/>
              <a:t>			</a:t>
            </a:r>
            <a:r>
              <a:rPr lang="zh-CN" altLang="en-US" dirty="0"/>
              <a:t>垦，艰</a:t>
            </a:r>
            <a:endParaRPr lang="en-US" altLang="zh-CN" dirty="0"/>
          </a:p>
          <a:p>
            <a:r>
              <a:rPr lang="zh-CN" altLang="en-US" dirty="0"/>
              <a:t>艸</a:t>
            </a:r>
            <a:r>
              <a:rPr lang="sk-SK" altLang="zh-CN" dirty="0"/>
              <a:t>tráva</a:t>
            </a:r>
            <a:r>
              <a:rPr lang="en-US" altLang="zh-CN" dirty="0"/>
              <a:t>			</a:t>
            </a:r>
            <a:r>
              <a:rPr lang="zh-CN" altLang="en-US" dirty="0"/>
              <a:t>茶，菜</a:t>
            </a:r>
            <a:r>
              <a:rPr lang="sk-SK" altLang="zh-CN" dirty="0"/>
              <a:t>		</a:t>
            </a:r>
            <a:endParaRPr lang="en-US" altLang="zh-CN" dirty="0"/>
          </a:p>
          <a:p>
            <a:r>
              <a:rPr lang="zh-CN" altLang="en-US" dirty="0"/>
              <a:t>虫</a:t>
            </a:r>
            <a:r>
              <a:rPr lang="sk-SK" altLang="zh-CN" dirty="0"/>
              <a:t>hmyz			</a:t>
            </a:r>
            <a:r>
              <a:rPr lang="zh-CN" altLang="en-US" dirty="0"/>
              <a:t>虾，蝶</a:t>
            </a:r>
            <a:endParaRPr lang="en-US" altLang="zh-CN" dirty="0"/>
          </a:p>
          <a:p>
            <a:r>
              <a:rPr lang="zh-CN" altLang="en-US" dirty="0"/>
              <a:t>血</a:t>
            </a:r>
            <a:r>
              <a:rPr lang="sk-SK" altLang="zh-CN" dirty="0"/>
              <a:t>krv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衄</a:t>
            </a:r>
            <a:endParaRPr lang="en-US" altLang="zh-CN" dirty="0"/>
          </a:p>
          <a:p>
            <a:r>
              <a:rPr lang="zh-CN" altLang="en-US" dirty="0"/>
              <a:t>衣</a:t>
            </a:r>
            <a:r>
              <a:rPr lang="sk-SK" altLang="zh-CN" dirty="0"/>
              <a:t>oblečenie</a:t>
            </a:r>
            <a:r>
              <a:rPr lang="en-US" altLang="zh-CN" dirty="0"/>
              <a:t>		</a:t>
            </a:r>
            <a:r>
              <a:rPr lang="sk-SK" altLang="zh-CN" dirty="0"/>
              <a:t>	</a:t>
            </a:r>
            <a:r>
              <a:rPr lang="zh-CN" altLang="en-US" dirty="0"/>
              <a:t>袋，衬衫，装，表，补</a:t>
            </a:r>
            <a:endParaRPr lang="en-US" altLang="zh-CN" dirty="0"/>
          </a:p>
          <a:p>
            <a:r>
              <a:rPr lang="zh-CN" altLang="en-US" dirty="0"/>
              <a:t>西</a:t>
            </a:r>
            <a:r>
              <a:rPr lang="sk-SK" altLang="zh-CN" dirty="0"/>
              <a:t>západ</a:t>
            </a:r>
            <a:r>
              <a:rPr lang="en-US" altLang="zh-CN" dirty="0"/>
              <a:t>			</a:t>
            </a:r>
            <a:r>
              <a:rPr lang="zh-CN" altLang="en-US" dirty="0"/>
              <a:t>要，票，牺</a:t>
            </a:r>
            <a:endParaRPr lang="en-US" altLang="zh-CN" dirty="0"/>
          </a:p>
          <a:p>
            <a:r>
              <a:rPr lang="zh-CN" altLang="en-US" dirty="0"/>
              <a:t>见</a:t>
            </a:r>
            <a:r>
              <a:rPr lang="sk-SK" altLang="zh-CN" dirty="0"/>
              <a:t>vidieť</a:t>
            </a:r>
            <a:r>
              <a:rPr lang="zh-CN" altLang="en-US" dirty="0"/>
              <a:t>見</a:t>
            </a:r>
            <a:r>
              <a:rPr lang="en-US" altLang="zh-CN" dirty="0"/>
              <a:t>			</a:t>
            </a:r>
            <a:r>
              <a:rPr lang="zh-CN" altLang="en-US" dirty="0"/>
              <a:t>观，觉，规</a:t>
            </a:r>
            <a:endParaRPr lang="en-US" altLang="zh-C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/>
              <a:t>角</a:t>
            </a:r>
            <a:r>
              <a:rPr lang="sk-SK" altLang="zh-CN" dirty="0"/>
              <a:t>roh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确，解，觜</a:t>
            </a:r>
            <a:endParaRPr lang="en-US" altLang="zh-CN" dirty="0"/>
          </a:p>
          <a:p>
            <a:r>
              <a:rPr lang="zh-CN" altLang="en-US" dirty="0"/>
              <a:t>言</a:t>
            </a:r>
            <a:r>
              <a:rPr lang="sk-SK" altLang="zh-CN" dirty="0" err="1"/>
              <a:t>hovoriť,slovo</a:t>
            </a:r>
            <a:r>
              <a:rPr lang="en-US" altLang="zh-CN" dirty="0"/>
              <a:t>		</a:t>
            </a:r>
            <a:r>
              <a:rPr lang="sk-SK" altLang="zh-CN" dirty="0"/>
              <a:t>	</a:t>
            </a:r>
            <a:r>
              <a:rPr lang="zh-CN" altLang="en-US" dirty="0"/>
              <a:t>警，认，说</a:t>
            </a:r>
            <a:endParaRPr lang="en-US" altLang="zh-CN" dirty="0"/>
          </a:p>
          <a:p>
            <a:r>
              <a:rPr lang="zh-CN" altLang="en-US" dirty="0"/>
              <a:t>豕</a:t>
            </a:r>
            <a:r>
              <a:rPr lang="sk-SK" altLang="zh-CN" dirty="0"/>
              <a:t>prasa</a:t>
            </a:r>
            <a:r>
              <a:rPr lang="en-US" altLang="zh-CN" dirty="0"/>
              <a:t>			</a:t>
            </a:r>
            <a:r>
              <a:rPr lang="zh-CN" altLang="en-US" dirty="0"/>
              <a:t>象，豪</a:t>
            </a:r>
            <a:endParaRPr lang="en-US" altLang="zh-CN" dirty="0"/>
          </a:p>
          <a:p>
            <a:r>
              <a:rPr lang="zh-CN" altLang="en-US" dirty="0"/>
              <a:t>走</a:t>
            </a:r>
            <a:r>
              <a:rPr lang="sk-SK" altLang="zh-CN" dirty="0"/>
              <a:t>bežať</a:t>
            </a:r>
            <a:r>
              <a:rPr lang="en-US" altLang="zh-CN" dirty="0"/>
              <a:t>			</a:t>
            </a:r>
            <a:r>
              <a:rPr lang="zh-CN" altLang="en-US" dirty="0"/>
              <a:t>赶，起，超</a:t>
            </a:r>
            <a:endParaRPr lang="en-US" altLang="zh-CN" dirty="0"/>
          </a:p>
          <a:p>
            <a:r>
              <a:rPr lang="zh-CN" altLang="en-US" dirty="0"/>
              <a:t>足</a:t>
            </a:r>
            <a:r>
              <a:rPr lang="sk-SK" altLang="zh-CN" dirty="0"/>
              <a:t>noha</a:t>
            </a:r>
            <a:r>
              <a:rPr lang="en-US" altLang="zh-CN" dirty="0"/>
              <a:t>			</a:t>
            </a:r>
            <a:r>
              <a:rPr lang="zh-CN" altLang="en-US" dirty="0"/>
              <a:t>跟，跑，捉</a:t>
            </a:r>
            <a:endParaRPr lang="en-US" altLang="zh-CN" dirty="0"/>
          </a:p>
          <a:p>
            <a:r>
              <a:rPr lang="zh-CN" altLang="en-US" dirty="0"/>
              <a:t>身</a:t>
            </a:r>
            <a:r>
              <a:rPr lang="sk-SK" altLang="zh-CN" dirty="0"/>
              <a:t>telo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躺</a:t>
            </a:r>
            <a:endParaRPr lang="en-US" altLang="zh-CN" dirty="0"/>
          </a:p>
          <a:p>
            <a:r>
              <a:rPr lang="zh-CN" altLang="en-US" dirty="0"/>
              <a:t>車</a:t>
            </a:r>
            <a:r>
              <a:rPr lang="sk-SK" altLang="zh-CN" dirty="0"/>
              <a:t>voz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转，轻</a:t>
            </a:r>
            <a:endParaRPr lang="en-US" altLang="zh-CN" dirty="0"/>
          </a:p>
          <a:p>
            <a:r>
              <a:rPr lang="zh-CN" altLang="en-US" dirty="0"/>
              <a:t>辛</a:t>
            </a:r>
            <a:r>
              <a:rPr lang="sk-SK" altLang="zh-CN" dirty="0" err="1"/>
              <a:t>horúci,ihlica</a:t>
            </a:r>
            <a:r>
              <a:rPr lang="en-US" altLang="zh-CN" dirty="0"/>
              <a:t>			</a:t>
            </a:r>
            <a:r>
              <a:rPr lang="zh-CN" altLang="en-US" dirty="0"/>
              <a:t>辦，辞</a:t>
            </a:r>
            <a:endParaRPr lang="en-US" altLang="zh-CN" dirty="0"/>
          </a:p>
          <a:p>
            <a:r>
              <a:rPr lang="zh-CN" altLang="en-US" dirty="0"/>
              <a:t>这，远</a:t>
            </a:r>
            <a:r>
              <a:rPr lang="sk-SK" altLang="zh-CN" dirty="0"/>
              <a:t> kráčať </a:t>
            </a:r>
            <a:endParaRPr lang="en-US" altLang="zh-CN" dirty="0"/>
          </a:p>
          <a:p>
            <a:r>
              <a:rPr lang="zh-CN" altLang="en-US" dirty="0"/>
              <a:t>邑</a:t>
            </a:r>
            <a:r>
              <a:rPr lang="sk-SK" altLang="zh-CN" dirty="0"/>
              <a:t>napravo mesto, naľavo kopec</a:t>
            </a:r>
            <a:r>
              <a:rPr lang="en-US" altLang="zh-CN" dirty="0"/>
              <a:t>	</a:t>
            </a:r>
            <a:r>
              <a:rPr lang="zh-CN" altLang="en-US" dirty="0"/>
              <a:t>随，阴，那，部</a:t>
            </a:r>
            <a:endParaRPr lang="en-US" altLang="zh-CN" dirty="0"/>
          </a:p>
          <a:p>
            <a:r>
              <a:rPr lang="zh-CN" altLang="en-US" dirty="0"/>
              <a:t>酉</a:t>
            </a:r>
            <a:r>
              <a:rPr lang="sk-SK" altLang="zh-CN" dirty="0"/>
              <a:t>alkohol</a:t>
            </a:r>
            <a:r>
              <a:rPr lang="en-US" altLang="zh-CN" dirty="0"/>
              <a:t>			</a:t>
            </a:r>
            <a:r>
              <a:rPr lang="zh-CN" altLang="en-US" dirty="0"/>
              <a:t>酱，酸</a:t>
            </a:r>
            <a:endParaRPr lang="en-US" altLang="zh-CN" dirty="0"/>
          </a:p>
          <a:p>
            <a:r>
              <a:rPr lang="zh-CN" altLang="en-US" dirty="0"/>
              <a:t>里</a:t>
            </a:r>
            <a:r>
              <a:rPr lang="sk-SK" altLang="zh-CN" dirty="0"/>
              <a:t>dedina, </a:t>
            </a:r>
            <a:r>
              <a:rPr lang="sk-SK" altLang="zh-CN" dirty="0" err="1"/>
              <a:t>míla</a:t>
            </a:r>
            <a:r>
              <a:rPr lang="en-US" altLang="zh-CN" dirty="0"/>
              <a:t>			</a:t>
            </a:r>
            <a:r>
              <a:rPr lang="zh-CN" altLang="en-US" dirty="0"/>
              <a:t>量，野</a:t>
            </a:r>
            <a:endParaRPr lang="en-US" altLang="zh-CN" dirty="0"/>
          </a:p>
          <a:p>
            <a:r>
              <a:rPr lang="zh-CN" altLang="en-US" dirty="0"/>
              <a:t>金</a:t>
            </a:r>
            <a:r>
              <a:rPr lang="sk-SK" altLang="zh-CN" dirty="0"/>
              <a:t>kov</a:t>
            </a:r>
            <a:r>
              <a:rPr lang="en-US" altLang="zh-CN" dirty="0"/>
              <a:t>			</a:t>
            </a:r>
            <a:r>
              <a:rPr lang="sk-SK" altLang="zh-CN" dirty="0"/>
              <a:t>	</a:t>
            </a:r>
            <a:r>
              <a:rPr lang="zh-CN" altLang="en-US" dirty="0"/>
              <a:t>钱，银，鉴</a:t>
            </a:r>
            <a:endParaRPr lang="en-US" altLang="zh-CN" dirty="0"/>
          </a:p>
          <a:p>
            <a:r>
              <a:rPr lang="zh-CN" altLang="en-US" dirty="0"/>
              <a:t>门</a:t>
            </a:r>
            <a:r>
              <a:rPr lang="sk-SK" altLang="zh-CN" dirty="0" err="1"/>
              <a:t>dvere,brána</a:t>
            </a:r>
            <a:r>
              <a:rPr lang="en-US" altLang="zh-CN" dirty="0"/>
              <a:t>			</a:t>
            </a:r>
            <a:r>
              <a:rPr lang="zh-CN" altLang="en-US" dirty="0"/>
              <a:t>问，间</a:t>
            </a:r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隹</a:t>
            </a:r>
            <a:r>
              <a:rPr lang="en-US" altLang="zh-CN" dirty="0"/>
              <a:t>	</a:t>
            </a:r>
            <a:r>
              <a:rPr lang="sk-SK" altLang="zh-CN" dirty="0"/>
              <a:t>vtáčik, </a:t>
            </a:r>
            <a:r>
              <a:rPr lang="sk-SK" altLang="zh-CN" dirty="0" err="1"/>
              <a:t>krátkochvostý</a:t>
            </a:r>
            <a:r>
              <a:rPr lang="sk-SK" altLang="zh-CN" dirty="0"/>
              <a:t> vták</a:t>
            </a:r>
            <a:r>
              <a:rPr lang="en-US" altLang="zh-CN" dirty="0"/>
              <a:t>		</a:t>
            </a:r>
            <a:r>
              <a:rPr lang="zh-CN" altLang="en-US" dirty="0"/>
              <a:t>集雅</a:t>
            </a:r>
            <a:endParaRPr lang="en-US" altLang="zh-CN" dirty="0"/>
          </a:p>
          <a:p>
            <a:r>
              <a:rPr lang="zh-CN" altLang="en-US" dirty="0"/>
              <a:t>雨</a:t>
            </a:r>
            <a:r>
              <a:rPr lang="en-US" altLang="zh-CN" dirty="0"/>
              <a:t>	</a:t>
            </a:r>
            <a:r>
              <a:rPr lang="sk-SK" altLang="zh-CN" dirty="0"/>
              <a:t>dážď</a:t>
            </a:r>
            <a:r>
              <a:rPr lang="en-US" altLang="zh-CN" dirty="0"/>
              <a:t>		</a:t>
            </a:r>
            <a:r>
              <a:rPr lang="sk-SK" altLang="zh-CN" dirty="0"/>
              <a:t>		</a:t>
            </a:r>
            <a:r>
              <a:rPr lang="zh-CN" altLang="en-US" dirty="0"/>
              <a:t>零，雪，雷</a:t>
            </a:r>
            <a:endParaRPr lang="en-US" altLang="zh-CN" dirty="0"/>
          </a:p>
          <a:p>
            <a:r>
              <a:rPr lang="zh-CN" altLang="en-US" dirty="0"/>
              <a:t>青</a:t>
            </a:r>
            <a:r>
              <a:rPr lang="en-US" altLang="zh-CN" dirty="0"/>
              <a:t>	</a:t>
            </a:r>
            <a:r>
              <a:rPr lang="sk-SK" altLang="zh-CN" dirty="0" err="1"/>
              <a:t>azúrový,modrý,zelený,čierny</a:t>
            </a:r>
            <a:r>
              <a:rPr lang="en-US" altLang="zh-CN" dirty="0"/>
              <a:t>	</a:t>
            </a:r>
            <a:r>
              <a:rPr lang="sk-SK" altLang="zh-CN" dirty="0"/>
              <a:t>	</a:t>
            </a:r>
            <a:r>
              <a:rPr lang="zh-CN" altLang="en-US" dirty="0"/>
              <a:t>静</a:t>
            </a:r>
            <a:endParaRPr lang="en-US" altLang="zh-CN" dirty="0"/>
          </a:p>
          <a:p>
            <a:r>
              <a:rPr lang="zh-CN" altLang="en-US" dirty="0"/>
              <a:t>非</a:t>
            </a:r>
            <a:r>
              <a:rPr lang="en-US" altLang="zh-CN" dirty="0"/>
              <a:t>	</a:t>
            </a:r>
            <a:r>
              <a:rPr lang="sk-SK" altLang="zh-CN" dirty="0"/>
              <a:t>chybný</a:t>
            </a:r>
            <a:r>
              <a:rPr lang="en-US" altLang="zh-CN" dirty="0"/>
              <a:t>		</a:t>
            </a:r>
            <a:r>
              <a:rPr lang="sk-SK" altLang="zh-CN" dirty="0"/>
              <a:t>		</a:t>
            </a:r>
            <a:r>
              <a:rPr lang="zh-CN" altLang="en-US" dirty="0"/>
              <a:t>靠，悲</a:t>
            </a:r>
            <a:endParaRPr lang="en-US" altLang="zh-CN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Radikál 180-214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食</a:t>
            </a:r>
            <a:r>
              <a:rPr lang="sk-SK" altLang="zh-CN" dirty="0"/>
              <a:t>jedlo</a:t>
            </a:r>
            <a:r>
              <a:rPr lang="en-US" altLang="zh-CN" dirty="0"/>
              <a:t>		</a:t>
            </a:r>
            <a:r>
              <a:rPr lang="sk-SK" altLang="zh-CN" dirty="0"/>
              <a:t>	</a:t>
            </a:r>
            <a:r>
              <a:rPr lang="zh-CN" altLang="en-US" dirty="0"/>
              <a:t>餐，饭，馆</a:t>
            </a:r>
            <a:endParaRPr lang="en-US" altLang="zh-CN" dirty="0"/>
          </a:p>
          <a:p>
            <a:r>
              <a:rPr lang="zh-CN" altLang="en-US" dirty="0"/>
              <a:t>马</a:t>
            </a:r>
            <a:r>
              <a:rPr lang="sk-SK" altLang="zh-CN" dirty="0"/>
              <a:t>kôň</a:t>
            </a:r>
            <a:r>
              <a:rPr lang="en-US" altLang="zh-CN" dirty="0"/>
              <a:t>			</a:t>
            </a:r>
            <a:r>
              <a:rPr lang="zh-CN" altLang="en-US" dirty="0"/>
              <a:t>骂，骆</a:t>
            </a:r>
            <a:endParaRPr lang="en-US" altLang="zh-CN" dirty="0"/>
          </a:p>
          <a:p>
            <a:r>
              <a:rPr lang="zh-CN" altLang="en-US" dirty="0"/>
              <a:t>髟</a:t>
            </a:r>
            <a:r>
              <a:rPr lang="sk-SK" altLang="zh-CN" dirty="0"/>
              <a:t>dlhé </a:t>
            </a:r>
            <a:r>
              <a:rPr lang="sk-SK" altLang="zh-CN" dirty="0" err="1"/>
              <a:t>vlasy,vlasy</a:t>
            </a:r>
            <a:r>
              <a:rPr lang="en-US" altLang="zh-CN" dirty="0"/>
              <a:t>		</a:t>
            </a:r>
            <a:r>
              <a:rPr lang="zh-CN" altLang="en-US" dirty="0"/>
              <a:t>髦， 髫</a:t>
            </a:r>
          </a:p>
          <a:p>
            <a:r>
              <a:rPr lang="zh-CN" altLang="en-US" dirty="0"/>
              <a:t>鬼</a:t>
            </a:r>
            <a:r>
              <a:rPr lang="sk-SK" altLang="zh-CN" dirty="0" err="1"/>
              <a:t>démon,duch</a:t>
            </a:r>
            <a:r>
              <a:rPr lang="en-US" altLang="zh-CN" dirty="0"/>
              <a:t>			</a:t>
            </a:r>
            <a:r>
              <a:rPr lang="zh-CN" altLang="en-US" dirty="0"/>
              <a:t> 魂 ， 魏 </a:t>
            </a:r>
          </a:p>
          <a:p>
            <a:r>
              <a:rPr lang="zh-CN" altLang="en-US" dirty="0"/>
              <a:t>鱼</a:t>
            </a:r>
            <a:r>
              <a:rPr lang="sk-SK" altLang="zh-CN" dirty="0"/>
              <a:t>ryba</a:t>
            </a:r>
            <a:r>
              <a:rPr lang="en-US" altLang="zh-CN" dirty="0"/>
              <a:t>			</a:t>
            </a:r>
            <a:r>
              <a:rPr lang="zh-CN" altLang="en-US" dirty="0"/>
              <a:t> 鲁， 鲜 </a:t>
            </a:r>
          </a:p>
          <a:p>
            <a:r>
              <a:rPr lang="zh-CN" altLang="en-US" dirty="0"/>
              <a:t>鸟</a:t>
            </a:r>
            <a:r>
              <a:rPr lang="sk-SK" altLang="zh-CN" dirty="0"/>
              <a:t>dlhochvostý </a:t>
            </a:r>
            <a:r>
              <a:rPr lang="sk-SK" altLang="zh-CN" dirty="0" err="1"/>
              <a:t>vták,vták</a:t>
            </a:r>
            <a:r>
              <a:rPr lang="en-US" altLang="zh-CN" dirty="0"/>
              <a:t>		</a:t>
            </a:r>
            <a:r>
              <a:rPr lang="zh-CN" altLang="en-US" dirty="0"/>
              <a:t>鸡，鸭， 鹅 </a:t>
            </a:r>
          </a:p>
          <a:p>
            <a:r>
              <a:rPr lang="zh-CN" altLang="en-US" dirty="0"/>
              <a:t>麻</a:t>
            </a:r>
            <a:r>
              <a:rPr lang="sk-SK" altLang="zh-CN" dirty="0"/>
              <a:t>konope</a:t>
            </a:r>
            <a:r>
              <a:rPr lang="en-US" altLang="zh-CN" dirty="0"/>
              <a:t>			</a:t>
            </a:r>
            <a:r>
              <a:rPr lang="zh-CN" altLang="en-US" dirty="0"/>
              <a:t>摩， 磨</a:t>
            </a:r>
          </a:p>
          <a:p>
            <a:r>
              <a:rPr lang="zh-CN" altLang="en-US" dirty="0"/>
              <a:t>黑</a:t>
            </a:r>
            <a:r>
              <a:rPr lang="sk-SK" altLang="zh-CN" dirty="0"/>
              <a:t>čierny</a:t>
            </a:r>
            <a:r>
              <a:rPr lang="en-US" altLang="zh-CN" dirty="0"/>
              <a:t>			</a:t>
            </a:r>
            <a:r>
              <a:rPr lang="zh-CN" altLang="en-US" dirty="0"/>
              <a:t> 默 ， 墨 </a:t>
            </a:r>
          </a:p>
          <a:p>
            <a:pPr>
              <a:buNone/>
            </a:pPr>
            <a:r>
              <a:rPr lang="en-US" altLang="zh-CN" dirty="0"/>
              <a:t>			</a:t>
            </a:r>
            <a:endParaRPr lang="zh-CN" altLang="en-US" dirty="0"/>
          </a:p>
          <a:p>
            <a:pPr>
              <a:buNone/>
            </a:pPr>
            <a:r>
              <a:rPr lang="en-US" altLang="zh-CN" dirty="0"/>
              <a:t>	</a:t>
            </a:r>
            <a:endParaRPr lang="zh-CN" altLang="en-US" dirty="0"/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636</Words>
  <Application>Microsoft Office PowerPoint</Application>
  <PresentationFormat>Předvádění na obrazovce (4:3)</PresentationFormat>
  <Paragraphs>106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宋体</vt:lpstr>
      <vt:lpstr>华文楷体</vt:lpstr>
      <vt:lpstr>Century Schoolbook</vt:lpstr>
      <vt:lpstr>Wingdings</vt:lpstr>
      <vt:lpstr>Wingdings 2</vt:lpstr>
      <vt:lpstr>Arkáda</vt:lpstr>
      <vt:lpstr>Čínske písmo KSCA002 Hodina 11</vt:lpstr>
      <vt:lpstr>opakovanie</vt:lpstr>
      <vt:lpstr>Opakovanie: radikály 50-120</vt:lpstr>
      <vt:lpstr>Napíšte znaky</vt:lpstr>
      <vt:lpstr>Aktivita: opakovanie znaky</vt:lpstr>
      <vt:lpstr>Radikály 120-180</vt:lpstr>
      <vt:lpstr>Prezentace aplikace PowerPoint</vt:lpstr>
      <vt:lpstr>Prezentace aplikace PowerPoint</vt:lpstr>
      <vt:lpstr>Radikál 180-214</vt:lpstr>
      <vt:lpstr>Do ktorej konštrukčnej skupiny patria nasledovné znaky?</vt:lpstr>
      <vt:lpstr>Prezentace aplikace PowerPoint</vt:lpstr>
      <vt:lpstr>Určte fonetikum a determinatív</vt:lpstr>
      <vt:lpstr>Určte kategóriu</vt:lpstr>
      <vt:lpstr>DÚ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Čínske písmo KSCA002 Hodina 4</dc:title>
  <dc:creator>Annamária Hegerová</dc:creator>
  <cp:lastModifiedBy>Terézia Hegerová</cp:lastModifiedBy>
  <cp:revision>114</cp:revision>
  <dcterms:created xsi:type="dcterms:W3CDTF">2021-10-12T17:11:20Z</dcterms:created>
  <dcterms:modified xsi:type="dcterms:W3CDTF">2021-12-08T18:23:54Z</dcterms:modified>
</cp:coreProperties>
</file>