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23" r:id="rId3"/>
    <p:sldId id="445" r:id="rId4"/>
    <p:sldId id="447" r:id="rId5"/>
    <p:sldId id="409" r:id="rId6"/>
    <p:sldId id="448" r:id="rId7"/>
    <p:sldId id="449" r:id="rId8"/>
    <p:sldId id="450" r:id="rId9"/>
    <p:sldId id="451" r:id="rId10"/>
    <p:sldId id="452" r:id="rId11"/>
    <p:sldId id="453" r:id="rId12"/>
    <p:sldId id="454" r:id="rId13"/>
    <p:sldId id="387" r:id="rId14"/>
    <p:sldId id="388" r:id="rId15"/>
    <p:sldId id="427" r:id="rId16"/>
    <p:sldId id="390" r:id="rId17"/>
    <p:sldId id="442" r:id="rId18"/>
    <p:sldId id="443" r:id="rId19"/>
    <p:sldId id="444" r:id="rId20"/>
    <p:sldId id="455" r:id="rId21"/>
    <p:sldId id="456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83" d="100"/>
          <a:sy n="83" d="100"/>
        </p:scale>
        <p:origin x="69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B00E1-5137-4C2C-B1CA-6F97BE59A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06F3E91-430F-4DDA-B3E7-D2CD142F6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B334AF-1036-4D9C-A931-61E9CBE7E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F9A0-76FE-45D7-A006-684EE4142A5F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AA9FE3-BFA3-49B1-9B7B-F06E2196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F0124A-D6AF-488C-88E2-C3F1D1DB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74F57-D583-44CA-A602-972174427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304988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EF81A1-B4DF-4C98-9B0B-522615730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9707B2-3001-4D3F-87D5-65F58C74B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B958BC-656A-404C-9104-6489964EB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F9A0-76FE-45D7-A006-684EE4142A5F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BD214D-2AC6-4703-808D-6EE6A6C70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D5F731-A4D2-43A7-A3C4-623412F35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74F57-D583-44CA-A602-972174427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121921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4F75C7-6DCD-4316-86CA-7A85F2CBBC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66FE71-5F86-4029-BA4C-9BB3E82DD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9870B3-A3D4-4BBE-973C-9276EEB7C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F9A0-76FE-45D7-A006-684EE4142A5F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FE4514-BE4F-4360-B482-8A145B003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152A1A-0C37-4635-9EBF-6ED094E11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74F57-D583-44CA-A602-972174427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294993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DFF73E-F133-4F8E-8E15-36323D8D6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D4BE4E-7EAB-4277-B05A-43A5042D5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0039B8-F3AA-4D6E-9BE7-B323F227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F9A0-76FE-45D7-A006-684EE4142A5F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E611E0-F401-4DC5-AF5B-1D8C6E5D0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65EA6E-A7DC-4FFC-8ADC-E8E6613EB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74F57-D583-44CA-A602-972174427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8911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EC1CD-497F-45D0-A138-1393DE33D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089911-0426-4542-B477-A0C186DA2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562B63-99FF-49D1-BAEC-756EF256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F9A0-76FE-45D7-A006-684EE4142A5F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C36C95-5A07-4FDE-A1BC-915B4DD21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D4C745-BA85-45AC-A86C-575EA50B4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74F57-D583-44CA-A602-972174427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516835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2EFEF-A37E-41C4-8642-69B404564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5FE748-017C-48FE-9099-828297CC4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C1AACE7-E750-462B-98AC-867555F6B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C00EE3-2406-4F17-A1EE-521759B76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F9A0-76FE-45D7-A006-684EE4142A5F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5A1D04-A789-471B-B83A-4A5AF1E2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009F5E-B89F-44D5-8278-922BD9CBA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74F57-D583-44CA-A602-972174427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18637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611662-B4A9-4225-8C9D-153F8A05F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307A13-8620-4419-AA7F-F20A978D7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4391884-C518-4117-B27C-F8F49BCE9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AF6A5B7-6608-449B-AB3F-BABA154A1B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298BACA-5627-47BF-9EF6-801BC473E5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886E2A4-005C-4EB6-8D01-3BEAB2256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F9A0-76FE-45D7-A006-684EE4142A5F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5D517D8-983C-435E-8539-271CD76DC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21C1614-1C95-421C-8795-5234014E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74F57-D583-44CA-A602-972174427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441425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93A39E-426C-4B70-AF7C-978BE457E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BD2DA77-3F5E-4050-AB36-5360A44B2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F9A0-76FE-45D7-A006-684EE4142A5F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98E79F2-4341-4DF0-B4ED-690280CF2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FD3FF35-9BE5-45BD-A104-9E89B6EDC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74F57-D583-44CA-A602-972174427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003653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98EA7E-9BEB-4A8D-B530-97B3A09F1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F9A0-76FE-45D7-A006-684EE4142A5F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A34059C-8894-4E39-8AA6-D74E461F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4A2272-C05A-4D82-A74F-60DE7A31F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74F57-D583-44CA-A602-972174427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543145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95BD41-C6E5-4E16-BC4F-E916D0BB1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C4E9A4-3C71-4B93-889C-5E9C3D83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17D1C3-04DF-4D88-9A04-C688BDC1E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729B03-A5C5-4DD1-9DA7-D58B501BA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F9A0-76FE-45D7-A006-684EE4142A5F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740CB8-3146-4666-991F-0FF3A04B9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EFBE7D-D66A-40E5-8288-C4FFE9F93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74F57-D583-44CA-A602-972174427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245645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6A301-B4A3-4FDB-89BE-86444C4F8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9C7E41B-5138-4522-B91A-0CF82B911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8D23DF-ECDC-4700-88DE-3DB307E9CA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9ED0BE0-BE1B-415D-BE72-156E4FC55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F9A0-76FE-45D7-A006-684EE4142A5F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485669-0896-47FF-B3A7-76216B46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454872-8CC7-4B17-BFD2-2E8B68660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74F57-D583-44CA-A602-972174427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59082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A8CA8D1-F630-4153-82BA-354FC6D46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CF6540C-9B8F-49D3-8897-846AC0917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117221-65A5-4822-87B3-6122F6FA56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1F9A0-76FE-45D7-A006-684EE4142A5F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72174F-5272-4098-A114-D3AC815E07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8DA0FB-C00D-4FAA-9CED-DE5C6545FC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74F57-D583-44CA-A602-972174427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92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F5670D-7099-48E9-B709-87BDF11B4D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cs-CZ" sz="6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hodina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40B0D5-6565-4962-A8CA-6EE513A35B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Google Shape;104;p23">
            <a:extLst>
              <a:ext uri="{FF2B5EF4-FFF2-40B4-BE49-F238E27FC236}">
                <a16:creationId xmlns:a16="http://schemas.microsoft.com/office/drawing/2014/main" id="{1D46030B-7025-47B8-BD23-5FD21024B78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352147" y="1350826"/>
            <a:ext cx="6804640" cy="41563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5922389"/>
      </p:ext>
    </p:extLst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0E71C1A-2D5B-4289-80BA-207E1EF1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发音</a:t>
            </a:r>
            <a:endParaRPr lang="cs-CZ" b="1" dirty="0">
              <a:solidFill>
                <a:srgbClr val="C00000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6ACFF9E-7536-4A98-8519-104ADA308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59836" cy="5032375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ǎifēng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shǒuxiān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ǔyī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wǔzhuāng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iǎndān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fǎngzhī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hǐzhōng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jiěshuō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běifāng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hǎijūn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lǎoshī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yǎnchū</a:t>
            </a:r>
            <a:endParaRPr lang="cs-CZ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506570"/>
      </p:ext>
    </p:extLst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0E71C1A-2D5B-4289-80BA-207E1EF1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发音</a:t>
            </a:r>
            <a:endParaRPr lang="cs-CZ" b="1" dirty="0">
              <a:solidFill>
                <a:srgbClr val="C00000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6ACFF9E-7536-4A98-8519-104ADA308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59836" cy="5032375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gǎigé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shuǐtián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yǔwén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jǔxíng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lǚxíng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jiǎnchá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zhǔchí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yǐnmán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liǎnpén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qǐchuáng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yǎnyuán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jiějué</a:t>
            </a:r>
            <a:endParaRPr lang="cs-CZ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159175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0E71C1A-2D5B-4289-80BA-207E1EF1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发音</a:t>
            </a:r>
            <a:endParaRPr lang="cs-CZ" b="1" dirty="0">
              <a:solidFill>
                <a:srgbClr val="C00000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6ACFF9E-7536-4A98-8519-104ADA308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59836" cy="5032375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diǎnfàn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guǎngdà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rěnnài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qiǎomiào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yǎnxì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mǎlù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měilì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fǎngwèn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wǔshù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tǔdì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kěpà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gǔdài</a:t>
            </a:r>
            <a:endParaRPr lang="cs-CZ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527494"/>
      </p:ext>
    </p:extLst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43188-B2EF-4977-A236-34AA5FD8D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听写</a:t>
            </a:r>
            <a:r>
              <a:rPr lang="cs-CZ" altLang="zh-CN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8AABEB-CC34-40F4-9A38-B9715B733F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bèiwàng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qíyŏu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yōngsú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dàngcì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zhūwèi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38E857-D9FF-49B4-AF44-F7A5F80722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nángkān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wěixū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jīling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huípì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zhuāngxióng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7020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43188-B2EF-4977-A236-34AA5FD8D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听写</a:t>
            </a:r>
            <a:r>
              <a:rPr lang="cs-CZ" altLang="zh-CN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8AABEB-CC34-40F4-9A38-B9715B733F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zhōumì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tújìng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chěngzhì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qūjiă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yuángù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38E857-D9FF-49B4-AF44-F7A5F80722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shèxiàng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wòsī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qĭngtīng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zèpín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liăoràn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4397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43188-B2EF-4977-A236-34AA5FD8D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听写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8AABEB-CC34-40F4-9A38-B9715B733F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zhíjué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tàncè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díbiàn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xiàngsheng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cìzān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38E857-D9FF-49B4-AF44-F7A5F80722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wénmíng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tōngyòng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miáojié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xŭnhuán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shōusuō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4534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43188-B2EF-4977-A236-34AA5FD8D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听写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8AABEB-CC34-40F4-9A38-B9715B733F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yăngqì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shìyàn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făngzhé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dŏngmāi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sìwú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38E857-D9FF-49B4-AF44-F7A5F80722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cŭnhuài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línjiàng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fēncun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tànkăo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zhōuyì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0787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43188-B2EF-4977-A236-34AA5FD8D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听写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8AABEB-CC34-40F4-9A38-B9715B733F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zhēngmó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qĭhòng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xiàdàng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yuèpŭ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găng‘ān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38E857-D9FF-49B4-AF44-F7A5F80722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lĭnghuì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jīngchè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měidiào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zàntàn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póunuó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4691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43188-B2EF-4977-A236-34AA5FD8D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听写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8AABEB-CC34-40F4-9A38-B9715B733F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mínjiān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chuàngzuò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kănfá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hěguì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qīnpèi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38E857-D9FF-49B4-AF44-F7A5F80722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yăncòu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háomài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xuánlǜ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xióngwěi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zhuànguān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103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43188-B2EF-4977-A236-34AA5FD8D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听写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8AABEB-CC34-40F4-9A38-B9715B733F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qìshìpò</a:t>
            </a:r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xūzhéjié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zuòyòumíng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yánjiūzhě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duăncùbō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38E857-D9FF-49B4-AF44-F7A5F80722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tāojiànrì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hányíguāng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chúnlĭngwù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kăn‘értán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tóushēgào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0460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E110ED-BD57-4282-9F3B-F66B99E79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Zapište </a:t>
            </a:r>
            <a:r>
              <a:rPr lang="cs-CZ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pinyin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 lekce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6FEA43-7636-4346-A9F9-C3EB8D01DE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4377384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en-US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售货员</a:t>
            </a:r>
            <a:endParaRPr lang="cs-CZ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40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sh</a:t>
            </a:r>
            <a:r>
              <a:rPr lang="cs-CZ" altLang="zh-CN" sz="40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òuhuòyuán</a:t>
            </a:r>
            <a:endParaRPr lang="en-US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en-US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刷卡</a:t>
            </a:r>
            <a:endParaRPr lang="cs-CZ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zh-CN" sz="40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shuā</a:t>
            </a:r>
            <a:r>
              <a:rPr lang="cs-CZ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cs-CZ" altLang="zh-CN" sz="40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kă</a:t>
            </a:r>
            <a:endParaRPr lang="en-US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en-US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一百块</a:t>
            </a:r>
            <a:endParaRPr lang="cs-CZ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zh-CN" sz="40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yì</a:t>
            </a:r>
            <a:r>
              <a:rPr lang="cs-CZ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cs-CZ" altLang="zh-CN" sz="40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băi</a:t>
            </a:r>
            <a:r>
              <a:rPr lang="cs-CZ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cs-CZ" altLang="zh-CN" sz="40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kuài</a:t>
            </a:r>
            <a:endParaRPr lang="en-US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D08722-ABFA-4896-9177-FB9D36C48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00945" y="1825624"/>
            <a:ext cx="460894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7.</a:t>
            </a:r>
            <a:r>
              <a:rPr lang="en-US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好好儿</a:t>
            </a:r>
            <a:endParaRPr lang="cs-CZ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zh-CN" sz="40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hăohāor</a:t>
            </a:r>
            <a:endParaRPr lang="en-US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8. </a:t>
            </a:r>
            <a:r>
              <a:rPr lang="zh-CN" altLang="en-US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买东西</a:t>
            </a:r>
            <a:endParaRPr lang="cs-CZ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zh-CN" sz="40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măi</a:t>
            </a:r>
            <a:r>
              <a:rPr lang="cs-CZ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cs-CZ" altLang="zh-CN" sz="40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dōngxi</a:t>
            </a:r>
            <a:endParaRPr lang="cs-CZ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9. </a:t>
            </a:r>
            <a:r>
              <a:rPr lang="zh-CN" altLang="en-US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穿裤子</a:t>
            </a:r>
            <a:endParaRPr lang="cs-CZ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zh-CN" sz="40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chuān</a:t>
            </a:r>
            <a:r>
              <a:rPr lang="cs-CZ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cs-CZ" altLang="zh-CN" sz="40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kùzi</a:t>
            </a:r>
            <a:endParaRPr lang="cs-CZ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7B36A9A5-2053-48E2-956F-69EBD1D201F4}"/>
              </a:ext>
            </a:extLst>
          </p:cNvPr>
          <p:cNvSpPr txBox="1">
            <a:spLocks/>
          </p:cNvSpPr>
          <p:nvPr/>
        </p:nvSpPr>
        <p:spPr>
          <a:xfrm>
            <a:off x="3883243" y="1831328"/>
            <a:ext cx="5181600" cy="4939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4.</a:t>
            </a:r>
            <a:r>
              <a:rPr lang="en-US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四件衬衫</a:t>
            </a:r>
            <a:endParaRPr lang="cs-CZ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s</a:t>
            </a:r>
            <a:r>
              <a:rPr lang="cs-CZ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ì </a:t>
            </a:r>
            <a:r>
              <a:rPr lang="cs-CZ" altLang="zh-CN" sz="40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jiàn</a:t>
            </a:r>
            <a:r>
              <a:rPr lang="cs-CZ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cs-CZ" altLang="zh-CN" sz="40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chènshān</a:t>
            </a:r>
            <a:endParaRPr lang="en-US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5. </a:t>
            </a:r>
            <a:r>
              <a:rPr lang="zh-CN" altLang="en-US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付钱</a:t>
            </a:r>
            <a:endParaRPr lang="cs-CZ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ù</a:t>
            </a:r>
            <a:r>
              <a:rPr lang="cs-CZ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cs-CZ" altLang="zh-CN" sz="40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qián</a:t>
            </a:r>
            <a:endParaRPr lang="en-US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6. </a:t>
            </a:r>
            <a:r>
              <a:rPr lang="zh-CN" altLang="en-US" sz="40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便宜</a:t>
            </a:r>
            <a:endParaRPr lang="cs-CZ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zh-CN" sz="40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piányi</a:t>
            </a:r>
            <a:endParaRPr lang="cs-CZ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40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0200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43188-B2EF-4977-A236-34AA5FD8D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8</a:t>
            </a:r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听写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8AABEB-CC34-40F4-9A38-B9715B733F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cíhuánggūn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jiànglínjŭ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sàngbiànkù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shízhíré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fénmùsĭ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38E857-D9FF-49B4-AF44-F7A5F80722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gěnsuìlái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qīliángshēn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xínhòuyì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zhēnfōuchún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qúnwěndào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9895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ED4BE-CADF-4F89-A632-BF27C8D3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期末考试加油！</a:t>
            </a:r>
            <a:endParaRPr lang="cs-CZ" b="1" dirty="0">
              <a:solidFill>
                <a:srgbClr val="C00000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64576E-0DC4-4CA7-AE4C-E54F109BF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Otázky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abcd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Otázky na ANO/NE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Umět zapsat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pinyin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slovíček z učebnice (bez dodatků)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Rozpoznání částí čínské slabiky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Znát místo a způsob tvorby čínských iniciál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Nezapomenout, že existuje apostrof a nepřízvučná slabika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Nezapomenout na změny výslovnosti některých znaků (</a:t>
            </a:r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一、不</a:t>
            </a:r>
            <a:r>
              <a:rPr lang="cs-CZ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Znovu postahovat prezentace!</a:t>
            </a:r>
          </a:p>
        </p:txBody>
      </p:sp>
    </p:spTree>
    <p:extLst>
      <p:ext uri="{BB962C8B-B14F-4D97-AF65-F5344CB8AC3E}">
        <p14:creationId xmlns:p14="http://schemas.microsoft.com/office/powerpoint/2010/main" val="4283893131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E110ED-BD57-4282-9F3B-F66B99E79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správný </a:t>
            </a:r>
            <a:r>
              <a:rPr lang="cs-CZ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pinyin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 lekce</a:t>
            </a:r>
          </a:p>
        </p:txBody>
      </p:sp>
      <p:sp>
        <p:nvSpPr>
          <p:cNvPr id="12" name="Zástupný obsah 5">
            <a:extLst>
              <a:ext uri="{FF2B5EF4-FFF2-40B4-BE49-F238E27FC236}">
                <a16:creationId xmlns:a16="http://schemas.microsoft.com/office/drawing/2014/main" id="{387CD546-BA3C-419E-9CEE-42A647FF1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59836" cy="5032375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zh-CN" altLang="en-US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城市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chéngshì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chèngshì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chéngshí</a:t>
            </a:r>
            <a:endParaRPr lang="en-US" altLang="zh-CN" sz="44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zh-CN" altLang="en-US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机场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jīchāng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jīchăng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jìchăng</a:t>
            </a:r>
            <a:endParaRPr lang="en-US" altLang="zh-CN" sz="44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zh-CN" altLang="en-US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紧张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jĭnzhāng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jìnzhāng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jínzhāng</a:t>
            </a:r>
            <a:endParaRPr lang="en-US" altLang="zh-CN" sz="44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zh-CN" altLang="en-US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快乐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kuáilè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kuáilé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kuàilè</a:t>
            </a:r>
            <a:endParaRPr lang="en-US" altLang="zh-CN" sz="44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zh-CN" altLang="en-US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走路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zŏulŭ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zŏulú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zŏulù</a:t>
            </a:r>
            <a:endParaRPr lang="en-US" altLang="zh-CN" sz="44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zh-CN" altLang="en-US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交通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jiāotōng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jiăotóng</a:t>
            </a:r>
            <a:r>
              <a:rPr lang="cs-CZ" altLang="zh-CN" sz="44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4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jiăotōng</a:t>
            </a:r>
            <a:endParaRPr lang="cs-CZ" sz="44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F93B2C43-02F2-4407-BF75-EA9D9E5EDC4E}"/>
              </a:ext>
            </a:extLst>
          </p:cNvPr>
          <p:cNvCxnSpPr/>
          <p:nvPr/>
        </p:nvCxnSpPr>
        <p:spPr>
          <a:xfrm>
            <a:off x="3648364" y="2429164"/>
            <a:ext cx="20412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9CD29A17-C302-405B-97DA-B26B8BB8B1BF}"/>
              </a:ext>
            </a:extLst>
          </p:cNvPr>
          <p:cNvCxnSpPr/>
          <p:nvPr/>
        </p:nvCxnSpPr>
        <p:spPr>
          <a:xfrm>
            <a:off x="6248401" y="3154218"/>
            <a:ext cx="20412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65241731-B581-4645-9336-A4A3DC55F813}"/>
              </a:ext>
            </a:extLst>
          </p:cNvPr>
          <p:cNvCxnSpPr/>
          <p:nvPr/>
        </p:nvCxnSpPr>
        <p:spPr>
          <a:xfrm>
            <a:off x="3648364" y="3939309"/>
            <a:ext cx="20412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EAF9A14F-B3C4-44D0-9D7F-25DBEC2D0ED2}"/>
              </a:ext>
            </a:extLst>
          </p:cNvPr>
          <p:cNvCxnSpPr/>
          <p:nvPr/>
        </p:nvCxnSpPr>
        <p:spPr>
          <a:xfrm>
            <a:off x="8825347" y="4632036"/>
            <a:ext cx="20412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A1D7006C-73A9-4024-A713-A8E6965BA48D}"/>
              </a:ext>
            </a:extLst>
          </p:cNvPr>
          <p:cNvCxnSpPr/>
          <p:nvPr/>
        </p:nvCxnSpPr>
        <p:spPr>
          <a:xfrm>
            <a:off x="8825347" y="5361710"/>
            <a:ext cx="20412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C51D21E1-2C71-4078-8D4E-5D34240DB9C0}"/>
              </a:ext>
            </a:extLst>
          </p:cNvPr>
          <p:cNvCxnSpPr/>
          <p:nvPr/>
        </p:nvCxnSpPr>
        <p:spPr>
          <a:xfrm>
            <a:off x="3648364" y="6146800"/>
            <a:ext cx="20412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663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E110ED-BD57-4282-9F3B-F66B99E79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správný </a:t>
            </a:r>
            <a:r>
              <a:rPr lang="cs-CZ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pinyin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 lekce</a:t>
            </a:r>
          </a:p>
        </p:txBody>
      </p:sp>
      <p:sp>
        <p:nvSpPr>
          <p:cNvPr id="12" name="Zástupný obsah 5">
            <a:extLst>
              <a:ext uri="{FF2B5EF4-FFF2-40B4-BE49-F238E27FC236}">
                <a16:creationId xmlns:a16="http://schemas.microsoft.com/office/drawing/2014/main" id="{387CD546-BA3C-419E-9CEE-42A647FF1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59836" cy="5032375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zh-CN" altLang="en-US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车票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chēpiăo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chèpiào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chēpiào</a:t>
            </a:r>
            <a:endParaRPr lang="en-US" altLang="zh-CN" sz="48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zh-CN" altLang="en-US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送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còng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sòng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zòng</a:t>
            </a:r>
            <a:endParaRPr lang="en-US" altLang="zh-CN" sz="48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zh-CN" altLang="en-US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地铁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dìtiě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dìtiè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dítiè</a:t>
            </a:r>
            <a:endParaRPr lang="en-US" altLang="zh-CN" sz="48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zh-CN" altLang="en-US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绿线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lǜqián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lǚqiàn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lǜxiàn</a:t>
            </a:r>
            <a:endParaRPr lang="en-US" altLang="zh-CN" sz="48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zh-CN" altLang="en-US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寒假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hánjià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hànjià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hánjiá</a:t>
            </a:r>
            <a:endParaRPr lang="en-US" altLang="zh-CN" sz="48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zh-CN" altLang="en-US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坐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zuó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zuò</a:t>
            </a:r>
            <a:r>
              <a:rPr lang="cs-CZ" altLang="zh-CN" sz="4800" dirty="0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			</a:t>
            </a:r>
            <a:r>
              <a:rPr lang="cs-CZ" altLang="zh-CN" sz="4800" dirty="0" err="1"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zuŏ</a:t>
            </a:r>
            <a:endParaRPr lang="cs-CZ" sz="4800" dirty="0">
              <a:latin typeface="Times New Roman" panose="02020603050405020304" pitchFamily="18" charset="0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A62ABBA2-C164-4FF2-A963-ADD7FAE2E020}"/>
              </a:ext>
            </a:extLst>
          </p:cNvPr>
          <p:cNvCxnSpPr/>
          <p:nvPr/>
        </p:nvCxnSpPr>
        <p:spPr>
          <a:xfrm>
            <a:off x="9118728" y="2509044"/>
            <a:ext cx="20412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AED8ADAF-4A7F-46C8-ABA1-F106EFB77B71}"/>
              </a:ext>
            </a:extLst>
          </p:cNvPr>
          <p:cNvCxnSpPr/>
          <p:nvPr/>
        </p:nvCxnSpPr>
        <p:spPr>
          <a:xfrm>
            <a:off x="6096000" y="3352801"/>
            <a:ext cx="20412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E0A9CDDF-2DDE-4740-BDA5-F68744175C07}"/>
              </a:ext>
            </a:extLst>
          </p:cNvPr>
          <p:cNvCxnSpPr/>
          <p:nvPr/>
        </p:nvCxnSpPr>
        <p:spPr>
          <a:xfrm>
            <a:off x="3315855" y="4091709"/>
            <a:ext cx="20412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19EEDEA2-1489-4649-A48A-2394AA4DCA3A}"/>
              </a:ext>
            </a:extLst>
          </p:cNvPr>
          <p:cNvCxnSpPr/>
          <p:nvPr/>
        </p:nvCxnSpPr>
        <p:spPr>
          <a:xfrm>
            <a:off x="8820728" y="4867564"/>
            <a:ext cx="20412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FD1A89F9-1129-4C64-880A-E0886915EC0A}"/>
              </a:ext>
            </a:extLst>
          </p:cNvPr>
          <p:cNvCxnSpPr/>
          <p:nvPr/>
        </p:nvCxnSpPr>
        <p:spPr>
          <a:xfrm>
            <a:off x="3454400" y="5689601"/>
            <a:ext cx="20412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B983AC65-6E45-40FE-AC51-B95A11965A87}"/>
              </a:ext>
            </a:extLst>
          </p:cNvPr>
          <p:cNvCxnSpPr/>
          <p:nvPr/>
        </p:nvCxnSpPr>
        <p:spPr>
          <a:xfrm>
            <a:off x="5855855" y="6483927"/>
            <a:ext cx="20412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1180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0E71C1A-2D5B-4289-80BA-207E1EF1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发音</a:t>
            </a:r>
            <a:endParaRPr lang="cs-CZ" b="1" dirty="0">
              <a:solidFill>
                <a:srgbClr val="C00000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6ACFF9E-7536-4A98-8519-104ADA308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59836" cy="5032375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iàndēng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dàjiā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ìbāo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sìhū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èixīng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gùxiāng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ètīng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sàngshī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ièchē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xìnxīn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hèjī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shùgēn</a:t>
            </a:r>
            <a:endParaRPr lang="cs-CZ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552751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0E71C1A-2D5B-4289-80BA-207E1EF1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发音</a:t>
            </a:r>
            <a:endParaRPr lang="cs-CZ" b="1" dirty="0">
              <a:solidFill>
                <a:srgbClr val="C00000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6ACFF9E-7536-4A98-8519-104ADA308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59836" cy="5032375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mùlín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shànliáng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dòngyáo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shuìmián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yùfáng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màntán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lùnwén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zhèngquán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jiàocái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gàobié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nèiróng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yùnxíng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598969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0E71C1A-2D5B-4289-80BA-207E1EF1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发音</a:t>
            </a:r>
            <a:endParaRPr lang="cs-CZ" b="1" dirty="0">
              <a:solidFill>
                <a:srgbClr val="C00000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6ACFF9E-7536-4A98-8519-104ADA308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59836" cy="5032375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àozhǐ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fùnǚ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iàowǔ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xìqǔ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ìshǐ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huànxiǎng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hìbǎng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chèdǐ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ànyǔ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dìdiǎn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òumǎi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hòuguǒ</a:t>
            </a:r>
            <a:endParaRPr lang="cs-CZ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839534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0E71C1A-2D5B-4289-80BA-207E1EF1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发音</a:t>
            </a:r>
            <a:endParaRPr lang="cs-CZ" b="1" dirty="0">
              <a:solidFill>
                <a:srgbClr val="C00000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6ACFF9E-7536-4A98-8519-104ADA308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59836" cy="5032375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ìjù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diànshì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ìyè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dìdào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uìyì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fèndòu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ìngsài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hèxìn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àgài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zhùyì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hèndì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bùduì</a:t>
            </a:r>
            <a:endParaRPr lang="cs-CZ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466040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0E71C1A-2D5B-4289-80BA-207E1EF1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C00000"/>
                </a:solidFill>
                <a:latin typeface="STKaiti" panose="02010600040101010101" pitchFamily="2" charset="-122"/>
                <a:ea typeface="STKaiti" panose="02010600040101010101" pitchFamily="2" charset="-122"/>
                <a:cs typeface="Times New Roman" panose="02020603050405020304" pitchFamily="18" charset="0"/>
              </a:rPr>
              <a:t>发音</a:t>
            </a:r>
            <a:endParaRPr lang="cs-CZ" b="1" dirty="0">
              <a:solidFill>
                <a:srgbClr val="C00000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6ACFF9E-7536-4A98-8519-104ADA308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59836" cy="5032375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iǎozǔ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guǎngchǎng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ǔdiǎn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zhǎnlǎn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ěngshuǐ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yǐndǎo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ǔfǎ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jiǎnduǎn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ěcǎo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gǎnxiǎng</a:t>
            </a:r>
            <a:endParaRPr lang="cs-CZ" altLang="zh-C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ǔdǎo</a:t>
            </a:r>
            <a:r>
              <a:rPr lang="cs-CZ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fǎnxǐng</a:t>
            </a:r>
            <a:endParaRPr lang="cs-CZ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891062"/>
      </p:ext>
    </p:extLst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2637</TotalTime>
  <Words>634</Words>
  <Application>Microsoft Office PowerPoint</Application>
  <PresentationFormat>Širokoúhlá obrazovka</PresentationFormat>
  <Paragraphs>187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STKaiti</vt:lpstr>
      <vt:lpstr>Arial</vt:lpstr>
      <vt:lpstr>Calibri</vt:lpstr>
      <vt:lpstr>Calibri Light</vt:lpstr>
      <vt:lpstr>Times New Roman</vt:lpstr>
      <vt:lpstr>Motiv Office</vt:lpstr>
      <vt:lpstr>12. hodina</vt:lpstr>
      <vt:lpstr>Zapište pinyin 9. lekce</vt:lpstr>
      <vt:lpstr>Vyberte správný pinyin 10. lekce</vt:lpstr>
      <vt:lpstr>Vyberte správný pinyin 10. lekce</vt:lpstr>
      <vt:lpstr>发音</vt:lpstr>
      <vt:lpstr>发音</vt:lpstr>
      <vt:lpstr>发音</vt:lpstr>
      <vt:lpstr>发音</vt:lpstr>
      <vt:lpstr>发音</vt:lpstr>
      <vt:lpstr>发音</vt:lpstr>
      <vt:lpstr>发音</vt:lpstr>
      <vt:lpstr>发音</vt:lpstr>
      <vt:lpstr>1听写 </vt:lpstr>
      <vt:lpstr>2听写 </vt:lpstr>
      <vt:lpstr>3听写</vt:lpstr>
      <vt:lpstr>4听写</vt:lpstr>
      <vt:lpstr>5听写</vt:lpstr>
      <vt:lpstr>6听写</vt:lpstr>
      <vt:lpstr>7听写</vt:lpstr>
      <vt:lpstr>8听写</vt:lpstr>
      <vt:lpstr>期末考试加油！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Výslovnost</dc:title>
  <dc:creator>Nina Krutilová</dc:creator>
  <cp:lastModifiedBy>Nina Krutilová</cp:lastModifiedBy>
  <cp:revision>175</cp:revision>
  <dcterms:created xsi:type="dcterms:W3CDTF">2021-09-12T15:44:38Z</dcterms:created>
  <dcterms:modified xsi:type="dcterms:W3CDTF">2021-12-14T16:08:54Z</dcterms:modified>
</cp:coreProperties>
</file>