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6" r:id="rId10"/>
    <p:sldId id="263" r:id="rId11"/>
    <p:sldId id="264" r:id="rId12"/>
    <p:sldId id="267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gQixKB8bClyOBtRQY0nUhen4eM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9" d="100"/>
          <a:sy n="89" d="100"/>
        </p:scale>
        <p:origin x="-61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4371627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zh-TW" dirty="0"/>
              <a:t>程度补语</a:t>
            </a:r>
            <a:endParaRPr dirty="0"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zh-TW" altLang="en-US" dirty="0" smtClean="0"/>
              <a:t>练习</a:t>
            </a:r>
            <a:endParaRPr dirty="0"/>
          </a:p>
        </p:txBody>
      </p:sp>
      <p:sp>
        <p:nvSpPr>
          <p:cNvPr id="126" name="Google Shape;126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看书、忘了时间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 smtClean="0"/>
              <a:t>🡪</a:t>
            </a:r>
            <a:r>
              <a:rPr lang="zh-TW" altLang="en-US" dirty="0" smtClean="0"/>
              <a:t>  </a:t>
            </a:r>
            <a:r>
              <a:rPr lang="zh-TW" dirty="0" smtClean="0"/>
              <a:t>他</a:t>
            </a:r>
            <a:r>
              <a:rPr lang="zh-TW" dirty="0"/>
              <a:t>看书看得忘了时间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跑步、像火箭(rocket)一样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唱歌、大人小孩都喜欢她的歌声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买东西、家里都放不下这些东西了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"/>
          <p:cNvSpPr txBox="1">
            <a:spLocks noGrp="1"/>
          </p:cNvSpPr>
          <p:nvPr>
            <p:ph type="body" idx="1"/>
          </p:nvPr>
        </p:nvSpPr>
        <p:spPr>
          <a:xfrm>
            <a:off x="457200" y="1628800"/>
            <a:ext cx="8229600" cy="4497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看书</a:t>
            </a:r>
            <a:r>
              <a:rPr lang="zh-TW" dirty="0" smtClean="0"/>
              <a:t>🡪</a:t>
            </a:r>
            <a:r>
              <a:rPr lang="zh-TW" altLang="en-US" dirty="0" smtClean="0"/>
              <a:t>   </a:t>
            </a:r>
            <a:r>
              <a:rPr lang="zh-TW" dirty="0" smtClean="0"/>
              <a:t>他</a:t>
            </a:r>
            <a:r>
              <a:rPr lang="zh-TW" dirty="0"/>
              <a:t>看书看得忘了时间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高兴</a:t>
            </a:r>
            <a:r>
              <a:rPr lang="zh-TW" dirty="0" smtClean="0"/>
              <a:t>🡪</a:t>
            </a:r>
            <a:r>
              <a:rPr lang="zh-TW" altLang="en-US" dirty="0" smtClean="0"/>
              <a:t>   </a:t>
            </a:r>
            <a:r>
              <a:rPr lang="zh-TW" dirty="0" smtClean="0"/>
              <a:t>他</a:t>
            </a:r>
            <a:r>
              <a:rPr lang="zh-TW" dirty="0"/>
              <a:t>高兴得一直笑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喝咖啡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生气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打球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累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8886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练习</a:t>
            </a:r>
            <a:r>
              <a:rPr lang="en-US" altLang="zh-TW" dirty="0" smtClean="0"/>
              <a:t>:</a:t>
            </a:r>
            <a:r>
              <a:rPr lang="zh-TW" altLang="en-US" dirty="0" smtClean="0"/>
              <a:t> 说出对的句子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36"/>
            <a:ext cx="8229600" cy="5093508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他说汉语得很好</a:t>
            </a:r>
            <a:r>
              <a:rPr lang="en-US" altLang="zh-TW" dirty="0" smtClean="0">
                <a:sym typeface="Wingdings" panose="05000000000000000000" pitchFamily="2" charset="2"/>
              </a:rPr>
              <a:t></a:t>
            </a:r>
          </a:p>
          <a:p>
            <a:r>
              <a:rPr lang="zh-TW" altLang="en-US" dirty="0" smtClean="0">
                <a:solidFill>
                  <a:srgbClr val="0070C0"/>
                </a:solidFill>
              </a:rPr>
              <a:t>他汉语说得很好</a:t>
            </a:r>
            <a:endParaRPr lang="en-US" altLang="zh-TW" dirty="0" smtClean="0">
              <a:solidFill>
                <a:srgbClr val="0070C0"/>
              </a:solidFill>
            </a:endParaRPr>
          </a:p>
          <a:p>
            <a:r>
              <a:rPr lang="zh-TW" altLang="en-US" dirty="0" smtClean="0">
                <a:solidFill>
                  <a:srgbClr val="0070C0"/>
                </a:solidFill>
              </a:rPr>
              <a:t>汉语他说得很好</a:t>
            </a:r>
            <a:endParaRPr lang="en-US" altLang="zh-TW" dirty="0" smtClean="0">
              <a:solidFill>
                <a:srgbClr val="0070C0"/>
              </a:solidFill>
            </a:endParaRPr>
          </a:p>
          <a:p>
            <a:endParaRPr lang="en-US" altLang="zh-TW" dirty="0"/>
          </a:p>
          <a:p>
            <a:r>
              <a:rPr lang="zh-TW" altLang="en-US" dirty="0" smtClean="0"/>
              <a:t>这</a:t>
            </a:r>
            <a:r>
              <a:rPr lang="zh-TW" altLang="en-US" dirty="0" smtClean="0"/>
              <a:t>饺子多得我不吃完</a:t>
            </a:r>
            <a:r>
              <a:rPr lang="en-US" altLang="zh-TW" dirty="0" smtClean="0">
                <a:sym typeface="Wingdings" panose="05000000000000000000" pitchFamily="2" charset="2"/>
              </a:rPr>
              <a:t></a:t>
            </a:r>
            <a:endParaRPr lang="en-US" altLang="zh-TW" dirty="0" smtClean="0"/>
          </a:p>
          <a:p>
            <a:r>
              <a:rPr lang="zh-TW" altLang="en-US" dirty="0" smtClean="0">
                <a:solidFill>
                  <a:srgbClr val="0070C0"/>
                </a:solidFill>
              </a:rPr>
              <a:t>这饺子多得我吃不</a:t>
            </a:r>
            <a:r>
              <a:rPr lang="zh-TW" altLang="en-US" dirty="0" smtClean="0">
                <a:solidFill>
                  <a:srgbClr val="0070C0"/>
                </a:solidFill>
              </a:rPr>
              <a:t>完</a:t>
            </a:r>
            <a:endParaRPr lang="en-US" altLang="zh-TW" dirty="0" smtClean="0">
              <a:solidFill>
                <a:srgbClr val="0070C0"/>
              </a:solidFill>
            </a:endParaRPr>
          </a:p>
          <a:p>
            <a:endParaRPr lang="en-US" altLang="zh-TW" dirty="0" smtClean="0">
              <a:solidFill>
                <a:srgbClr val="0070C0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他写字得忘了时间</a:t>
            </a:r>
            <a:r>
              <a:rPr lang="en-US" altLang="zh-TW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rgbClr val="0070C0"/>
                </a:solidFill>
              </a:rPr>
              <a:t>他写字写得忘了时间</a:t>
            </a:r>
            <a:endParaRPr lang="en-US" altLang="zh-TW" dirty="0" smtClean="0">
              <a:solidFill>
                <a:srgbClr val="0070C0"/>
              </a:solidFill>
            </a:endParaRPr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72159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zh-TW" dirty="0"/>
              <a:t>1 To Show Results or Evaluation</a:t>
            </a:r>
            <a:endParaRPr dirty="0"/>
          </a:p>
        </p:txBody>
      </p:sp>
      <p:sp>
        <p:nvSpPr>
          <p:cNvPr id="91" name="Google Shape;91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V + 得 + 形容词(adj as complement) 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他 写 得 </a:t>
            </a:r>
            <a:r>
              <a:rPr lang="zh-TW" dirty="0">
                <a:solidFill>
                  <a:srgbClr val="FF0000"/>
                </a:solidFill>
              </a:rPr>
              <a:t>很</a:t>
            </a:r>
            <a:r>
              <a:rPr lang="zh-TW" dirty="0"/>
              <a:t>清楚 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他 跑 得 </a:t>
            </a:r>
            <a:r>
              <a:rPr lang="zh-TW" altLang="en-US" dirty="0" smtClean="0">
                <a:solidFill>
                  <a:srgbClr val="FF0000"/>
                </a:solidFill>
              </a:rPr>
              <a:t>非常</a:t>
            </a:r>
            <a:r>
              <a:rPr lang="zh-TW" dirty="0" smtClean="0"/>
              <a:t>快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否定: V + 得 + 不+ 形容词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他 写 得 不清楚 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他 跑 得 不快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zh-TW" dirty="0"/>
              <a:t>宾语的位置</a:t>
            </a:r>
            <a:endParaRPr dirty="0"/>
          </a:p>
        </p:txBody>
      </p:sp>
      <p:sp>
        <p:nvSpPr>
          <p:cNvPr id="97" name="Google Shape;97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 主语S+宾语O+动词V+得+补语C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他 汉语 说 得 很好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宾语O+主语S+动词V+得+补语C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汉语  他 说 得 很好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zh-TW" dirty="0"/>
              <a:t>离合词</a:t>
            </a:r>
            <a:endParaRPr dirty="0"/>
          </a:p>
        </p:txBody>
      </p:sp>
      <p:sp>
        <p:nvSpPr>
          <p:cNvPr id="103" name="Google Shape;103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有离合词的时候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S+ 离合动词+ V + 得 + (不) + 形容词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他  跑步   跑   得   很快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他  </a:t>
            </a:r>
            <a:r>
              <a:rPr lang="zh-TW" altLang="en-US" dirty="0"/>
              <a:t>游泳</a:t>
            </a:r>
            <a:r>
              <a:rPr lang="zh-TW" dirty="0" smtClean="0"/>
              <a:t>   </a:t>
            </a:r>
            <a:r>
              <a:rPr lang="zh-TW" altLang="en-US" dirty="0"/>
              <a:t>游</a:t>
            </a:r>
            <a:r>
              <a:rPr lang="zh-TW" dirty="0" smtClean="0"/>
              <a:t>   </a:t>
            </a:r>
            <a:r>
              <a:rPr lang="zh-TW" dirty="0"/>
              <a:t>得   不好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>
            <a:spLocks noGrp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他  得  汉字  很漂亮  写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 smtClean="0"/>
              <a:t>🡪</a:t>
            </a:r>
            <a:r>
              <a:rPr lang="zh-TW" altLang="en-US" dirty="0" smtClean="0"/>
              <a:t>  </a:t>
            </a:r>
            <a:r>
              <a:rPr lang="zh-TW" dirty="0" smtClean="0"/>
              <a:t>他</a:t>
            </a:r>
            <a:r>
              <a:rPr lang="zh-TW" dirty="0"/>
              <a:t>汉字写得很漂亮 / 汉字他写得很漂亮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饺子  他  很多   得   吃 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我们  非常少  作业   写    得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不  好听  唱歌  得  他   唱 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得   客人  邀    他们  不  多 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学  他  不  语法  得  好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他  写   写字  得  很丑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zh-TW" dirty="0"/>
              <a:t>Use a Phrase to Describe Degree</a:t>
            </a:r>
            <a:endParaRPr dirty="0"/>
          </a:p>
        </p:txBody>
      </p:sp>
      <p:sp>
        <p:nvSpPr>
          <p:cNvPr id="114" name="Google Shape;114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动词V/形容词Adj + 得 + 短句Phrase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他  高兴  得   </a:t>
            </a:r>
            <a:r>
              <a:rPr lang="zh-TW" u="sng" dirty="0"/>
              <a:t>跳来跳去</a:t>
            </a:r>
            <a:endParaRPr u="sng"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他  吃  得  </a:t>
            </a:r>
            <a:r>
              <a:rPr lang="zh-TW" u="sng" dirty="0"/>
              <a:t>像饿了三天一样</a:t>
            </a:r>
            <a:endParaRPr u="sng"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他  伤心  得  </a:t>
            </a:r>
            <a:r>
              <a:rPr lang="zh-TW" u="sng" dirty="0"/>
              <a:t>一直哭</a:t>
            </a:r>
            <a:endParaRPr u="sng"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他  哭  得  </a:t>
            </a:r>
            <a:r>
              <a:rPr lang="zh-TW" u="sng" dirty="0"/>
              <a:t>忘了吃饭</a:t>
            </a:r>
            <a:endParaRPr u="sng"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u="sng"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628650"/>
            <a:ext cx="8229600" cy="5497514"/>
          </a:xfrm>
        </p:spPr>
        <p:txBody>
          <a:bodyPr/>
          <a:lstStyle/>
          <a:p>
            <a:r>
              <a:rPr lang="zh-TW" altLang="en-US" dirty="0" smtClean="0"/>
              <a:t>没有否定的用法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我太累了，累得</a:t>
            </a:r>
            <a:r>
              <a:rPr lang="zh-TW" altLang="en-US" u="sng" dirty="0" smtClean="0"/>
              <a:t>不睡觉</a:t>
            </a:r>
            <a:r>
              <a:rPr lang="zh-TW" altLang="en-US" dirty="0" smtClean="0"/>
              <a:t>  </a:t>
            </a:r>
            <a:r>
              <a:rPr lang="en-US" altLang="zh-TW" dirty="0" smtClean="0">
                <a:sym typeface="Wingdings" panose="05000000000000000000" pitchFamily="2" charset="2"/>
              </a:rPr>
              <a:t></a:t>
            </a:r>
          </a:p>
          <a:p>
            <a:endParaRPr lang="en-US" altLang="zh-TW" dirty="0" smtClean="0">
              <a:sym typeface="Wingdings" panose="05000000000000000000" pitchFamily="2" charset="2"/>
            </a:endParaRPr>
          </a:p>
          <a:p>
            <a:endParaRPr lang="en-US" altLang="zh-TW" dirty="0">
              <a:sym typeface="Wingdings" panose="05000000000000000000" pitchFamily="2" charset="2"/>
            </a:endParaRPr>
          </a:p>
          <a:p>
            <a:r>
              <a:rPr lang="zh-TW" altLang="en-US" dirty="0" smtClean="0">
                <a:sym typeface="Wingdings" panose="05000000000000000000" pitchFamily="2" charset="2"/>
              </a:rPr>
              <a:t>可以用可能补语</a:t>
            </a:r>
            <a:endParaRPr lang="en-US" altLang="zh-TW" dirty="0" smtClean="0">
              <a:sym typeface="Wingdings" panose="05000000000000000000" pitchFamily="2" charset="2"/>
            </a:endParaRPr>
          </a:p>
          <a:p>
            <a:endParaRPr lang="en-US" altLang="zh-TW" dirty="0" smtClean="0">
              <a:sym typeface="Wingdings" panose="05000000000000000000" pitchFamily="2" charset="2"/>
            </a:endParaRPr>
          </a:p>
          <a:p>
            <a:r>
              <a:rPr lang="zh-TW" altLang="en-US" dirty="0">
                <a:sym typeface="Wingdings" panose="05000000000000000000" pitchFamily="2" charset="2"/>
              </a:rPr>
              <a:t>我太累了，累</a:t>
            </a:r>
            <a:r>
              <a:rPr lang="zh-TW" altLang="en-US" dirty="0" smtClean="0">
                <a:sym typeface="Wingdings" panose="05000000000000000000" pitchFamily="2" charset="2"/>
              </a:rPr>
              <a:t>得</a:t>
            </a:r>
            <a:r>
              <a:rPr lang="zh-TW" altLang="en-US" u="sng" dirty="0" smtClean="0">
                <a:sym typeface="Wingdings" panose="05000000000000000000" pitchFamily="2" charset="2"/>
              </a:rPr>
              <a:t>睡不着</a:t>
            </a:r>
            <a:r>
              <a:rPr lang="zh-TW" altLang="en-US" dirty="0" smtClean="0">
                <a:sym typeface="Wingdings" panose="05000000000000000000" pitchFamily="2" charset="2"/>
              </a:rPr>
              <a:t>  </a:t>
            </a:r>
            <a:r>
              <a:rPr lang="en-US" altLang="zh-TW" dirty="0" smtClean="0">
                <a:sym typeface="Wingdings" panose="05000000000000000000" pitchFamily="2" charset="2"/>
              </a:rPr>
              <a:t>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5857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/>
              <a:t>S +  离合动词+  V +  得 + 短句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dirty="0" smtClean="0"/>
              <a:t>他  </a:t>
            </a:r>
            <a:r>
              <a:rPr lang="zh-TW" dirty="0"/>
              <a:t>游泳  游   得   </a:t>
            </a:r>
            <a:r>
              <a:rPr lang="zh-TW" altLang="en-US" dirty="0" smtClean="0"/>
              <a:t>跟</a:t>
            </a:r>
            <a:r>
              <a:rPr lang="zh-TW" dirty="0" smtClean="0"/>
              <a:t>鱼</a:t>
            </a:r>
            <a:r>
              <a:rPr lang="zh-TW" altLang="en-US" dirty="0" smtClean="0"/>
              <a:t>一样快</a:t>
            </a:r>
            <a:endParaRPr lang="en-US" altLang="zh-TW" dirty="0" smtClean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zh-TW" altLang="en-US" dirty="0" smtClean="0"/>
              <a:t>他 </a:t>
            </a:r>
            <a:r>
              <a:rPr lang="zh-TW" altLang="en-US" dirty="0"/>
              <a:t> </a:t>
            </a:r>
            <a:r>
              <a:rPr lang="zh-TW" altLang="en-US" dirty="0" smtClean="0"/>
              <a:t>散步  散   得   忘了要回家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0062" y="1171574"/>
            <a:ext cx="8229600" cy="5014913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带宾语的句子不能直接放宾语</a:t>
            </a:r>
            <a:endParaRPr lang="en-US" altLang="zh-TW" dirty="0" smtClean="0"/>
          </a:p>
          <a:p>
            <a:r>
              <a:rPr lang="zh-TW" altLang="en-US" dirty="0" smtClean="0"/>
              <a:t>他  </a:t>
            </a:r>
            <a:r>
              <a:rPr lang="zh-TW" altLang="en-US" dirty="0" smtClean="0">
                <a:solidFill>
                  <a:srgbClr val="0070C0"/>
                </a:solidFill>
              </a:rPr>
              <a:t>看  </a:t>
            </a:r>
            <a:r>
              <a:rPr lang="zh-TW" altLang="en-US" dirty="0" smtClean="0">
                <a:solidFill>
                  <a:srgbClr val="FF0000"/>
                </a:solidFill>
              </a:rPr>
              <a:t>书  </a:t>
            </a:r>
            <a:r>
              <a:rPr lang="zh-TW" altLang="en-US" dirty="0" smtClean="0"/>
              <a:t>得  忘了吃饭</a:t>
            </a:r>
            <a:r>
              <a:rPr lang="en-US" altLang="zh-TW" dirty="0" smtClean="0"/>
              <a:t>  </a:t>
            </a:r>
            <a:r>
              <a:rPr lang="en-US" altLang="zh-TW" dirty="0" smtClean="0">
                <a:sym typeface="Wingdings" panose="05000000000000000000" pitchFamily="2" charset="2"/>
              </a:rPr>
              <a:t></a:t>
            </a:r>
          </a:p>
          <a:p>
            <a:endParaRPr lang="en-US" altLang="zh-TW" dirty="0">
              <a:sym typeface="Wingdings" panose="05000000000000000000" pitchFamily="2" charset="2"/>
            </a:endParaRPr>
          </a:p>
          <a:p>
            <a:r>
              <a:rPr lang="zh-TW" altLang="en-US" dirty="0" smtClean="0"/>
              <a:t>带宾语的句子要重复动词</a:t>
            </a:r>
            <a:endParaRPr lang="en-US" altLang="zh-TW" dirty="0"/>
          </a:p>
          <a:p>
            <a:pPr lvl="0"/>
            <a:r>
              <a:rPr lang="zh-CN" altLang="en-US" dirty="0"/>
              <a:t>他  </a:t>
            </a:r>
            <a:r>
              <a:rPr lang="zh-CN" altLang="en-US" dirty="0">
                <a:solidFill>
                  <a:srgbClr val="0070C0"/>
                </a:solidFill>
              </a:rPr>
              <a:t>看</a:t>
            </a:r>
            <a:r>
              <a:rPr lang="zh-CN" altLang="en-US" dirty="0">
                <a:solidFill>
                  <a:srgbClr val="FF0000"/>
                </a:solidFill>
              </a:rPr>
              <a:t>书</a:t>
            </a:r>
            <a:r>
              <a:rPr lang="zh-CN" altLang="en-US" dirty="0"/>
              <a:t>  </a:t>
            </a:r>
            <a:r>
              <a:rPr lang="zh-CN" altLang="en-US" dirty="0">
                <a:solidFill>
                  <a:srgbClr val="0070C0"/>
                </a:solidFill>
              </a:rPr>
              <a:t>看</a:t>
            </a:r>
            <a:r>
              <a:rPr lang="zh-CN" altLang="en-US" dirty="0"/>
              <a:t>   得   忘了吃</a:t>
            </a:r>
            <a:r>
              <a:rPr lang="zh-CN" altLang="en-US" dirty="0" smtClean="0"/>
              <a:t>饭</a:t>
            </a:r>
            <a:r>
              <a:rPr lang="zh-TW" altLang="en-US" dirty="0" smtClean="0"/>
              <a:t>  </a:t>
            </a:r>
            <a:r>
              <a:rPr lang="en-US" altLang="zh-TW" dirty="0" smtClean="0">
                <a:sym typeface="Wingdings" panose="05000000000000000000" pitchFamily="2" charset="2"/>
              </a:rPr>
              <a:t></a:t>
            </a:r>
            <a:endParaRPr lang="zh-CN" altLang="en-US" dirty="0"/>
          </a:p>
          <a:p>
            <a:r>
              <a:rPr lang="en-US" altLang="zh-TW" dirty="0" smtClean="0"/>
              <a:t>(S + </a:t>
            </a:r>
            <a:r>
              <a:rPr lang="zh-TW" altLang="en-US" dirty="0" smtClean="0"/>
              <a:t>动宾短语 </a:t>
            </a:r>
            <a:r>
              <a:rPr lang="en-US" altLang="zh-TW" dirty="0" smtClean="0"/>
              <a:t>+</a:t>
            </a:r>
            <a:r>
              <a:rPr lang="zh-TW" altLang="en-US" dirty="0" smtClean="0"/>
              <a:t> </a:t>
            </a:r>
            <a:r>
              <a:rPr lang="en-US" altLang="zh-TW" dirty="0" smtClean="0"/>
              <a:t>V</a:t>
            </a:r>
            <a:r>
              <a:rPr lang="zh-TW" altLang="en-US" dirty="0" smtClean="0"/>
              <a:t> </a:t>
            </a:r>
            <a:r>
              <a:rPr lang="en-US" altLang="zh-TW" dirty="0" smtClean="0"/>
              <a:t>+</a:t>
            </a:r>
            <a:r>
              <a:rPr lang="zh-TW" altLang="en-US" dirty="0" smtClean="0"/>
              <a:t> 得</a:t>
            </a:r>
            <a:r>
              <a:rPr lang="en-US" altLang="zh-TW" dirty="0" smtClean="0"/>
              <a:t>+</a:t>
            </a:r>
            <a:r>
              <a:rPr lang="zh-TW" altLang="en-US" dirty="0" smtClean="0"/>
              <a:t> 短句</a:t>
            </a:r>
            <a:r>
              <a:rPr lang="en-US" altLang="zh-TW" dirty="0" smtClean="0"/>
              <a:t>)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2640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516</Words>
  <Application>Microsoft Office PowerPoint</Application>
  <PresentationFormat>如螢幕大小 (4:3)</PresentationFormat>
  <Paragraphs>93</Paragraphs>
  <Slides>12</Slides>
  <Notes>9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程度补语</vt:lpstr>
      <vt:lpstr>1 To Show Results or Evaluation</vt:lpstr>
      <vt:lpstr>宾语的位置</vt:lpstr>
      <vt:lpstr>离合词</vt:lpstr>
      <vt:lpstr>PowerPoint 簡報</vt:lpstr>
      <vt:lpstr>Use a Phrase to Describe Degree</vt:lpstr>
      <vt:lpstr>PowerPoint 簡報</vt:lpstr>
      <vt:lpstr>PowerPoint 簡報</vt:lpstr>
      <vt:lpstr>PowerPoint 簡報</vt:lpstr>
      <vt:lpstr>练习</vt:lpstr>
      <vt:lpstr>PowerPoint 簡報</vt:lpstr>
      <vt:lpstr>练习: 说出对的句子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程度补语</dc:title>
  <dc:creator>user</dc:creator>
  <cp:lastModifiedBy>user</cp:lastModifiedBy>
  <cp:revision>7</cp:revision>
  <dcterms:created xsi:type="dcterms:W3CDTF">2021-11-18T21:38:02Z</dcterms:created>
  <dcterms:modified xsi:type="dcterms:W3CDTF">2021-11-22T22:08:21Z</dcterms:modified>
</cp:coreProperties>
</file>