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97"/>
  </p:normalViewPr>
  <p:slideViewPr>
    <p:cSldViewPr snapToGrid="0" snapToObjects="1">
      <p:cViewPr varScale="1">
        <p:scale>
          <a:sx n="100" d="100"/>
          <a:sy n="100" d="100"/>
        </p:scale>
        <p:origin x="10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1F757-2DEB-F94F-B577-12D562ACF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F4473B-C3E1-5641-94C4-2CB0567EF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BF4F1-6DDB-B94B-A15C-6AE0957A1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C9D1-CE5A-B44D-874D-BC0389D80BC3}" type="datetimeFigureOut">
              <a:rPr lang="en-US" smtClean="0"/>
              <a:t>11/3/21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78488-E248-7145-84DF-EEF2D55A3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C6C73-C926-BD4E-B1A7-988494FB0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13B-5E29-C641-A22E-1B70E49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67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49B7F-F9F8-C040-8356-F53A8B9F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809CBB-100D-F443-A53F-2A3A45D7BF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EBFB-3856-534C-AD6D-1FE3C8D80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C9D1-CE5A-B44D-874D-BC0389D80BC3}" type="datetimeFigureOut">
              <a:rPr lang="en-US" smtClean="0"/>
              <a:t>11/3/21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7BCD7-F646-D94F-8E14-846E2D2C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DFE5E-93B7-3E4A-85BC-BC3EB2837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13B-5E29-C641-A22E-1B70E49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36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FEBBA6-5AAE-BE44-8FB8-87A5496018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2C5EE3-B501-384D-9A15-76C55841E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7F8BE-8BE4-194C-A556-1D107E744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C9D1-CE5A-B44D-874D-BC0389D80BC3}" type="datetimeFigureOut">
              <a:rPr lang="en-US" smtClean="0"/>
              <a:t>11/3/21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D1F7B-009B-3945-B894-0786FCC97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CCDB9-72F8-CE4D-AB64-123408C9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13B-5E29-C641-A22E-1B70E49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C49AF-FA02-6C4B-88C1-5B99D1F4F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EFE0F-A7C6-8E44-90FE-56F5F941C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77D10-4030-014D-8B9E-8F51D966C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C9D1-CE5A-B44D-874D-BC0389D80BC3}" type="datetimeFigureOut">
              <a:rPr lang="en-US" smtClean="0"/>
              <a:t>11/3/21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75487-7965-234A-B729-152AB41B0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B6B72-30FD-2543-999B-15B6E8AC3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13B-5E29-C641-A22E-1B70E49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5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84F01-F4A4-BB44-A609-0A56E824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5523D-2352-8142-B90F-62B8BA33A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8DD6B-7130-A249-9A09-414422B35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C9D1-CE5A-B44D-874D-BC0389D80BC3}" type="datetimeFigureOut">
              <a:rPr lang="en-US" smtClean="0"/>
              <a:t>11/3/21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7393A-5989-A749-9B76-DBEC53238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8ED4F-5074-1045-9BB2-06830ADC1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13B-5E29-C641-A22E-1B70E49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83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7A7FA-5AA0-7249-8811-C8B171CF2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03C08-8A4A-CE46-BDFC-703F85A42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EBA9DE-57E6-8744-8D32-FF648B3FB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D41EA5-3E2A-F24C-8F61-4BA462EF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C9D1-CE5A-B44D-874D-BC0389D80BC3}" type="datetimeFigureOut">
              <a:rPr lang="en-US" smtClean="0"/>
              <a:t>11/3/21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140B46-5315-504C-B3B9-24C5D522F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598E1-3A19-0741-91EE-B92708953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13B-5E29-C641-A22E-1B70E49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4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0C3EA-54F3-AA4B-9CE7-F1E3D24C0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9C8C00-5DD2-9346-AB92-552250C39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F4EF75-46AC-CE41-A302-32647A638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92B79D-4949-2E42-B68B-F6D215E59A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3E9999-7849-2340-AB74-50AA83BD98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62F921-DAF7-854A-AF13-BCE6D330D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C9D1-CE5A-B44D-874D-BC0389D80BC3}" type="datetimeFigureOut">
              <a:rPr lang="en-US" smtClean="0"/>
              <a:t>11/3/21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8247F0-C7F0-9043-9258-D493DDA40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855125-E2C3-9948-989E-7FA14D0CE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13B-5E29-C641-A22E-1B70E49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B7BB6-F66B-D04C-B982-7697B893F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0487D4-D8EA-4C42-B9E0-59370B312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C9D1-CE5A-B44D-874D-BC0389D80BC3}" type="datetimeFigureOut">
              <a:rPr lang="en-US" smtClean="0"/>
              <a:t>11/3/21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957C8D-B8C7-8F41-9509-AF3B0E472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7F79FD-7957-4D42-86E1-1D92EAD42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13B-5E29-C641-A22E-1B70E49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3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D8678F-A9AD-694B-BFFA-4F2108EC2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C9D1-CE5A-B44D-874D-BC0389D80BC3}" type="datetimeFigureOut">
              <a:rPr lang="en-US" smtClean="0"/>
              <a:t>11/3/21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A877A4-C993-774F-8445-02AE6A51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904EF-879E-6148-8844-697A6490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13B-5E29-C641-A22E-1B70E49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5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4CAF1-9DB7-F54C-B875-E0B06AE5B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14B16-8FD3-6246-B4B0-3E1FE6ECC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54F5F8-B4F7-5E41-9449-596D7FFC2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D3386-085A-6146-AF02-9113B6554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C9D1-CE5A-B44D-874D-BC0389D80BC3}" type="datetimeFigureOut">
              <a:rPr lang="en-US" smtClean="0"/>
              <a:t>11/3/21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75B16C-AA40-DC4F-99EA-A9E9CCBC6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3BDE0-4121-EC4A-B2A4-2C325A523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13B-5E29-C641-A22E-1B70E49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8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498CD-20AA-954F-AA1D-D533C26EF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71F682-A479-8E4B-BE4B-6C32B48A5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DD8F02-AEC5-D04E-AEC7-89DCD14A9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153C0-BC39-9C4B-9BB7-D5AAEBA1F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C9D1-CE5A-B44D-874D-BC0389D80BC3}" type="datetimeFigureOut">
              <a:rPr lang="en-US" smtClean="0"/>
              <a:t>11/3/21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02774-1A01-5642-B178-276F03AE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0E0D0-B966-DD49-9BC0-8D947D73A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13B-5E29-C641-A22E-1B70E49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2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5FEFA5-ACDA-C642-878F-DD8D5BB2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99BE8-46A3-9145-9ED7-30EA4A598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06B48-4EDF-3649-917F-8DEA87B13A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C9D1-CE5A-B44D-874D-BC0389D80BC3}" type="datetimeFigureOut">
              <a:rPr lang="en-US" smtClean="0"/>
              <a:t>11/3/21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DD311-6129-1949-8577-21A50AACA2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17FD6-E8A7-CF4D-AB18-661A0A5BF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5113B-5E29-C641-A22E-1B70E49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4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472C58-C022-504B-BB9A-1BF04211D82F}"/>
              </a:ext>
            </a:extLst>
          </p:cNvPr>
          <p:cNvSpPr txBox="1"/>
          <p:nvPr/>
        </p:nvSpPr>
        <p:spPr>
          <a:xfrm>
            <a:off x="4572000" y="2146300"/>
            <a:ext cx="48133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/>
              <a:t>In a restaurant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/>
              <a:t>Asking each other:</a:t>
            </a:r>
          </a:p>
          <a:p>
            <a:r>
              <a:rPr lang="en-US" sz="2800" dirty="0"/>
              <a:t>     - name</a:t>
            </a:r>
          </a:p>
          <a:p>
            <a:r>
              <a:rPr lang="en-US" sz="2800" dirty="0"/>
              <a:t>     - age</a:t>
            </a:r>
          </a:p>
          <a:p>
            <a:r>
              <a:rPr lang="en-US" sz="2800" dirty="0"/>
              <a:t>     - nationality</a:t>
            </a:r>
          </a:p>
          <a:p>
            <a:r>
              <a:rPr lang="en-US" sz="2800" dirty="0"/>
              <a:t>     - hobbies</a:t>
            </a:r>
          </a:p>
          <a:p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E9FF6E-7B1B-BC49-B5B7-4D95E87C0B5D}"/>
              </a:ext>
            </a:extLst>
          </p:cNvPr>
          <p:cNvSpPr txBox="1"/>
          <p:nvPr/>
        </p:nvSpPr>
        <p:spPr>
          <a:xfrm>
            <a:off x="2730500" y="849104"/>
            <a:ext cx="654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Make a conversation in a group</a:t>
            </a:r>
          </a:p>
        </p:txBody>
      </p:sp>
    </p:spTree>
    <p:extLst>
      <p:ext uri="{BB962C8B-B14F-4D97-AF65-F5344CB8AC3E}">
        <p14:creationId xmlns:p14="http://schemas.microsoft.com/office/powerpoint/2010/main" val="2902624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 Chau</dc:creator>
  <cp:lastModifiedBy>Rona Chau</cp:lastModifiedBy>
  <cp:revision>1</cp:revision>
  <dcterms:created xsi:type="dcterms:W3CDTF">2021-11-03T15:10:22Z</dcterms:created>
  <dcterms:modified xsi:type="dcterms:W3CDTF">2021-11-03T15:15:18Z</dcterms:modified>
</cp:coreProperties>
</file>