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15" r:id="rId3"/>
    <p:sldId id="316" r:id="rId4"/>
    <p:sldId id="317" r:id="rId5"/>
    <p:sldId id="321" r:id="rId6"/>
    <p:sldId id="319" r:id="rId7"/>
    <p:sldId id="323" r:id="rId8"/>
    <p:sldId id="283" r:id="rId9"/>
    <p:sldId id="288" r:id="rId10"/>
    <p:sldId id="284" r:id="rId11"/>
    <p:sldId id="264" r:id="rId12"/>
    <p:sldId id="276" r:id="rId13"/>
    <p:sldId id="257" r:id="rId14"/>
    <p:sldId id="259" r:id="rId15"/>
    <p:sldId id="260" r:id="rId16"/>
    <p:sldId id="261" r:id="rId17"/>
    <p:sldId id="262" r:id="rId18"/>
    <p:sldId id="266" r:id="rId19"/>
    <p:sldId id="268" r:id="rId20"/>
    <p:sldId id="285" r:id="rId21"/>
    <p:sldId id="286" r:id="rId22"/>
    <p:sldId id="270" r:id="rId23"/>
    <p:sldId id="324" r:id="rId24"/>
    <p:sldId id="325" r:id="rId25"/>
    <p:sldId id="326" r:id="rId26"/>
    <p:sldId id="327" r:id="rId27"/>
    <p:sldId id="32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77"/>
    <p:restoredTop sz="94512"/>
  </p:normalViewPr>
  <p:slideViewPr>
    <p:cSldViewPr snapToGrid="0" snapToObjects="1">
      <p:cViewPr>
        <p:scale>
          <a:sx n="104" d="100"/>
          <a:sy n="104" d="100"/>
        </p:scale>
        <p:origin x="1248" y="2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A6B48-EDB3-C34A-9D59-9812ED3235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83289A-70CD-C446-84C5-C839F71F8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13095-5136-A047-87D7-6016BF902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11/24/21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1B437-C4BB-FB4F-9197-64F743087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B5D0F-018E-134B-BB32-D5B0AEC2A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33388-7889-E949-8C97-AFDDAAFEB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7097BD-4B49-944D-9129-42ECF54336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4C372-DAD3-F846-A013-5C8C9FEDA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11/24/21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CE4AC-1FB2-9D43-B0FE-89D2FF179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84A08-5FA8-3344-9EB0-14F36B99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21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0F17A0-E9DA-9848-8A45-512E348588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AE4A61-FEBA-0948-8610-B45B333F1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1B3AC-A40A-904C-B341-6A8743171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11/24/21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F1A20-BD49-9F46-AB40-EBA1EA879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46361-E199-F741-8F64-BD38A24D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D0C4E-9C9A-F34C-887C-0F42AD5D6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86239-A28E-C54B-B799-9D6E61B2C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9587F-C0E9-6F4E-AA7E-097F99303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11/24/21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2CEA6-29AD-E04F-8408-4B65E49B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5F71D-DBF1-894C-A57A-AC3523FAC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1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430C-9D80-F54B-8E39-7109EADB4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60575-D133-7D45-AF0E-1CB8CFEFA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FA262-A5F8-9449-9814-B075A63F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11/24/21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0CAE1-1DDB-4D4A-9350-96F1BAD1F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0AF72-29F2-784E-AF72-8E24B68DE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0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FD98D-4D0B-CF46-9913-96D85EAF6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4F6AC-E4F3-3D4B-9EFE-F37F30282C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55CC66-F3A0-5B4E-BD49-6627FBB00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82417C-86C8-C448-AB23-62EBA4A9C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11/24/21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8B1AF-4F1C-9649-A5EE-8D8361556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A5377-6662-D44E-AB1A-E6FAC190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6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EF891-FB07-2242-A574-BB59F2F35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55BE9-A14F-DB48-89A8-44550D8B9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312BE-3127-F04E-9592-DBAB48054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0A3449-7783-B345-A2CB-6C65549E3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D4E368-4C9C-984F-9478-ED06D402C3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BA540D-D41B-AC40-A7F1-47BF6C42C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11/24/21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469A0A-1238-3940-9F07-E51E0B04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B704FD-383D-5244-A0FE-BBB77B127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2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09477-1FBC-A44C-899A-951AA4EF4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A06B4-F7D8-114A-AC46-EAED0A2FF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11/24/21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78392C-F015-4E42-A880-5354A9AE4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A312C2-A79C-D243-8278-3DB2857F5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44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C99C61-0156-DC47-B962-7D4C90510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11/24/21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609CF4-2059-EB4B-808D-3A5BAC7CF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FECF7-B2F8-9946-9589-C03D9C6F3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43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3C571-8D5F-7E4E-9A36-51B022207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F0E8-CF8C-5D48-A81C-979F92A7E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D6550A-5CC1-354E-B9EA-D057CFBDB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A938C-7719-9F4C-B498-2F1734F6B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11/24/21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E5E5A-B92A-B340-AB45-E7803DD1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BC38B0-B343-BE40-AD3F-44D4B6786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3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7892B-D68D-6949-A77C-1E3E51F18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2D1E25-E130-ED4C-9131-7D1493C060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6C5F1-7163-C445-B02F-2F2BFCE59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84005-1A81-1C46-BCE7-DAAAE2BD8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11/24/21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D1CBF-3097-F64A-8D95-4C274CB60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3AC81-68EB-9E47-9405-63A373DF1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0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BB5865-EDD4-6649-BB2A-3FB53ECF9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2445D-F1D8-F246-AC70-AC29EAA74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831EB-B79C-2F4F-9297-734A999979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76EF9-4137-904E-9EBD-712C45F9F9D9}" type="datetimeFigureOut">
              <a:rPr lang="en-US" smtClean="0"/>
              <a:t>11/24/21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84497-2569-C84D-A4A0-00023B85C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F6AB4-6926-1049-A551-6B2CB8AAD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7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3FAAD9-252C-5C44-8DF3-69FCD60FDD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52" b="40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D75B68-D44F-3247-94D0-54692D5E8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Cantonese I</a:t>
            </a:r>
          </a:p>
          <a:p>
            <a:r>
              <a:rPr lang="en-US" sz="2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Week 10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37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555137D6-FF3F-9142-9D55-38EA92D20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63" y="0"/>
            <a:ext cx="534673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24D1632-F7E5-C344-8E6F-59451F072226}"/>
              </a:ext>
            </a:extLst>
          </p:cNvPr>
          <p:cNvSpPr/>
          <p:nvPr/>
        </p:nvSpPr>
        <p:spPr>
          <a:xfrm>
            <a:off x="6519600" y="636705"/>
            <a:ext cx="45475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/>
              <a:t>Question: [Verb] </a:t>
            </a:r>
            <a:r>
              <a:rPr lang="en-GB" sz="2000" dirty="0">
                <a:highlight>
                  <a:srgbClr val="FFFF00"/>
                </a:highlight>
              </a:rPr>
              <a:t>zo2 </a:t>
            </a:r>
            <a:r>
              <a:rPr lang="en-GB" sz="2000" dirty="0"/>
              <a:t>[object] </a:t>
            </a:r>
            <a:r>
              <a:rPr lang="en-GB" sz="2000" dirty="0">
                <a:highlight>
                  <a:srgbClr val="FFFF00"/>
                </a:highlight>
              </a:rPr>
              <a:t>mei6 aa3</a:t>
            </a:r>
            <a:r>
              <a:rPr lang="en-GB" sz="2000" dirty="0"/>
              <a:t>?</a:t>
            </a:r>
          </a:p>
          <a:p>
            <a:r>
              <a:rPr lang="en-GB" altLang="ja-JP" sz="2000" dirty="0"/>
              <a:t>Answer: [Subject] [verb] </a:t>
            </a:r>
            <a:r>
              <a:rPr lang="en-GB" altLang="ja-JP" sz="2000" dirty="0">
                <a:highlight>
                  <a:srgbClr val="FFFF00"/>
                </a:highlight>
              </a:rPr>
              <a:t>zo2</a:t>
            </a:r>
            <a:r>
              <a:rPr lang="en-GB" altLang="ja-JP" sz="2000" dirty="0"/>
              <a:t> [object] </a:t>
            </a:r>
            <a:r>
              <a:rPr lang="en-GB" altLang="ja-JP" sz="2000" dirty="0">
                <a:highlight>
                  <a:srgbClr val="FFFF00"/>
                </a:highlight>
              </a:rPr>
              <a:t>laa3</a:t>
            </a:r>
            <a:r>
              <a:rPr lang="en-GB" altLang="ja-JP" sz="2000" dirty="0"/>
              <a:t>.</a:t>
            </a:r>
          </a:p>
          <a:p>
            <a:r>
              <a:rPr lang="en-GB" altLang="ja-JP" sz="2000" dirty="0"/>
              <a:t>     OR	 [subject] mei6 [verb] aa3.</a:t>
            </a:r>
          </a:p>
        </p:txBody>
      </p:sp>
    </p:spTree>
    <p:extLst>
      <p:ext uri="{BB962C8B-B14F-4D97-AF65-F5344CB8AC3E}">
        <p14:creationId xmlns:p14="http://schemas.microsoft.com/office/powerpoint/2010/main" val="2559060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hiteboard&#10;&#10;Description automatically generated">
            <a:extLst>
              <a:ext uri="{FF2B5EF4-FFF2-40B4-BE49-F238E27FC236}">
                <a16:creationId xmlns:a16="http://schemas.microsoft.com/office/drawing/2014/main" id="{3CE5036F-547C-E94D-AE3F-FF532D964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450" y="666750"/>
            <a:ext cx="70231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46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234A598E-9B6F-C945-944B-F9ED349D4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050" y="1686700"/>
            <a:ext cx="65659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87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49E9709-ECE6-9D44-B4FF-98368AC6A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095" y="0"/>
            <a:ext cx="49588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62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endar&#10;&#10;Description automatically generated">
            <a:extLst>
              <a:ext uri="{FF2B5EF4-FFF2-40B4-BE49-F238E27FC236}">
                <a16:creationId xmlns:a16="http://schemas.microsoft.com/office/drawing/2014/main" id="{BBFB79C0-C4EC-E241-AB2B-EEF62E6A5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882" y="0"/>
            <a:ext cx="5172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19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5C9704F-5C41-EC49-84A1-F9713CCBB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941" y="0"/>
            <a:ext cx="5086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38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calendar&#10;&#10;Description automatically generated">
            <a:extLst>
              <a:ext uri="{FF2B5EF4-FFF2-40B4-BE49-F238E27FC236}">
                <a16:creationId xmlns:a16="http://schemas.microsoft.com/office/drawing/2014/main" id="{484A9A95-C86C-FC43-BA2F-1ED79D214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037" y="0"/>
            <a:ext cx="5183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73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70B6EFF-17C7-EA42-AC3A-6C509E4E4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929" y="0"/>
            <a:ext cx="5248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2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743E714A-5605-4240-AE14-DB9768C80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387" y="185153"/>
            <a:ext cx="8403333" cy="2308072"/>
          </a:xfrm>
          <a:prstGeom prst="rect">
            <a:avLst/>
          </a:prstGeom>
        </p:spPr>
      </p:pic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E6CA2AD4-13B7-3D4B-84ED-C51527D6A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087" y="4205364"/>
            <a:ext cx="5841198" cy="2308072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486436A-381F-B44E-995F-42056D920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030" y="2341987"/>
            <a:ext cx="2794870" cy="2008166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D790042-FBF0-504C-80A2-CB2B26D32F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3284" y="2424917"/>
            <a:ext cx="3161796" cy="1856928"/>
          </a:xfrm>
          <a:prstGeom prst="rect">
            <a:avLst/>
          </a:prstGeom>
        </p:spPr>
      </p:pic>
      <p:pic>
        <p:nvPicPr>
          <p:cNvPr id="10" name="Picture 9" descr="Text, letter&#10;&#10;Description automatically generated">
            <a:extLst>
              <a:ext uri="{FF2B5EF4-FFF2-40B4-BE49-F238E27FC236}">
                <a16:creationId xmlns:a16="http://schemas.microsoft.com/office/drawing/2014/main" id="{E1E55F00-33A5-E746-B65D-737B107182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0897" y="2424917"/>
            <a:ext cx="2631390" cy="200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90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ED404FB-F198-164F-8B74-D4E899D3F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412750"/>
            <a:ext cx="7366000" cy="6032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73FDF69-7078-FC42-81CE-49C3E2E30F90}"/>
              </a:ext>
            </a:extLst>
          </p:cNvPr>
          <p:cNvSpPr txBox="1"/>
          <p:nvPr/>
        </p:nvSpPr>
        <p:spPr>
          <a:xfrm>
            <a:off x="3135085" y="1460665"/>
            <a:ext cx="250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佢做中文功課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D55EED-1586-B046-9C0F-287BCE2EAA62}"/>
              </a:ext>
            </a:extLst>
          </p:cNvPr>
          <p:cNvSpPr txBox="1"/>
          <p:nvPr/>
        </p:nvSpPr>
        <p:spPr>
          <a:xfrm>
            <a:off x="3135085" y="2183081"/>
            <a:ext cx="250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我去新界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DC5884-F42B-6B49-8FC2-D75151106600}"/>
              </a:ext>
            </a:extLst>
          </p:cNvPr>
          <p:cNvSpPr txBox="1"/>
          <p:nvPr/>
        </p:nvSpPr>
        <p:spPr>
          <a:xfrm>
            <a:off x="3135085" y="2918095"/>
            <a:ext cx="250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媽媽煮飯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6FE047-5745-7A4A-9F73-DA8825BAF24A}"/>
              </a:ext>
            </a:extLst>
          </p:cNvPr>
          <p:cNvSpPr txBox="1"/>
          <p:nvPr/>
        </p:nvSpPr>
        <p:spPr>
          <a:xfrm>
            <a:off x="3135085" y="3653109"/>
            <a:ext cx="250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Farah</a:t>
            </a:r>
            <a:r>
              <a:rPr lang="ja-JP" altLang="en-US"/>
              <a:t>既哥哥黎香港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8F5194-0FC2-FE49-825D-6A3A58497027}"/>
              </a:ext>
            </a:extLst>
          </p:cNvPr>
          <p:cNvSpPr txBox="1"/>
          <p:nvPr/>
        </p:nvSpPr>
        <p:spPr>
          <a:xfrm>
            <a:off x="3135085" y="4482402"/>
            <a:ext cx="250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HK"/>
              <a:t>我</a:t>
            </a:r>
            <a:r>
              <a:rPr lang="ja-JP" altLang="en-US"/>
              <a:t>習慣唔食早餐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FC1F89-BA54-BF41-8B36-01FA9627F98F}"/>
              </a:ext>
            </a:extLst>
          </p:cNvPr>
          <p:cNvSpPr txBox="1"/>
          <p:nvPr/>
        </p:nvSpPr>
        <p:spPr>
          <a:xfrm>
            <a:off x="3135085" y="5212669"/>
            <a:ext cx="250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黃老師離開學校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C24174-948E-6946-913A-7D93089D1F98}"/>
              </a:ext>
            </a:extLst>
          </p:cNvPr>
          <p:cNvSpPr txBox="1"/>
          <p:nvPr/>
        </p:nvSpPr>
        <p:spPr>
          <a:xfrm>
            <a:off x="3135085" y="5942936"/>
            <a:ext cx="250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我練習英文發音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041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31749EFF-BA72-DD43-928C-D35C0AA5B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648" y="0"/>
            <a:ext cx="5210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10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660908-464B-BA45-AF43-7D65F9C6B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495300"/>
            <a:ext cx="7518400" cy="5867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182D1-827B-854C-849D-BFE44A772E06}"/>
              </a:ext>
            </a:extLst>
          </p:cNvPr>
          <p:cNvSpPr txBox="1"/>
          <p:nvPr/>
        </p:nvSpPr>
        <p:spPr>
          <a:xfrm>
            <a:off x="3038103" y="1565564"/>
            <a:ext cx="250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你學咗廣東話幾耐呀</a:t>
            </a:r>
            <a:r>
              <a:rPr lang="zh-TW" altLang="en-US" dirty="0"/>
              <a:t>？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49124D-68C8-B240-988F-034E52E37CB6}"/>
              </a:ext>
            </a:extLst>
          </p:cNvPr>
          <p:cNvSpPr txBox="1"/>
          <p:nvPr/>
        </p:nvSpPr>
        <p:spPr>
          <a:xfrm>
            <a:off x="3038103" y="2323606"/>
            <a:ext cx="250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佢返咗屋企幾耐呀</a:t>
            </a:r>
            <a:r>
              <a:rPr lang="zh-TW" altLang="en-US" dirty="0"/>
              <a:t>？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F7C632-1F2B-0545-8A8A-D2ED5CCBCA3C}"/>
              </a:ext>
            </a:extLst>
          </p:cNvPr>
          <p:cNvSpPr txBox="1"/>
          <p:nvPr/>
        </p:nvSpPr>
        <p:spPr>
          <a:xfrm>
            <a:off x="3038103" y="3081648"/>
            <a:ext cx="250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你等咗佢幾耐呀</a:t>
            </a:r>
            <a:r>
              <a:rPr lang="zh-TW" altLang="en-US" dirty="0"/>
              <a:t>？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8CE28C-4712-6A4A-BAB1-A81AE484C50B}"/>
              </a:ext>
            </a:extLst>
          </p:cNvPr>
          <p:cNvSpPr txBox="1"/>
          <p:nvPr/>
        </p:nvSpPr>
        <p:spPr>
          <a:xfrm>
            <a:off x="3190503" y="5107770"/>
            <a:ext cx="250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你講咗電話幾耐呀</a:t>
            </a:r>
            <a:r>
              <a:rPr lang="zh-TW" altLang="en-US" dirty="0"/>
              <a:t>？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6ED8C9-7C62-B642-A948-7416F7FF94F6}"/>
              </a:ext>
            </a:extLst>
          </p:cNvPr>
          <p:cNvSpPr txBox="1"/>
          <p:nvPr/>
        </p:nvSpPr>
        <p:spPr>
          <a:xfrm>
            <a:off x="3190503" y="5865812"/>
            <a:ext cx="250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你爸爸去咗旅行幾耐呀</a:t>
            </a:r>
            <a:r>
              <a:rPr lang="zh-TW" altLang="en-US" dirty="0"/>
              <a:t>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927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BA52809-5EA9-C941-BA91-F0CB19F25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044" y="1252304"/>
            <a:ext cx="9122915" cy="43533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C04965-152F-3A47-808B-AE2811ECF844}"/>
              </a:ext>
            </a:extLst>
          </p:cNvPr>
          <p:cNvSpPr txBox="1"/>
          <p:nvPr/>
        </p:nvSpPr>
        <p:spPr>
          <a:xfrm>
            <a:off x="2539339" y="2456212"/>
            <a:ext cx="250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HK"/>
              <a:t>返學</a:t>
            </a:r>
            <a:r>
              <a:rPr lang="ja-JP" altLang="en-US"/>
              <a:t>之前</a:t>
            </a:r>
            <a:r>
              <a:rPr lang="zh-TW" altLang="en-US" dirty="0"/>
              <a:t>，</a:t>
            </a:r>
            <a:r>
              <a:rPr lang="ja-JP" altLang="en-US"/>
              <a:t>我食早餐</a:t>
            </a:r>
            <a:r>
              <a:rPr lang="zh-TW" altLang="en-US" dirty="0"/>
              <a:t>。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2C2E98-FD03-B241-BAE3-53B5D60793FE}"/>
              </a:ext>
            </a:extLst>
          </p:cNvPr>
          <p:cNvSpPr txBox="1"/>
          <p:nvPr/>
        </p:nvSpPr>
        <p:spPr>
          <a:xfrm>
            <a:off x="2539339" y="2941121"/>
            <a:ext cx="297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HK"/>
              <a:t>佢</a:t>
            </a:r>
            <a:r>
              <a:rPr lang="ja-JP" altLang="en-US"/>
              <a:t>喺屋企玩電腦</a:t>
            </a:r>
            <a:r>
              <a:rPr lang="zh-TW" altLang="en-US" dirty="0"/>
              <a:t>，</a:t>
            </a:r>
            <a:r>
              <a:rPr lang="ja-JP" altLang="en-US"/>
              <a:t>睇電視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FE8014-7E5F-B54A-A611-ADF6C1E5FE2D}"/>
              </a:ext>
            </a:extLst>
          </p:cNvPr>
          <p:cNvSpPr txBox="1"/>
          <p:nvPr/>
        </p:nvSpPr>
        <p:spPr>
          <a:xfrm>
            <a:off x="4520540" y="3603833"/>
            <a:ext cx="496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HK"/>
              <a:t>返學</a:t>
            </a:r>
            <a:r>
              <a:rPr lang="ja-JP" altLang="en-US"/>
              <a:t>之後</a:t>
            </a:r>
            <a:r>
              <a:rPr lang="zh-TW" altLang="en-US" dirty="0"/>
              <a:t>，</a:t>
            </a:r>
            <a:r>
              <a:rPr lang="ja-JP" altLang="en-US"/>
              <a:t>我地有集會</a:t>
            </a:r>
            <a:r>
              <a:rPr lang="zh-TW" altLang="en-US" dirty="0"/>
              <a:t>，</a:t>
            </a:r>
            <a:r>
              <a:rPr lang="ja-JP" altLang="en-US"/>
              <a:t>然後上第一堂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90DA7E-C134-E04D-91CE-6AE3CB952999}"/>
              </a:ext>
            </a:extLst>
          </p:cNvPr>
          <p:cNvSpPr txBox="1"/>
          <p:nvPr/>
        </p:nvSpPr>
        <p:spPr>
          <a:xfrm>
            <a:off x="2440379" y="4420098"/>
            <a:ext cx="496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HK"/>
              <a:t>佢</a:t>
            </a:r>
            <a:r>
              <a:rPr lang="ja-JP" altLang="en-US"/>
              <a:t>去買飯盒</a:t>
            </a:r>
            <a:r>
              <a:rPr lang="zh-TW" altLang="en-US" dirty="0"/>
              <a:t>，</a:t>
            </a:r>
            <a:r>
              <a:rPr lang="ja-JP" altLang="en-US"/>
              <a:t>返屋企</a:t>
            </a:r>
            <a:r>
              <a:rPr lang="zh-TW" altLang="en-US" dirty="0"/>
              <a:t>。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7CC3AF-6E94-314D-A425-E8681982F31C}"/>
              </a:ext>
            </a:extLst>
          </p:cNvPr>
          <p:cNvSpPr txBox="1"/>
          <p:nvPr/>
        </p:nvSpPr>
        <p:spPr>
          <a:xfrm>
            <a:off x="2440378" y="4905007"/>
            <a:ext cx="496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我黎餐廳一陣啫</a:t>
            </a:r>
            <a:r>
              <a:rPr lang="zh-TW" altLang="en-US" dirty="0"/>
              <a:t>。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51FF4C-A252-3243-B303-35D2F2908F0B}"/>
              </a:ext>
            </a:extLst>
          </p:cNvPr>
          <p:cNvSpPr txBox="1"/>
          <p:nvPr/>
        </p:nvSpPr>
        <p:spPr>
          <a:xfrm>
            <a:off x="2440378" y="5567719"/>
            <a:ext cx="496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我返學會搭地鐵先</a:t>
            </a:r>
            <a:r>
              <a:rPr lang="zh-TW" altLang="en-US" dirty="0"/>
              <a:t>，</a:t>
            </a:r>
            <a:r>
              <a:rPr lang="ja-JP" altLang="en-US"/>
              <a:t>轉小巴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21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866202AA-091E-BC45-8E34-392A6AA7F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481" y="872014"/>
            <a:ext cx="8015037" cy="51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81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E9D17-C6E9-1B49-8138-0E3AE2C34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 </a:t>
            </a:r>
            <a:r>
              <a:rPr lang="en-GB" dirty="0"/>
              <a:t>did</a:t>
            </a:r>
            <a:r>
              <a:rPr lang="en-US" dirty="0"/>
              <a:t> </a:t>
            </a:r>
            <a:r>
              <a:rPr lang="en-GB" dirty="0"/>
              <a:t>you</a:t>
            </a:r>
            <a:r>
              <a:rPr lang="en-US" dirty="0"/>
              <a:t> </a:t>
            </a:r>
            <a:r>
              <a:rPr lang="en-GB" dirty="0"/>
              <a:t>do</a:t>
            </a:r>
            <a:r>
              <a:rPr lang="en-US" dirty="0"/>
              <a:t> </a:t>
            </a:r>
            <a:r>
              <a:rPr lang="en-GB" dirty="0"/>
              <a:t>last</a:t>
            </a:r>
            <a:r>
              <a:rPr lang="en-US" dirty="0"/>
              <a:t> </a:t>
            </a:r>
            <a:r>
              <a:rPr lang="en-GB" dirty="0"/>
              <a:t>weekend (soeng6 go3 zau1 mut6)?</a:t>
            </a:r>
          </a:p>
          <a:p>
            <a:r>
              <a:rPr lang="en-GB" dirty="0"/>
              <a:t>What will you do this weekend (haa6 go3 zau1 mut6)?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F31889-DE00-9041-BED0-9EEB6B821E73}"/>
              </a:ext>
            </a:extLst>
          </p:cNvPr>
          <p:cNvSpPr txBox="1"/>
          <p:nvPr/>
        </p:nvSpPr>
        <p:spPr>
          <a:xfrm>
            <a:off x="2792627" y="481913"/>
            <a:ext cx="6215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1349032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C9970D81-D2BF-2742-BFFA-51DB5BC5F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969" y="87513"/>
            <a:ext cx="5271174" cy="677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17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6BE18187-F387-EA4F-9ADB-A2C73E9C1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968" y="117026"/>
            <a:ext cx="4916278" cy="674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33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9DF64BA7-ED2C-8344-9A34-789D69E93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55" y="0"/>
            <a:ext cx="525557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246072-021D-0C4E-9C26-158D86F0E76D}"/>
              </a:ext>
            </a:extLst>
          </p:cNvPr>
          <p:cNvSpPr txBox="1"/>
          <p:nvPr/>
        </p:nvSpPr>
        <p:spPr>
          <a:xfrm>
            <a:off x="6096000" y="1384663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How many times a week do you go to school?</a:t>
            </a:r>
          </a:p>
          <a:p>
            <a:pPr marL="342900" indent="-342900">
              <a:buAutoNum type="arabicPeriod"/>
            </a:pPr>
            <a:r>
              <a:rPr lang="en-US" dirty="0"/>
              <a:t>How many times a week do you learn Chinese?</a:t>
            </a:r>
          </a:p>
          <a:p>
            <a:pPr marL="342900" indent="-342900">
              <a:buAutoNum type="arabicPeriod"/>
            </a:pPr>
            <a:r>
              <a:rPr lang="en-US" dirty="0"/>
              <a:t>How many times a month do you go hiking? (hang4 saan1)</a:t>
            </a:r>
          </a:p>
          <a:p>
            <a:pPr marL="342900" indent="-342900">
              <a:buAutoNum type="arabicPeriod"/>
            </a:pPr>
            <a:r>
              <a:rPr lang="en-US" dirty="0"/>
              <a:t>How many times a year do you have exam? (hao2 si5)</a:t>
            </a:r>
          </a:p>
        </p:txBody>
      </p:sp>
    </p:spTree>
    <p:extLst>
      <p:ext uri="{BB962C8B-B14F-4D97-AF65-F5344CB8AC3E}">
        <p14:creationId xmlns:p14="http://schemas.microsoft.com/office/powerpoint/2010/main" val="3617456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8913500-8D2C-7546-9B50-D8B55ED02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159000"/>
            <a:ext cx="5638800" cy="2540000"/>
          </a:xfrm>
          <a:prstGeom prst="rect">
            <a:avLst/>
          </a:prstGeom>
        </p:spPr>
      </p:pic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200035E9-F2D2-A446-A3D4-911584682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023" y="0"/>
            <a:ext cx="55791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71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AFCB9D23-4931-DD46-8AFB-3C9E1FF24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730" y="179515"/>
            <a:ext cx="4997317" cy="667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11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5DA0C320-0F36-B34A-8019-D47E19D58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528" y="292061"/>
            <a:ext cx="4770943" cy="627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73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419F76-DFA6-4D48-813E-4A36894E0B28}"/>
              </a:ext>
            </a:extLst>
          </p:cNvPr>
          <p:cNvSpPr txBox="1"/>
          <p:nvPr/>
        </p:nvSpPr>
        <p:spPr>
          <a:xfrm>
            <a:off x="2340864" y="1560576"/>
            <a:ext cx="91196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Tell us how you spend a typical week</a:t>
            </a:r>
          </a:p>
          <a:p>
            <a:endParaRPr lang="en-US" dirty="0"/>
          </a:p>
          <a:p>
            <a:r>
              <a:rPr lang="en-US" dirty="0"/>
              <a:t>For example:</a:t>
            </a:r>
          </a:p>
          <a:p>
            <a:endParaRPr lang="en-US" dirty="0"/>
          </a:p>
          <a:p>
            <a:r>
              <a:rPr lang="en-US" dirty="0"/>
              <a:t>From Monday to Friday wake up at ….. Go to school from … to …</a:t>
            </a:r>
          </a:p>
          <a:p>
            <a:r>
              <a:rPr lang="en-US" dirty="0"/>
              <a:t>Finish school at …</a:t>
            </a:r>
          </a:p>
          <a:p>
            <a:r>
              <a:rPr lang="en-US" dirty="0"/>
              <a:t>After school I go to [some activity] at …</a:t>
            </a:r>
          </a:p>
          <a:p>
            <a:r>
              <a:rPr lang="en-US" dirty="0"/>
              <a:t>Saturday…</a:t>
            </a:r>
          </a:p>
          <a:p>
            <a:r>
              <a:rPr lang="en-US" dirty="0"/>
              <a:t>Sunday…</a:t>
            </a:r>
          </a:p>
        </p:txBody>
      </p:sp>
    </p:spTree>
    <p:extLst>
      <p:ext uri="{BB962C8B-B14F-4D97-AF65-F5344CB8AC3E}">
        <p14:creationId xmlns:p14="http://schemas.microsoft.com/office/powerpoint/2010/main" val="2627557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188586CE-F952-A547-B266-AC538BA95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50" y="209550"/>
            <a:ext cx="73025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40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BD3DB068-8C3A-4840-9BCD-6B53D0C08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214" y="704580"/>
            <a:ext cx="9107571" cy="54488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A7F9DE-B60F-844F-B64A-B5B523BF47A1}"/>
              </a:ext>
            </a:extLst>
          </p:cNvPr>
          <p:cNvSpPr/>
          <p:nvPr/>
        </p:nvSpPr>
        <p:spPr>
          <a:xfrm>
            <a:off x="6993486" y="4232874"/>
            <a:ext cx="1047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sai2 sau2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377D4-7542-DB46-A161-DEF25D39BA03}"/>
              </a:ext>
            </a:extLst>
          </p:cNvPr>
          <p:cNvSpPr/>
          <p:nvPr/>
        </p:nvSpPr>
        <p:spPr>
          <a:xfrm>
            <a:off x="10240746" y="5258485"/>
            <a:ext cx="1571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fong3 siu2 sik1</a:t>
            </a:r>
          </a:p>
          <a:p>
            <a:r>
              <a:rPr lang="en-US" dirty="0" err="1"/>
              <a:t>放小息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318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9D8B10AB-AA1B-0E48-A3C1-71E0705E5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840" y="0"/>
            <a:ext cx="640231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08804F-390F-7547-AFA7-177540CC5165}"/>
              </a:ext>
            </a:extLst>
          </p:cNvPr>
          <p:cNvSpPr txBox="1"/>
          <p:nvPr/>
        </p:nvSpPr>
        <p:spPr>
          <a:xfrm>
            <a:off x="256032" y="3938016"/>
            <a:ext cx="3938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Sik6 zo2 faan6 mei6 aa3?</a:t>
            </a:r>
            <a:endParaRPr lang="en-GB" altLang="ja-JP" dirty="0"/>
          </a:p>
          <a:p>
            <a:r>
              <a:rPr lang="ja-JP" altLang="en-US"/>
              <a:t>食咗飯未呀</a:t>
            </a:r>
            <a:r>
              <a:rPr lang="zh-TW" altLang="en-US" dirty="0"/>
              <a:t>？</a:t>
            </a:r>
            <a:endParaRPr lang="en-GB" altLang="zh-TW" dirty="0"/>
          </a:p>
          <a:p>
            <a:r>
              <a:rPr lang="en-GB" altLang="zh-TW" dirty="0"/>
              <a:t>Have you eaten?</a:t>
            </a:r>
            <a:endParaRPr lang="en-HK" altLang="zh-TW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E81E4A-CE44-F84B-9BC3-FEAFDBA69363}"/>
              </a:ext>
            </a:extLst>
          </p:cNvPr>
          <p:cNvSpPr txBox="1"/>
          <p:nvPr/>
        </p:nvSpPr>
        <p:spPr>
          <a:xfrm>
            <a:off x="256032" y="5028617"/>
            <a:ext cx="3938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Sik6 zo2 laa3</a:t>
            </a:r>
            <a:endParaRPr lang="en-GB" altLang="ja-JP" dirty="0"/>
          </a:p>
          <a:p>
            <a:r>
              <a:rPr lang="ja-JP" altLang="en-US"/>
              <a:t>食咗喇</a:t>
            </a:r>
            <a:endParaRPr lang="en-US" dirty="0"/>
          </a:p>
          <a:p>
            <a:r>
              <a:rPr lang="en-US" dirty="0"/>
              <a:t>Or</a:t>
            </a:r>
          </a:p>
          <a:p>
            <a:r>
              <a:rPr lang="en-US" dirty="0"/>
              <a:t>Mei6 aa3</a:t>
            </a:r>
          </a:p>
          <a:p>
            <a:r>
              <a:rPr lang="ja-JP" altLang="en-US"/>
              <a:t>未呀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30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77E29D-554C-B94B-BDA8-F9E2AAE2475E}"/>
              </a:ext>
            </a:extLst>
          </p:cNvPr>
          <p:cNvSpPr/>
          <p:nvPr/>
        </p:nvSpPr>
        <p:spPr>
          <a:xfrm>
            <a:off x="2703725" y="458905"/>
            <a:ext cx="629666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Question: [Verb] zo2 [object] mei6 aa3?</a:t>
            </a:r>
          </a:p>
          <a:p>
            <a:r>
              <a:rPr lang="en-GB" altLang="ja-JP" sz="2800" dirty="0"/>
              <a:t>Answer: [Subject] [verb] zo2 [object] laa3.</a:t>
            </a:r>
          </a:p>
          <a:p>
            <a:r>
              <a:rPr lang="en-GB" altLang="ja-JP" sz="2800" dirty="0"/>
              <a:t>     OR	 [subject] mei6 [verb] aa3.</a:t>
            </a:r>
          </a:p>
        </p:txBody>
      </p:sp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9114388F-9110-E34A-8ABC-ED8DC2E2C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725" y="2184979"/>
            <a:ext cx="6296661" cy="248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09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13918</TotalTime>
  <Words>359</Words>
  <Application>Microsoft Macintosh PowerPoint</Application>
  <PresentationFormat>Widescreen</PresentationFormat>
  <Paragraphs>53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Cantonese I Week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Cantonese II Week 1</dc:title>
  <dc:creator>Rona Chau</dc:creator>
  <cp:lastModifiedBy>Rona Chau</cp:lastModifiedBy>
  <cp:revision>37</cp:revision>
  <dcterms:created xsi:type="dcterms:W3CDTF">2021-02-21T14:45:20Z</dcterms:created>
  <dcterms:modified xsi:type="dcterms:W3CDTF">2021-11-24T15:25:29Z</dcterms:modified>
</cp:coreProperties>
</file>