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88" r:id="rId4"/>
    <p:sldId id="284" r:id="rId5"/>
    <p:sldId id="264" r:id="rId6"/>
    <p:sldId id="276" r:id="rId7"/>
    <p:sldId id="257" r:id="rId8"/>
    <p:sldId id="259" r:id="rId9"/>
    <p:sldId id="260" r:id="rId10"/>
    <p:sldId id="261" r:id="rId11"/>
    <p:sldId id="262" r:id="rId12"/>
    <p:sldId id="268" r:id="rId13"/>
    <p:sldId id="285" r:id="rId14"/>
    <p:sldId id="286" r:id="rId15"/>
    <p:sldId id="266" r:id="rId16"/>
    <p:sldId id="270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7"/>
    <p:restoredTop sz="94453"/>
  </p:normalViewPr>
  <p:slideViewPr>
    <p:cSldViewPr snapToGrid="0" snapToObjects="1">
      <p:cViewPr varScale="1">
        <p:scale>
          <a:sx n="105" d="100"/>
          <a:sy n="105" d="100"/>
        </p:scale>
        <p:origin x="11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6B48-EDB3-C34A-9D59-9812ED323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3289A-70CD-C446-84C5-C839F71F8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3095-5136-A047-87D7-6016BF90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B437-C4BB-FB4F-9197-64F7430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B5D0F-018E-134B-BB32-D5B0AEC2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3388-7889-E949-8C97-AFDDAAFE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097BD-4B49-944D-9129-42ECF5433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C372-DAD3-F846-A013-5C8C9FE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E4AC-1FB2-9D43-B0FE-89D2FF17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4A08-5FA8-3344-9EB0-14F36B99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F17A0-E9DA-9848-8A45-512E34858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E4A61-FEBA-0948-8610-B45B333F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B3AC-A40A-904C-B341-6A874317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1A20-BD49-9F46-AB40-EBA1EA87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6361-E199-F741-8F64-BD38A24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C4E-9C9A-F34C-887C-0F42AD5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6239-A28E-C54B-B799-9D6E61B2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587F-C0E9-6F4E-AA7E-097F993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CEA6-29AD-E04F-8408-4B65E49B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F71D-DBF1-894C-A57A-AC3523FA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430C-9D80-F54B-8E39-7109EADB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60575-D133-7D45-AF0E-1CB8CFEFA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A262-A5F8-9449-9814-B075A63F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CAE1-1DDB-4D4A-9350-96F1BAD1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0AF72-29F2-784E-AF72-8E24B68D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D98D-4D0B-CF46-9913-96D85EAF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F6AC-E4F3-3D4B-9EFE-F37F30282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5CC66-F3A0-5B4E-BD49-6627FBB00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2417C-86C8-C448-AB23-62EBA4A9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8B1AF-4F1C-9649-A5EE-8D83615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5377-6662-D44E-AB1A-E6FAC190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F891-FB07-2242-A574-BB59F2F3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5BE9-A14F-DB48-89A8-44550D8B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312BE-3127-F04E-9592-DBAB4805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A3449-7783-B345-A2CB-6C65549E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4E368-4C9C-984F-9478-ED06D402C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A540D-D41B-AC40-A7F1-47BF6C42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69A0A-1238-3940-9F07-E51E0B04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704FD-383D-5244-A0FE-BBB77B12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9477-1FBC-A44C-899A-951AA4EF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06B4-F7D8-114A-AC46-EAED0A2F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8392C-F015-4E42-A880-5354A9AE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312C2-A79C-D243-8278-3DB2857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4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99C61-0156-DC47-B962-7D4C905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09CF4-2059-EB4B-808D-3A5BAC7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FECF7-B2F8-9946-9589-C03D9C6F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C571-8D5F-7E4E-9A36-51B02220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F0E8-CF8C-5D48-A81C-979F92A7E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550A-5CC1-354E-B9EA-D057CFBD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A938C-7719-9F4C-B498-2F1734F6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E5E5A-B92A-B340-AB45-E7803DD1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C38B0-B343-BE40-AD3F-44D4B678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892B-D68D-6949-A77C-1E3E51F1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D1E25-E130-ED4C-9131-7D1493C06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C5F1-7163-C445-B02F-2F2BFCE5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84005-1A81-1C46-BCE7-DAAAE2BD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D1CBF-3097-F64A-8D95-4C274CB6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3AC81-68EB-9E47-9405-63A373DF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B5865-EDD4-6649-BB2A-3FB53ECF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2445D-F1D8-F246-AC70-AC29EAA74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31EB-B79C-2F4F-9297-734A99997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6EF9-4137-904E-9EBD-712C45F9F9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4497-2569-C84D-A4A0-00023B85C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6AB4-6926-1049-A551-6B2CB8AA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FAAD9-252C-5C44-8DF3-69FCD60FD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2" b="40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75B68-D44F-3247-94D0-54692D5E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Cantonese I</a:t>
            </a:r>
          </a:p>
          <a:p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Week 1</a:t>
            </a:r>
            <a:r>
              <a:rPr lang="en-US" altLang="zh-TW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sz="2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calendar&#10;&#10;Description automatically generated">
            <a:extLst>
              <a:ext uri="{FF2B5EF4-FFF2-40B4-BE49-F238E27FC236}">
                <a16:creationId xmlns:a16="http://schemas.microsoft.com/office/drawing/2014/main" id="{484A9A95-C86C-FC43-BA2F-1ED79D21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37" y="0"/>
            <a:ext cx="518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70B6EFF-17C7-EA42-AC3A-6C509E4E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929" y="0"/>
            <a:ext cx="5248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D404FB-F198-164F-8B74-D4E899D3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412750"/>
            <a:ext cx="7366000" cy="6032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3FDF69-7078-FC42-81CE-49C3E2E30F90}"/>
              </a:ext>
            </a:extLst>
          </p:cNvPr>
          <p:cNvSpPr txBox="1"/>
          <p:nvPr/>
        </p:nvSpPr>
        <p:spPr>
          <a:xfrm>
            <a:off x="3135085" y="1460665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佢做中文功課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D55EED-1586-B046-9C0F-287BCE2EAA62}"/>
              </a:ext>
            </a:extLst>
          </p:cNvPr>
          <p:cNvSpPr txBox="1"/>
          <p:nvPr/>
        </p:nvSpPr>
        <p:spPr>
          <a:xfrm>
            <a:off x="3135085" y="2183081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我去新界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DC5884-F42B-6B49-8FC2-D75151106600}"/>
              </a:ext>
            </a:extLst>
          </p:cNvPr>
          <p:cNvSpPr txBox="1"/>
          <p:nvPr/>
        </p:nvSpPr>
        <p:spPr>
          <a:xfrm>
            <a:off x="3135085" y="2918095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媽媽煮飯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6FE047-5745-7A4A-9F73-DA8825BAF24A}"/>
              </a:ext>
            </a:extLst>
          </p:cNvPr>
          <p:cNvSpPr txBox="1"/>
          <p:nvPr/>
        </p:nvSpPr>
        <p:spPr>
          <a:xfrm>
            <a:off x="3135085" y="3653109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Farah</a:t>
            </a:r>
            <a:r>
              <a:rPr lang="ja-JP" altLang="en-US"/>
              <a:t>既哥哥黎香港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8F5194-0FC2-FE49-825D-6A3A58497027}"/>
              </a:ext>
            </a:extLst>
          </p:cNvPr>
          <p:cNvSpPr txBox="1"/>
          <p:nvPr/>
        </p:nvSpPr>
        <p:spPr>
          <a:xfrm>
            <a:off x="3135085" y="4482402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HK"/>
              <a:t>我</a:t>
            </a:r>
            <a:r>
              <a:rPr lang="ja-JP" altLang="en-US"/>
              <a:t>習慣唔食早餐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C1F89-BA54-BF41-8B36-01FA9627F98F}"/>
              </a:ext>
            </a:extLst>
          </p:cNvPr>
          <p:cNvSpPr txBox="1"/>
          <p:nvPr/>
        </p:nvSpPr>
        <p:spPr>
          <a:xfrm>
            <a:off x="3135085" y="5212669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黃老師離開學校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24174-948E-6946-913A-7D93089D1F98}"/>
              </a:ext>
            </a:extLst>
          </p:cNvPr>
          <p:cNvSpPr txBox="1"/>
          <p:nvPr/>
        </p:nvSpPr>
        <p:spPr>
          <a:xfrm>
            <a:off x="3135085" y="5942936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我練習英文發音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41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660908-464B-BA45-AF43-7D65F9C6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495300"/>
            <a:ext cx="7518400" cy="586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82D1-827B-854C-849D-BFE44A772E06}"/>
              </a:ext>
            </a:extLst>
          </p:cNvPr>
          <p:cNvSpPr txBox="1"/>
          <p:nvPr/>
        </p:nvSpPr>
        <p:spPr>
          <a:xfrm>
            <a:off x="3038103" y="1565564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你學咗廣東話幾耐呀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9124D-68C8-B240-988F-034E52E37CB6}"/>
              </a:ext>
            </a:extLst>
          </p:cNvPr>
          <p:cNvSpPr txBox="1"/>
          <p:nvPr/>
        </p:nvSpPr>
        <p:spPr>
          <a:xfrm>
            <a:off x="3038103" y="2323606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佢返咗屋企幾耐呀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7C632-1F2B-0545-8A8A-D2ED5CCBCA3C}"/>
              </a:ext>
            </a:extLst>
          </p:cNvPr>
          <p:cNvSpPr txBox="1"/>
          <p:nvPr/>
        </p:nvSpPr>
        <p:spPr>
          <a:xfrm>
            <a:off x="3038103" y="3081648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你等咗佢幾耐呀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CE28C-4712-6A4A-BAB1-A81AE484C50B}"/>
              </a:ext>
            </a:extLst>
          </p:cNvPr>
          <p:cNvSpPr txBox="1"/>
          <p:nvPr/>
        </p:nvSpPr>
        <p:spPr>
          <a:xfrm>
            <a:off x="3190503" y="5107770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你講咗電話幾耐呀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ED8C9-7C62-B642-A948-7416F7FF94F6}"/>
              </a:ext>
            </a:extLst>
          </p:cNvPr>
          <p:cNvSpPr txBox="1"/>
          <p:nvPr/>
        </p:nvSpPr>
        <p:spPr>
          <a:xfrm>
            <a:off x="3190503" y="5865812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你爸爸去咗旅行幾耐呀</a:t>
            </a:r>
            <a:r>
              <a:rPr lang="zh-TW" altLang="en-US" dirty="0"/>
              <a:t>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2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BA52809-5EA9-C941-BA91-F0CB19F2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44" y="1252304"/>
            <a:ext cx="9122915" cy="4353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04965-152F-3A47-808B-AE2811ECF844}"/>
              </a:ext>
            </a:extLst>
          </p:cNvPr>
          <p:cNvSpPr txBox="1"/>
          <p:nvPr/>
        </p:nvSpPr>
        <p:spPr>
          <a:xfrm>
            <a:off x="2539339" y="2456212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HK"/>
              <a:t>返學</a:t>
            </a:r>
            <a:r>
              <a:rPr lang="ja-JP" altLang="en-US"/>
              <a:t>之前</a:t>
            </a:r>
            <a:r>
              <a:rPr lang="zh-TW" altLang="en-US" dirty="0"/>
              <a:t>，</a:t>
            </a:r>
            <a:r>
              <a:rPr lang="ja-JP" altLang="en-US"/>
              <a:t>我食早餐</a:t>
            </a:r>
            <a:r>
              <a:rPr lang="zh-TW" altLang="en-US" dirty="0"/>
              <a:t>。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C2E98-FD03-B241-BAE3-53B5D60793FE}"/>
              </a:ext>
            </a:extLst>
          </p:cNvPr>
          <p:cNvSpPr txBox="1"/>
          <p:nvPr/>
        </p:nvSpPr>
        <p:spPr>
          <a:xfrm>
            <a:off x="2539339" y="2941121"/>
            <a:ext cx="29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HK"/>
              <a:t>佢</a:t>
            </a:r>
            <a:r>
              <a:rPr lang="ja-JP" altLang="en-US"/>
              <a:t>喺屋企玩電腦</a:t>
            </a:r>
            <a:r>
              <a:rPr lang="zh-TW" altLang="en-US" dirty="0"/>
              <a:t>，</a:t>
            </a:r>
            <a:r>
              <a:rPr lang="ja-JP" altLang="en-US"/>
              <a:t>睇電視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E8014-7E5F-B54A-A611-ADF6C1E5FE2D}"/>
              </a:ext>
            </a:extLst>
          </p:cNvPr>
          <p:cNvSpPr txBox="1"/>
          <p:nvPr/>
        </p:nvSpPr>
        <p:spPr>
          <a:xfrm>
            <a:off x="4520540" y="3603833"/>
            <a:ext cx="49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HK"/>
              <a:t>返學</a:t>
            </a:r>
            <a:r>
              <a:rPr lang="ja-JP" altLang="en-US"/>
              <a:t>之後</a:t>
            </a:r>
            <a:r>
              <a:rPr lang="zh-TW" altLang="en-US" dirty="0"/>
              <a:t>，</a:t>
            </a:r>
            <a:r>
              <a:rPr lang="ja-JP" altLang="en-US"/>
              <a:t>我地有集會</a:t>
            </a:r>
            <a:r>
              <a:rPr lang="zh-TW" altLang="en-US" dirty="0"/>
              <a:t>，</a:t>
            </a:r>
            <a:r>
              <a:rPr lang="ja-JP" altLang="en-US"/>
              <a:t>然後上第一堂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0DA7E-C134-E04D-91CE-6AE3CB952999}"/>
              </a:ext>
            </a:extLst>
          </p:cNvPr>
          <p:cNvSpPr txBox="1"/>
          <p:nvPr/>
        </p:nvSpPr>
        <p:spPr>
          <a:xfrm>
            <a:off x="2440379" y="4420098"/>
            <a:ext cx="49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HK"/>
              <a:t>佢</a:t>
            </a:r>
            <a:r>
              <a:rPr lang="ja-JP" altLang="en-US"/>
              <a:t>去買飯盒</a:t>
            </a:r>
            <a:r>
              <a:rPr lang="zh-TW" altLang="en-US" dirty="0"/>
              <a:t>，</a:t>
            </a:r>
            <a:r>
              <a:rPr lang="ja-JP" altLang="en-US"/>
              <a:t>返屋企</a:t>
            </a:r>
            <a:r>
              <a:rPr lang="zh-TW" altLang="en-US" dirty="0"/>
              <a:t>。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CC3AF-6E94-314D-A425-E8681982F31C}"/>
              </a:ext>
            </a:extLst>
          </p:cNvPr>
          <p:cNvSpPr txBox="1"/>
          <p:nvPr/>
        </p:nvSpPr>
        <p:spPr>
          <a:xfrm>
            <a:off x="2440378" y="4905007"/>
            <a:ext cx="49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我黎餐廳一陣啫</a:t>
            </a:r>
            <a:r>
              <a:rPr lang="zh-TW" altLang="en-US" dirty="0"/>
              <a:t>。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1FF4C-A252-3243-B303-35D2F2908F0B}"/>
              </a:ext>
            </a:extLst>
          </p:cNvPr>
          <p:cNvSpPr txBox="1"/>
          <p:nvPr/>
        </p:nvSpPr>
        <p:spPr>
          <a:xfrm>
            <a:off x="2440378" y="5567719"/>
            <a:ext cx="49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我返學會搭地鐵先</a:t>
            </a:r>
            <a:r>
              <a:rPr lang="zh-TW" altLang="en-US" dirty="0"/>
              <a:t>，</a:t>
            </a:r>
            <a:r>
              <a:rPr lang="ja-JP" altLang="en-US"/>
              <a:t>轉小巴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43E714A-5605-4240-AE14-DB9768C8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87" y="185153"/>
            <a:ext cx="8403333" cy="2308072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6CA2AD4-13B7-3D4B-84ED-C51527D6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87" y="4205364"/>
            <a:ext cx="5841198" cy="2308072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486436A-381F-B44E-995F-42056D920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030" y="2341987"/>
            <a:ext cx="2794870" cy="200816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D790042-FBF0-504C-80A2-CB2B26D32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284" y="2424917"/>
            <a:ext cx="3161796" cy="1856928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E1E55F00-33A5-E746-B65D-737B10718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0897" y="2424917"/>
            <a:ext cx="2631390" cy="20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66202AA-091E-BC45-8E34-392A6AA7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481" y="872014"/>
            <a:ext cx="8015037" cy="51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8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E9D17-C6E9-1B49-8138-0E3AE2C34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 </a:t>
            </a:r>
            <a:r>
              <a:rPr lang="en-GB" dirty="0"/>
              <a:t>did</a:t>
            </a:r>
            <a:r>
              <a:rPr lang="en-US" dirty="0"/>
              <a:t> </a:t>
            </a:r>
            <a:r>
              <a:rPr lang="en-GB" dirty="0"/>
              <a:t>you</a:t>
            </a:r>
            <a:r>
              <a:rPr lang="en-US" dirty="0"/>
              <a:t> </a:t>
            </a:r>
            <a:r>
              <a:rPr lang="en-GB" dirty="0"/>
              <a:t>do</a:t>
            </a:r>
            <a:r>
              <a:rPr lang="en-US" dirty="0"/>
              <a:t> </a:t>
            </a:r>
            <a:r>
              <a:rPr lang="en-GB" dirty="0"/>
              <a:t>last</a:t>
            </a:r>
            <a:r>
              <a:rPr lang="en-US" dirty="0"/>
              <a:t> </a:t>
            </a:r>
            <a:r>
              <a:rPr lang="en-GB" dirty="0"/>
              <a:t>weekend (soeng6 go3 zau1 mut6)?</a:t>
            </a:r>
          </a:p>
          <a:p>
            <a:r>
              <a:rPr lang="en-GB" dirty="0"/>
              <a:t>What will you do this weekend (haa6 go3 zau1 mut6)?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31889-DE00-9041-BED0-9EEB6B821E73}"/>
              </a:ext>
            </a:extLst>
          </p:cNvPr>
          <p:cNvSpPr txBox="1"/>
          <p:nvPr/>
        </p:nvSpPr>
        <p:spPr>
          <a:xfrm>
            <a:off x="2792627" y="481913"/>
            <a:ext cx="621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134903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9970D81-D2BF-2742-BFFA-51DB5BC5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69" y="87513"/>
            <a:ext cx="5271174" cy="67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6BE18187-F387-EA4F-9ADB-A2C73E9C1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68" y="117026"/>
            <a:ext cx="4916278" cy="67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3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9D8B10AB-AA1B-0E48-A3C1-71E0705E5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840" y="0"/>
            <a:ext cx="640231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08804F-390F-7547-AFA7-177540CC5165}"/>
              </a:ext>
            </a:extLst>
          </p:cNvPr>
          <p:cNvSpPr txBox="1"/>
          <p:nvPr/>
        </p:nvSpPr>
        <p:spPr>
          <a:xfrm>
            <a:off x="256032" y="3938016"/>
            <a:ext cx="3938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Sik6 zo2 faan6 mei6 aa3?</a:t>
            </a:r>
            <a:endParaRPr lang="en-GB" altLang="ja-JP" dirty="0"/>
          </a:p>
          <a:p>
            <a:r>
              <a:rPr lang="ja-JP" altLang="en-US"/>
              <a:t>食咗飯未呀</a:t>
            </a:r>
            <a:r>
              <a:rPr lang="zh-TW" altLang="en-US" dirty="0"/>
              <a:t>？</a:t>
            </a:r>
            <a:endParaRPr lang="en-GB" altLang="zh-TW" dirty="0"/>
          </a:p>
          <a:p>
            <a:r>
              <a:rPr lang="en-GB" altLang="zh-TW" dirty="0"/>
              <a:t>Have you eaten?</a:t>
            </a:r>
            <a:endParaRPr lang="en-HK" altLang="zh-TW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81E4A-CE44-F84B-9BC3-FEAFDBA69363}"/>
              </a:ext>
            </a:extLst>
          </p:cNvPr>
          <p:cNvSpPr txBox="1"/>
          <p:nvPr/>
        </p:nvSpPr>
        <p:spPr>
          <a:xfrm>
            <a:off x="256032" y="5028617"/>
            <a:ext cx="3938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Sik6 zo2 laa3</a:t>
            </a:r>
            <a:endParaRPr lang="en-GB" altLang="ja-JP" dirty="0"/>
          </a:p>
          <a:p>
            <a:r>
              <a:rPr lang="ja-JP" altLang="en-US"/>
              <a:t>食咗喇</a:t>
            </a:r>
            <a:endParaRPr lang="en-US" dirty="0"/>
          </a:p>
          <a:p>
            <a:r>
              <a:rPr lang="en-US" dirty="0"/>
              <a:t>Or</a:t>
            </a:r>
          </a:p>
          <a:p>
            <a:r>
              <a:rPr lang="en-US" dirty="0"/>
              <a:t>Mei6 aa3</a:t>
            </a:r>
          </a:p>
          <a:p>
            <a:r>
              <a:rPr lang="ja-JP" altLang="en-US"/>
              <a:t>未呀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30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DF64BA7-ED2C-8344-9A34-789D69E93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55" y="0"/>
            <a:ext cx="52555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46072-021D-0C4E-9C26-158D86F0E76D}"/>
              </a:ext>
            </a:extLst>
          </p:cNvPr>
          <p:cNvSpPr txBox="1"/>
          <p:nvPr/>
        </p:nvSpPr>
        <p:spPr>
          <a:xfrm>
            <a:off x="6096000" y="1384663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How many times a week do you go to school?</a:t>
            </a:r>
          </a:p>
          <a:p>
            <a:pPr marL="342900" indent="-342900">
              <a:buAutoNum type="arabicPeriod"/>
            </a:pPr>
            <a:r>
              <a:rPr lang="en-US" dirty="0"/>
              <a:t>How many times a week do you learn Chinese?</a:t>
            </a:r>
          </a:p>
          <a:p>
            <a:pPr marL="342900" indent="-342900">
              <a:buAutoNum type="arabicPeriod"/>
            </a:pPr>
            <a:r>
              <a:rPr lang="en-US" dirty="0"/>
              <a:t>How many times a month do you go hiking? (hang4 saan1)</a:t>
            </a:r>
          </a:p>
          <a:p>
            <a:pPr marL="342900" indent="-342900">
              <a:buAutoNum type="arabicPeriod"/>
            </a:pPr>
            <a:r>
              <a:rPr lang="en-US" dirty="0"/>
              <a:t>How many times a year do you have exam? (hao2 si5)</a:t>
            </a:r>
          </a:p>
        </p:txBody>
      </p:sp>
    </p:spTree>
    <p:extLst>
      <p:ext uri="{BB962C8B-B14F-4D97-AF65-F5344CB8AC3E}">
        <p14:creationId xmlns:p14="http://schemas.microsoft.com/office/powerpoint/2010/main" val="361745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8913500-8D2C-7546-9B50-D8B55ED0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159000"/>
            <a:ext cx="5638800" cy="2540000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00035E9-F2D2-A446-A3D4-911584682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23" y="0"/>
            <a:ext cx="5579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1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3123CB-2FD2-9643-B07E-622EBF253261}"/>
              </a:ext>
            </a:extLst>
          </p:cNvPr>
          <p:cNvGrpSpPr/>
          <p:nvPr/>
        </p:nvGrpSpPr>
        <p:grpSpPr>
          <a:xfrm>
            <a:off x="3312906" y="0"/>
            <a:ext cx="5566188" cy="6858000"/>
            <a:chOff x="3312906" y="0"/>
            <a:chExt cx="5566188" cy="6858000"/>
          </a:xfrm>
        </p:grpSpPr>
        <p:pic>
          <p:nvPicPr>
            <p:cNvPr id="3" name="Picture 2" descr="Table&#10;&#10;Description automatically generated">
              <a:extLst>
                <a:ext uri="{FF2B5EF4-FFF2-40B4-BE49-F238E27FC236}">
                  <a16:creationId xmlns:a16="http://schemas.microsoft.com/office/drawing/2014/main" id="{A8BF614D-5183-3F4B-9BFF-B41961470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2906" y="0"/>
              <a:ext cx="5566188" cy="6858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BB7B98-D8E4-BF4C-B9CF-0C8859B048C6}"/>
                </a:ext>
              </a:extLst>
            </p:cNvPr>
            <p:cNvSpPr txBox="1"/>
            <p:nvPr/>
          </p:nvSpPr>
          <p:spPr>
            <a:xfrm>
              <a:off x="5372100" y="1360170"/>
              <a:ext cx="12230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/>
                <a:t>我宜家食飯</a:t>
              </a:r>
              <a:endParaRPr lang="en-US" sz="1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DAC946-28BD-CD41-8B0A-50710EDEDA2D}"/>
                </a:ext>
              </a:extLst>
            </p:cNvPr>
            <p:cNvSpPr txBox="1"/>
            <p:nvPr/>
          </p:nvSpPr>
          <p:spPr>
            <a:xfrm>
              <a:off x="6595110" y="2335530"/>
              <a:ext cx="1680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/>
                <a:t>佢地宜家上數學堂</a:t>
              </a:r>
              <a:endParaRPr lang="en-US" sz="1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BAAD6C-4146-C147-AEDD-6B5201509F06}"/>
                </a:ext>
              </a:extLst>
            </p:cNvPr>
            <p:cNvSpPr txBox="1"/>
            <p:nvPr/>
          </p:nvSpPr>
          <p:spPr>
            <a:xfrm>
              <a:off x="6827520" y="3451860"/>
              <a:ext cx="1680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/>
                <a:t>媽媽三點鐘去買嘢</a:t>
              </a:r>
              <a:endParaRPr lang="en-US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2FE096-D318-2C4E-9182-F0CF9D17A589}"/>
                </a:ext>
              </a:extLst>
            </p:cNvPr>
            <p:cNvSpPr txBox="1"/>
            <p:nvPr/>
          </p:nvSpPr>
          <p:spPr>
            <a:xfrm>
              <a:off x="6827520" y="4458265"/>
              <a:ext cx="1680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/>
                <a:t>校長六點鐘返學校</a:t>
              </a:r>
              <a:endParaRPr lang="en-US" sz="1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FDF9F7-3385-3543-8AE3-2E957BFD91CF}"/>
                </a:ext>
              </a:extLst>
            </p:cNvPr>
            <p:cNvSpPr txBox="1"/>
            <p:nvPr/>
          </p:nvSpPr>
          <p:spPr>
            <a:xfrm>
              <a:off x="6221730" y="5710341"/>
              <a:ext cx="1680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/>
                <a:t>我地送禮物畀佢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171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B6F0CA5-4F7A-0043-BB2C-3E8687D30066}"/>
              </a:ext>
            </a:extLst>
          </p:cNvPr>
          <p:cNvGrpSpPr/>
          <p:nvPr/>
        </p:nvGrpSpPr>
        <p:grpSpPr>
          <a:xfrm>
            <a:off x="1353507" y="1829331"/>
            <a:ext cx="10499403" cy="3199337"/>
            <a:chOff x="2027877" y="1829331"/>
            <a:chExt cx="10499403" cy="3199337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89B7770-C7E6-DE4D-AADA-3DABB4974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7877" y="1829331"/>
              <a:ext cx="8136245" cy="319933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6A4DA35-3B40-C849-BDF3-82FFB11D1F2D}"/>
                </a:ext>
              </a:extLst>
            </p:cNvPr>
            <p:cNvSpPr txBox="1"/>
            <p:nvPr/>
          </p:nvSpPr>
          <p:spPr>
            <a:xfrm>
              <a:off x="8863007" y="2366010"/>
              <a:ext cx="2602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/>
                <a:t>你每年去幾多次旅行呀</a:t>
              </a:r>
              <a:r>
                <a:rPr lang="zh-TW" altLang="en-US" sz="1600" dirty="0"/>
                <a:t>？</a:t>
              </a:r>
              <a:endParaRPr lang="en-US" sz="16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8A5620-67D7-934E-A6D1-9EA255C62B76}"/>
                </a:ext>
              </a:extLst>
            </p:cNvPr>
            <p:cNvSpPr txBox="1"/>
            <p:nvPr/>
          </p:nvSpPr>
          <p:spPr>
            <a:xfrm>
              <a:off x="3860477" y="2647414"/>
              <a:ext cx="1237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GB" sz="1600"/>
                <a:t>我每年</a:t>
              </a:r>
              <a:r>
                <a:rPr lang="ja-JP" altLang="en-US" sz="1600"/>
                <a:t>去</a:t>
              </a:r>
              <a:endParaRPr 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C2CC56-2E23-D241-8153-13C09DBAD0F9}"/>
                </a:ext>
              </a:extLst>
            </p:cNvPr>
            <p:cNvSpPr txBox="1"/>
            <p:nvPr/>
          </p:nvSpPr>
          <p:spPr>
            <a:xfrm>
              <a:off x="9057317" y="2643068"/>
              <a:ext cx="1237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/>
                <a:t>旅行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E98C2E-5DAD-9D47-8E7C-9E8CA72FEE95}"/>
                </a:ext>
              </a:extLst>
            </p:cNvPr>
            <p:cNvSpPr txBox="1"/>
            <p:nvPr/>
          </p:nvSpPr>
          <p:spPr>
            <a:xfrm>
              <a:off x="4203377" y="3004482"/>
              <a:ext cx="1237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/>
                <a:t>四次旅行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E94527-0634-0849-B97F-0C747075F10A}"/>
                </a:ext>
              </a:extLst>
            </p:cNvPr>
            <p:cNvSpPr txBox="1"/>
            <p:nvPr/>
          </p:nvSpPr>
          <p:spPr>
            <a:xfrm>
              <a:off x="7659994" y="3021867"/>
              <a:ext cx="1237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/>
                <a:t>去印度</a:t>
              </a:r>
              <a:endParaRPr lang="en-US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01B11D-83F1-ED41-9AC1-EEAA10D8CA87}"/>
                </a:ext>
              </a:extLst>
            </p:cNvPr>
            <p:cNvSpPr txBox="1"/>
            <p:nvPr/>
          </p:nvSpPr>
          <p:spPr>
            <a:xfrm>
              <a:off x="9910757" y="3666591"/>
              <a:ext cx="2616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/>
                <a:t>你每年都去四次印度呀</a:t>
              </a:r>
              <a:r>
                <a:rPr lang="zh-TW" altLang="en-US" sz="1600" dirty="0"/>
                <a:t>？</a:t>
              </a:r>
              <a:endParaRPr lang="en-US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D6DDD1-1374-D248-8B4D-7C6C79AF0C49}"/>
                </a:ext>
              </a:extLst>
            </p:cNvPr>
            <p:cNvSpPr txBox="1"/>
            <p:nvPr/>
          </p:nvSpPr>
          <p:spPr>
            <a:xfrm>
              <a:off x="9506418" y="4036164"/>
              <a:ext cx="2616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HK" sz="1600"/>
                <a:t>我</a:t>
              </a:r>
              <a:r>
                <a:rPr lang="ja-JP" altLang="en-US" sz="1600"/>
                <a:t>既屋企人喺印度</a:t>
              </a:r>
              <a:endParaRPr lang="en-US" sz="1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FF0A99-65EC-D74E-A14E-B05404C299A0}"/>
                </a:ext>
              </a:extLst>
            </p:cNvPr>
            <p:cNvSpPr txBox="1"/>
            <p:nvPr/>
          </p:nvSpPr>
          <p:spPr>
            <a:xfrm>
              <a:off x="9817167" y="4536347"/>
              <a:ext cx="2616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/>
                <a:t>我每年都去四次印度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4337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etter&#10;&#10;Description automatically generated">
            <a:extLst>
              <a:ext uri="{FF2B5EF4-FFF2-40B4-BE49-F238E27FC236}">
                <a16:creationId xmlns:a16="http://schemas.microsoft.com/office/drawing/2014/main" id="{4AAC5FB1-6475-1748-8580-FD546D0D8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240" y="0"/>
            <a:ext cx="707533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C7322-D7DD-7040-BC61-6E8F2E3C6778}"/>
              </a:ext>
            </a:extLst>
          </p:cNvPr>
          <p:cNvSpPr txBox="1"/>
          <p:nvPr/>
        </p:nvSpPr>
        <p:spPr>
          <a:xfrm>
            <a:off x="8492490" y="198882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我參加咗合唱團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F2AAE-3806-D54C-A651-D077563C3B25}"/>
              </a:ext>
            </a:extLst>
          </p:cNvPr>
          <p:cNvSpPr txBox="1"/>
          <p:nvPr/>
        </p:nvSpPr>
        <p:spPr>
          <a:xfrm>
            <a:off x="2628221" y="844034"/>
            <a:ext cx="10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攝影班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FC86E-7875-5E46-8C5B-290BB9966941}"/>
              </a:ext>
            </a:extLst>
          </p:cNvPr>
          <p:cNvSpPr txBox="1"/>
          <p:nvPr/>
        </p:nvSpPr>
        <p:spPr>
          <a:xfrm>
            <a:off x="2627801" y="1122164"/>
            <a:ext cx="10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合唱團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7E93C-5E3A-6443-8AFC-4C5D5BFF80FB}"/>
              </a:ext>
            </a:extLst>
          </p:cNvPr>
          <p:cNvSpPr txBox="1"/>
          <p:nvPr/>
        </p:nvSpPr>
        <p:spPr>
          <a:xfrm>
            <a:off x="2616371" y="1400294"/>
            <a:ext cx="10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園藝班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0C115-D73B-F346-8628-CC597D564A24}"/>
              </a:ext>
            </a:extLst>
          </p:cNvPr>
          <p:cNvSpPr txBox="1"/>
          <p:nvPr/>
        </p:nvSpPr>
        <p:spPr>
          <a:xfrm>
            <a:off x="9884092" y="844034"/>
            <a:ext cx="10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美術班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C31998-6174-AE4A-BBDE-051DBED44990}"/>
              </a:ext>
            </a:extLst>
          </p:cNvPr>
          <p:cNvSpPr txBox="1"/>
          <p:nvPr/>
        </p:nvSpPr>
        <p:spPr>
          <a:xfrm>
            <a:off x="9887902" y="1076444"/>
            <a:ext cx="10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集郵班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1C4ADC-474C-4E4E-BA1B-C81C126D8B47}"/>
              </a:ext>
            </a:extLst>
          </p:cNvPr>
          <p:cNvSpPr txBox="1"/>
          <p:nvPr/>
        </p:nvSpPr>
        <p:spPr>
          <a:xfrm>
            <a:off x="9876052" y="1360408"/>
            <a:ext cx="10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GB"/>
              <a:t>天文</a:t>
            </a:r>
            <a:r>
              <a:rPr lang="ja-JP" altLang="en-US"/>
              <a:t>班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344AE9-4E7F-204A-8B33-C6A97A677D78}"/>
              </a:ext>
            </a:extLst>
          </p:cNvPr>
          <p:cNvSpPr txBox="1"/>
          <p:nvPr/>
        </p:nvSpPr>
        <p:spPr>
          <a:xfrm>
            <a:off x="5434148" y="518636"/>
            <a:ext cx="133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紅十字會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10206B-5BDC-684E-9841-16583BB61F8E}"/>
              </a:ext>
            </a:extLst>
          </p:cNvPr>
          <p:cNvSpPr txBox="1"/>
          <p:nvPr/>
        </p:nvSpPr>
        <p:spPr>
          <a:xfrm>
            <a:off x="7038622" y="1130022"/>
            <a:ext cx="133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戲劇班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27DDB3-1D98-9E4D-AB0D-8875F5870FFC}"/>
              </a:ext>
            </a:extLst>
          </p:cNvPr>
          <p:cNvSpPr txBox="1"/>
          <p:nvPr/>
        </p:nvSpPr>
        <p:spPr>
          <a:xfrm>
            <a:off x="7153275" y="1445776"/>
            <a:ext cx="133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瑜珈班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B650162-18F9-1845-852C-45F92B72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84" y="0"/>
            <a:ext cx="5808631" cy="68580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77B6432-F64A-9547-8D06-87535A6EAF5D}"/>
              </a:ext>
            </a:extLst>
          </p:cNvPr>
          <p:cNvSpPr/>
          <p:nvPr/>
        </p:nvSpPr>
        <p:spPr>
          <a:xfrm>
            <a:off x="6317673" y="3099460"/>
            <a:ext cx="66501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12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A72E8152-3124-EC43-A0A7-B9C0E3D7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19" y="0"/>
            <a:ext cx="548041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37CBC4-014B-B14E-BA37-995230DC21BC}"/>
              </a:ext>
            </a:extLst>
          </p:cNvPr>
          <p:cNvSpPr txBox="1"/>
          <p:nvPr/>
        </p:nvSpPr>
        <p:spPr>
          <a:xfrm>
            <a:off x="819398" y="1603169"/>
            <a:ext cx="184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食咗飯</a:t>
            </a:r>
            <a:endParaRPr lang="en-HK" altLang="ja-JP" dirty="0"/>
          </a:p>
          <a:p>
            <a:r>
              <a:rPr lang="ja-JP" altLang="en-US"/>
              <a:t>食緊飯</a:t>
            </a:r>
            <a:endParaRPr lang="en-HK" altLang="ja-JP" dirty="0"/>
          </a:p>
          <a:p>
            <a:r>
              <a:rPr lang="ja-JP" altLang="en-US"/>
              <a:t>就黎食飯</a:t>
            </a:r>
            <a:endParaRPr lang="en-HK" altLang="ja-JP" dirty="0"/>
          </a:p>
          <a:p>
            <a:r>
              <a:rPr lang="ja-JP" altLang="en-US"/>
              <a:t>會食飯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74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80ADE2-AAFA-BB42-AC15-4D2571912A6A}"/>
              </a:ext>
            </a:extLst>
          </p:cNvPr>
          <p:cNvSpPr txBox="1"/>
          <p:nvPr/>
        </p:nvSpPr>
        <p:spPr>
          <a:xfrm>
            <a:off x="3014353" y="148471"/>
            <a:ext cx="6163293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I will have exam soon.</a:t>
            </a:r>
          </a:p>
          <a:p>
            <a:pPr marL="342900" indent="-342900">
              <a:buAutoNum type="arabicPeriod"/>
            </a:pPr>
            <a:r>
              <a:rPr lang="en-US" sz="1600" dirty="0"/>
              <a:t>I will have vacation soon. (</a:t>
            </a:r>
            <a:r>
              <a:rPr lang="en-HK" sz="1600" dirty="0"/>
              <a:t>fong3 gaa3</a:t>
            </a:r>
            <a:r>
              <a:rPr lang="en-GB" sz="1600" dirty="0"/>
              <a:t>)</a:t>
            </a:r>
            <a:endParaRPr lang="en-US" sz="1600" dirty="0"/>
          </a:p>
          <a:p>
            <a:r>
              <a:rPr lang="en-US" sz="1600" dirty="0"/>
              <a:t>3.    What is he doing?</a:t>
            </a:r>
          </a:p>
          <a:p>
            <a:r>
              <a:rPr lang="en-US" sz="1600" dirty="0"/>
              <a:t>He is reading. (tai2 syu1)</a:t>
            </a:r>
          </a:p>
          <a:p>
            <a:endParaRPr lang="en-US" sz="1600" dirty="0"/>
          </a:p>
          <a:p>
            <a:r>
              <a:rPr lang="en-US" sz="1600" dirty="0"/>
              <a:t>4. What are you doing?</a:t>
            </a:r>
          </a:p>
          <a:p>
            <a:r>
              <a:rPr lang="en-US" sz="1600" dirty="0"/>
              <a:t>    I am going to the university. (daai</a:t>
            </a:r>
            <a:r>
              <a:rPr lang="en-US" altLang="zh-TW" sz="1600" dirty="0"/>
              <a:t>6</a:t>
            </a:r>
            <a:r>
              <a:rPr lang="en-US" sz="1600" dirty="0"/>
              <a:t> hok</a:t>
            </a:r>
            <a:r>
              <a:rPr lang="en-US" altLang="zh-TW" sz="1600" dirty="0"/>
              <a:t>6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r>
              <a:rPr lang="en-US" altLang="zh-TW" sz="1600" dirty="0"/>
              <a:t>5.</a:t>
            </a:r>
            <a:r>
              <a:rPr lang="zh-TW" altLang="en-US" sz="1600" dirty="0"/>
              <a:t> </a:t>
            </a:r>
            <a:r>
              <a:rPr lang="en-GB" altLang="zh-TW" sz="1600" dirty="0"/>
              <a:t>What are you eating?</a:t>
            </a:r>
          </a:p>
          <a:p>
            <a:r>
              <a:rPr lang="en-GB" sz="1600" dirty="0"/>
              <a:t>   I am eating noodles.</a:t>
            </a:r>
            <a:r>
              <a:rPr lang="zh-TW" altLang="en-US" sz="1600" dirty="0"/>
              <a:t> </a:t>
            </a:r>
            <a:r>
              <a:rPr lang="en-US" altLang="zh-TW" sz="1600" dirty="0"/>
              <a:t> (min6)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6. What will you do this weekend?</a:t>
            </a:r>
          </a:p>
          <a:p>
            <a:r>
              <a:rPr lang="en-GB" sz="1600" dirty="0"/>
              <a:t> I will go to the park. (</a:t>
            </a:r>
            <a:r>
              <a:rPr lang="en-HK" sz="1600" dirty="0"/>
              <a:t>gung1 </a:t>
            </a:r>
            <a:r>
              <a:rPr lang="en-HK" sz="1600" dirty="0" err="1"/>
              <a:t>jyun</a:t>
            </a:r>
            <a:r>
              <a:rPr lang="en-US" altLang="zh-TW" sz="1600" dirty="0"/>
              <a:t>2</a:t>
            </a:r>
            <a:r>
              <a:rPr lang="en-GB" altLang="zh-TW" sz="1600" dirty="0"/>
              <a:t>)</a:t>
            </a:r>
          </a:p>
          <a:p>
            <a:endParaRPr lang="en-GB" sz="1600" dirty="0"/>
          </a:p>
          <a:p>
            <a:r>
              <a:rPr lang="en-GB" sz="1600" dirty="0"/>
              <a:t>7. What book did you read?</a:t>
            </a:r>
          </a:p>
          <a:p>
            <a:r>
              <a:rPr lang="en-GB" sz="1600" dirty="0"/>
              <a:t>  I read XXX.</a:t>
            </a:r>
          </a:p>
          <a:p>
            <a:endParaRPr lang="en-GB" sz="1600" dirty="0"/>
          </a:p>
          <a:p>
            <a:r>
              <a:rPr lang="en-GB" sz="1600" dirty="0"/>
              <a:t>8. How long have you been learning Mandarin?</a:t>
            </a:r>
          </a:p>
          <a:p>
            <a:r>
              <a:rPr lang="en-GB" sz="1600" dirty="0"/>
              <a:t>  I have been learning for X years.</a:t>
            </a:r>
          </a:p>
          <a:p>
            <a:endParaRPr lang="en-GB" sz="1600" dirty="0"/>
          </a:p>
          <a:p>
            <a:r>
              <a:rPr lang="en-US" altLang="zh-TW" sz="1600" dirty="0"/>
              <a:t>9.</a:t>
            </a:r>
            <a:r>
              <a:rPr lang="zh-TW" altLang="en-US" sz="1600" dirty="0"/>
              <a:t> </a:t>
            </a:r>
            <a:r>
              <a:rPr lang="en-GB" altLang="zh-TW" sz="1600" dirty="0"/>
              <a:t>Have you done your homework?</a:t>
            </a:r>
          </a:p>
          <a:p>
            <a:r>
              <a:rPr lang="en-GB" sz="1600" dirty="0"/>
              <a:t> I am doing it!</a:t>
            </a:r>
          </a:p>
          <a:p>
            <a:endParaRPr lang="en-GB" sz="1600" dirty="0"/>
          </a:p>
          <a:p>
            <a:r>
              <a:rPr lang="en-GB" sz="1600" dirty="0"/>
              <a:t>10. What will you do in Christmas? (sing3 daan3 zit3)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730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7E29D-554C-B94B-BDA8-F9E2AAE2475E}"/>
              </a:ext>
            </a:extLst>
          </p:cNvPr>
          <p:cNvSpPr/>
          <p:nvPr/>
        </p:nvSpPr>
        <p:spPr>
          <a:xfrm>
            <a:off x="2703725" y="458905"/>
            <a:ext cx="629666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Question: [Verb] zo2 [object] mei6 aa3?</a:t>
            </a:r>
          </a:p>
          <a:p>
            <a:r>
              <a:rPr lang="en-GB" altLang="ja-JP" sz="2800" dirty="0"/>
              <a:t>Answer: [Subject] [verb] zo2 [object] laa3.</a:t>
            </a:r>
          </a:p>
          <a:p>
            <a:r>
              <a:rPr lang="en-GB" altLang="ja-JP" sz="2800" dirty="0"/>
              <a:t>     OR	 [subject] mei6 [verb] aa3.</a:t>
            </a: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9114388F-9110-E34A-8ABC-ED8DC2E2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725" y="2184979"/>
            <a:ext cx="6296661" cy="24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0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555137D6-FF3F-9142-9D55-38EA92D20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63" y="0"/>
            <a:ext cx="534673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4D1632-F7E5-C344-8E6F-59451F072226}"/>
              </a:ext>
            </a:extLst>
          </p:cNvPr>
          <p:cNvSpPr/>
          <p:nvPr/>
        </p:nvSpPr>
        <p:spPr>
          <a:xfrm>
            <a:off x="6519600" y="636705"/>
            <a:ext cx="45475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Question: [Verb] </a:t>
            </a:r>
            <a:r>
              <a:rPr lang="en-GB" sz="2000" dirty="0">
                <a:highlight>
                  <a:srgbClr val="FFFF00"/>
                </a:highlight>
              </a:rPr>
              <a:t>zo2 </a:t>
            </a:r>
            <a:r>
              <a:rPr lang="en-GB" sz="2000" dirty="0"/>
              <a:t>[object] </a:t>
            </a:r>
            <a:r>
              <a:rPr lang="en-GB" sz="2000" dirty="0">
                <a:highlight>
                  <a:srgbClr val="FFFF00"/>
                </a:highlight>
              </a:rPr>
              <a:t>mei6 aa3</a:t>
            </a:r>
            <a:r>
              <a:rPr lang="en-GB" sz="2000" dirty="0"/>
              <a:t>?</a:t>
            </a:r>
          </a:p>
          <a:p>
            <a:r>
              <a:rPr lang="en-GB" altLang="ja-JP" sz="2000" dirty="0"/>
              <a:t>Answer: [Subject] [verb] </a:t>
            </a:r>
            <a:r>
              <a:rPr lang="en-GB" altLang="ja-JP" sz="2000" dirty="0">
                <a:highlight>
                  <a:srgbClr val="FFFF00"/>
                </a:highlight>
              </a:rPr>
              <a:t>zo2</a:t>
            </a:r>
            <a:r>
              <a:rPr lang="en-GB" altLang="ja-JP" sz="2000" dirty="0"/>
              <a:t> [object] </a:t>
            </a:r>
            <a:r>
              <a:rPr lang="en-GB" altLang="ja-JP" sz="2000" dirty="0">
                <a:highlight>
                  <a:srgbClr val="FFFF00"/>
                </a:highlight>
              </a:rPr>
              <a:t>laa3</a:t>
            </a:r>
            <a:r>
              <a:rPr lang="en-GB" altLang="ja-JP" sz="2000" dirty="0"/>
              <a:t>.</a:t>
            </a:r>
          </a:p>
          <a:p>
            <a:r>
              <a:rPr lang="en-GB" altLang="ja-JP" sz="2000" dirty="0"/>
              <a:t>     OR	 [subject] mei6 [verb] aa3.</a:t>
            </a:r>
          </a:p>
        </p:txBody>
      </p:sp>
    </p:spTree>
    <p:extLst>
      <p:ext uri="{BB962C8B-B14F-4D97-AF65-F5344CB8AC3E}">
        <p14:creationId xmlns:p14="http://schemas.microsoft.com/office/powerpoint/2010/main" val="255906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3CE5036F-547C-E94D-AE3F-FF532D964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666750"/>
            <a:ext cx="7023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34A598E-9B6F-C945-944B-F9ED349D4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050" y="1686700"/>
            <a:ext cx="65659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8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49E9709-ECE6-9D44-B4FF-98368AC6A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095" y="0"/>
            <a:ext cx="4958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BBFB79C0-C4EC-E241-AB2B-EEF62E6A5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82" y="0"/>
            <a:ext cx="5172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1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5C9704F-5C41-EC49-84A1-F9713CCBB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41" y="0"/>
            <a:ext cx="508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3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15175</TotalTime>
  <Words>559</Words>
  <Application>Microsoft Macintosh PowerPoint</Application>
  <PresentationFormat>Widescreen</PresentationFormat>
  <Paragraphs>92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Cantonese I Week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Cantonese II Week 1</dc:title>
  <dc:creator>Rona Chau</dc:creator>
  <cp:lastModifiedBy>Rona Chau</cp:lastModifiedBy>
  <cp:revision>41</cp:revision>
  <dcterms:created xsi:type="dcterms:W3CDTF">2021-02-21T14:45:20Z</dcterms:created>
  <dcterms:modified xsi:type="dcterms:W3CDTF">2021-12-01T14:42:25Z</dcterms:modified>
</cp:coreProperties>
</file>