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7" r:id="rId3"/>
    <p:sldId id="325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290" r:id="rId12"/>
    <p:sldId id="335" r:id="rId13"/>
    <p:sldId id="336" r:id="rId14"/>
    <p:sldId id="337" r:id="rId15"/>
    <p:sldId id="338" r:id="rId16"/>
    <p:sldId id="339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401"/>
  </p:normalViewPr>
  <p:slideViewPr>
    <p:cSldViewPr snapToGrid="0" snapToObjects="1">
      <p:cViewPr varScale="1">
        <p:scale>
          <a:sx n="105" d="100"/>
          <a:sy n="105" d="100"/>
        </p:scale>
        <p:origin x="11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FAAD9-252C-5C44-8DF3-69FCD60F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2" b="40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Cantonese I</a:t>
            </a:r>
          </a:p>
          <a:p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Week 12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F4FF61-830C-184C-954E-EDAC67677D38}"/>
              </a:ext>
            </a:extLst>
          </p:cNvPr>
          <p:cNvSpPr txBox="1"/>
          <p:nvPr/>
        </p:nvSpPr>
        <p:spPr>
          <a:xfrm>
            <a:off x="3516085" y="1796143"/>
            <a:ext cx="8120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Listening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How did I describe last week?</a:t>
            </a:r>
          </a:p>
          <a:p>
            <a:pPr marL="342900" indent="-342900">
              <a:buAutoNum type="arabicPeriod"/>
            </a:pPr>
            <a:r>
              <a:rPr lang="en-US" sz="2800" dirty="0"/>
              <a:t>What did I do on Saturday?</a:t>
            </a:r>
          </a:p>
          <a:p>
            <a:pPr marL="342900" indent="-342900">
              <a:buAutoNum type="arabicPeriod"/>
            </a:pPr>
            <a:r>
              <a:rPr lang="en-US" sz="2800" dirty="0"/>
              <a:t>What did I do on Sunday?</a:t>
            </a:r>
          </a:p>
          <a:p>
            <a:pPr marL="342900" indent="-342900">
              <a:buAutoNum type="arabicPeriod"/>
            </a:pPr>
            <a:r>
              <a:rPr lang="en-US" sz="2800" dirty="0"/>
              <a:t>What will I do tomorrow?</a:t>
            </a:r>
          </a:p>
        </p:txBody>
      </p:sp>
    </p:spTree>
    <p:extLst>
      <p:ext uri="{BB962C8B-B14F-4D97-AF65-F5344CB8AC3E}">
        <p14:creationId xmlns:p14="http://schemas.microsoft.com/office/powerpoint/2010/main" val="427920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0ADE2-AAFA-BB42-AC15-4D2571912A6A}"/>
              </a:ext>
            </a:extLst>
          </p:cNvPr>
          <p:cNvSpPr txBox="1"/>
          <p:nvPr/>
        </p:nvSpPr>
        <p:spPr>
          <a:xfrm>
            <a:off x="3014353" y="380119"/>
            <a:ext cx="61632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I will have exam soon.</a:t>
            </a:r>
            <a:r>
              <a:rPr lang="zh-TW" altLang="en-US" sz="1600" dirty="0"/>
              <a:t> （</a:t>
            </a:r>
            <a:r>
              <a:rPr lang="en-HK" altLang="zh-TW" sz="1600" dirty="0"/>
              <a:t>haau2 si3</a:t>
            </a:r>
            <a:r>
              <a:rPr lang="zh-TW" altLang="en-US" sz="1600" dirty="0"/>
              <a:t>）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 will have vacation soon. (</a:t>
            </a:r>
            <a:r>
              <a:rPr lang="en-HK" sz="1600" dirty="0"/>
              <a:t>fong3 gaa3</a:t>
            </a:r>
            <a:r>
              <a:rPr lang="en-GB" sz="1600" dirty="0"/>
              <a:t>)</a:t>
            </a:r>
            <a:endParaRPr lang="en-US" sz="1600" dirty="0"/>
          </a:p>
          <a:p>
            <a:r>
              <a:rPr lang="en-US" sz="1600" dirty="0"/>
              <a:t>3.    What is he doing?</a:t>
            </a:r>
          </a:p>
          <a:p>
            <a:r>
              <a:rPr lang="en-US" sz="1600" dirty="0"/>
              <a:t>He is reading. (tai2 syu1)</a:t>
            </a:r>
          </a:p>
          <a:p>
            <a:endParaRPr lang="en-US" sz="1600" dirty="0"/>
          </a:p>
          <a:p>
            <a:r>
              <a:rPr lang="en-US" sz="1600" dirty="0"/>
              <a:t>4. What are you doing?</a:t>
            </a:r>
          </a:p>
          <a:p>
            <a:r>
              <a:rPr lang="en-US" sz="1600" dirty="0"/>
              <a:t>    I am going to the university. (daai</a:t>
            </a:r>
            <a:r>
              <a:rPr lang="en-US" altLang="zh-TW" sz="1600" dirty="0"/>
              <a:t>6</a:t>
            </a:r>
            <a:r>
              <a:rPr lang="en-US" sz="1600" dirty="0"/>
              <a:t> hok</a:t>
            </a:r>
            <a:r>
              <a:rPr lang="en-US" altLang="zh-TW" sz="1600" dirty="0"/>
              <a:t>6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altLang="zh-TW" sz="1600" dirty="0"/>
              <a:t>5.</a:t>
            </a:r>
            <a:r>
              <a:rPr lang="zh-TW" altLang="en-US" sz="1600" dirty="0"/>
              <a:t> </a:t>
            </a:r>
            <a:r>
              <a:rPr lang="en-GB" altLang="zh-TW" sz="1600" dirty="0"/>
              <a:t>What are you eating?</a:t>
            </a:r>
          </a:p>
          <a:p>
            <a:r>
              <a:rPr lang="en-GB" sz="1600" dirty="0"/>
              <a:t>   I am eating noodles.</a:t>
            </a:r>
            <a:r>
              <a:rPr lang="zh-TW" altLang="en-US" sz="1600" dirty="0"/>
              <a:t> </a:t>
            </a:r>
            <a:r>
              <a:rPr lang="en-US" altLang="zh-TW" sz="1600" dirty="0"/>
              <a:t> (min6)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6. What will you do this weekend?</a:t>
            </a:r>
          </a:p>
          <a:p>
            <a:r>
              <a:rPr lang="en-GB" sz="1600" dirty="0"/>
              <a:t> I will go to the park. (</a:t>
            </a:r>
            <a:r>
              <a:rPr lang="en-HK" sz="1600" dirty="0"/>
              <a:t>gung1 </a:t>
            </a:r>
            <a:r>
              <a:rPr lang="en-HK" sz="1600" dirty="0" err="1"/>
              <a:t>jyun</a:t>
            </a:r>
            <a:r>
              <a:rPr lang="en-US" altLang="zh-TW" sz="1600" dirty="0"/>
              <a:t>2</a:t>
            </a:r>
            <a:r>
              <a:rPr lang="en-GB" altLang="zh-TW" sz="1600" dirty="0"/>
              <a:t>)</a:t>
            </a:r>
          </a:p>
          <a:p>
            <a:endParaRPr lang="en-GB" sz="1600" dirty="0"/>
          </a:p>
          <a:p>
            <a:r>
              <a:rPr lang="en-GB" sz="1600" dirty="0"/>
              <a:t>7. What book did you read?</a:t>
            </a:r>
          </a:p>
          <a:p>
            <a:r>
              <a:rPr lang="en-GB" sz="1600" dirty="0"/>
              <a:t>  I read XXX.</a:t>
            </a:r>
          </a:p>
          <a:p>
            <a:endParaRPr lang="en-GB" sz="1600" dirty="0"/>
          </a:p>
          <a:p>
            <a:r>
              <a:rPr lang="en-GB" sz="1600" dirty="0"/>
              <a:t>8. How long have you been learning Mandarin?</a:t>
            </a:r>
          </a:p>
          <a:p>
            <a:r>
              <a:rPr lang="en-GB" sz="1600" dirty="0"/>
              <a:t>  I have been learning for X years.</a:t>
            </a:r>
          </a:p>
          <a:p>
            <a:endParaRPr lang="en-GB" sz="1600" dirty="0"/>
          </a:p>
          <a:p>
            <a:r>
              <a:rPr lang="en-US" altLang="zh-TW" sz="1600" dirty="0"/>
              <a:t>9.</a:t>
            </a:r>
            <a:r>
              <a:rPr lang="zh-TW" altLang="en-US" sz="1600" dirty="0"/>
              <a:t> </a:t>
            </a:r>
            <a:r>
              <a:rPr lang="en-GB" altLang="zh-TW" sz="1600" dirty="0"/>
              <a:t>Have you done your homework?</a:t>
            </a:r>
          </a:p>
          <a:p>
            <a:r>
              <a:rPr lang="en-GB" sz="1600" dirty="0"/>
              <a:t> I am doing it!</a:t>
            </a:r>
          </a:p>
          <a:p>
            <a:endParaRPr lang="en-GB" sz="1600" dirty="0"/>
          </a:p>
          <a:p>
            <a:r>
              <a:rPr lang="en-US" altLang="zh-TW" sz="1600" dirty="0"/>
              <a:t>10.</a:t>
            </a:r>
            <a:r>
              <a:rPr lang="zh-TW" altLang="en-US" sz="1600" dirty="0"/>
              <a:t> </a:t>
            </a:r>
            <a:r>
              <a:rPr lang="en-US" altLang="zh-TW" sz="1600" dirty="0"/>
              <a:t>We are having Cantonese lesson</a:t>
            </a:r>
            <a:endParaRPr lang="en-GB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730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5F274-7C92-E248-BA4B-0A828B8B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07" y="381464"/>
            <a:ext cx="3746283" cy="1655483"/>
          </a:xfrm>
        </p:spPr>
        <p:txBody>
          <a:bodyPr anchor="b">
            <a:normAutofit/>
          </a:bodyPr>
          <a:lstStyle/>
          <a:p>
            <a:r>
              <a:rPr lang="en-US" sz="3700" dirty="0"/>
              <a:t>Christmas</a:t>
            </a:r>
            <a:r>
              <a:rPr lang="zh-TW" altLang="en-US" sz="3700" dirty="0"/>
              <a:t> 聖誕節 </a:t>
            </a:r>
            <a:r>
              <a:rPr lang="en-US" sz="3700" dirty="0"/>
              <a:t>sing3 daan3 zit3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5D9D34-24C8-6344-A166-85489E99D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7734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DB43-5E68-4D4F-A9FF-2F29A84D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2538055"/>
            <a:ext cx="4375056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Merry</a:t>
            </a:r>
            <a:r>
              <a:rPr lang="zh-TW" altLang="en-US" dirty="0"/>
              <a:t> </a:t>
            </a:r>
            <a:r>
              <a:rPr lang="en-US" altLang="zh-TW" dirty="0"/>
              <a:t>Christmas</a:t>
            </a:r>
            <a:r>
              <a:rPr lang="zh-TW" altLang="en-US" dirty="0"/>
              <a:t> 聖誕快樂 </a:t>
            </a:r>
            <a:endParaRPr lang="en-GB" altLang="zh-TW" dirty="0"/>
          </a:p>
          <a:p>
            <a:pPr marL="0" indent="0">
              <a:buNone/>
            </a:pPr>
            <a:r>
              <a:rPr lang="en-HK" altLang="zh-TW" dirty="0"/>
              <a:t>sing3 daan3 faai3 lok6</a:t>
            </a:r>
            <a:endParaRPr lang="en-US" dirty="0"/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C8587-CF6C-0C4D-A337-3ECFBA3F498B}"/>
              </a:ext>
            </a:extLst>
          </p:cNvPr>
          <p:cNvSpPr txBox="1"/>
          <p:nvPr/>
        </p:nvSpPr>
        <p:spPr>
          <a:xfrm>
            <a:off x="1255059" y="5121014"/>
            <a:ext cx="9681882" cy="1443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 see Christmas decorations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睇聖誕裝飾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tai2 sing3 daan3 zong1 sik1</a:t>
            </a:r>
          </a:p>
        </p:txBody>
      </p:sp>
      <p:pic>
        <p:nvPicPr>
          <p:cNvPr id="2050" name="Picture 2" descr="DSC02127">
            <a:extLst>
              <a:ext uri="{FF2B5EF4-FFF2-40B4-BE49-F238E27FC236}">
                <a16:creationId xmlns:a16="http://schemas.microsoft.com/office/drawing/2014/main" id="{DAB055D3-F3D7-9641-84A0-63DFC16F9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7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8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2020 聖誕大餐 餐廳 xmas dinning Christmas ">
            <a:extLst>
              <a:ext uri="{FF2B5EF4-FFF2-40B4-BE49-F238E27FC236}">
                <a16:creationId xmlns:a16="http://schemas.microsoft.com/office/drawing/2014/main" id="{23F5C55F-7D55-E345-A93E-3FBB35557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" b="-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20AEF-9F8E-024F-9332-28868B554D2A}"/>
              </a:ext>
            </a:extLst>
          </p:cNvPr>
          <p:cNvSpPr txBox="1"/>
          <p:nvPr/>
        </p:nvSpPr>
        <p:spPr>
          <a:xfrm>
            <a:off x="7656576" y="2729745"/>
            <a:ext cx="4341381" cy="1398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800" dirty="0"/>
              <a:t>To have a Christmas feast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800"/>
              <a:t>食聖誕大餐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sik6 sing3 daan3 daai6 caan1</a:t>
            </a:r>
          </a:p>
        </p:txBody>
      </p:sp>
    </p:spTree>
    <p:extLst>
      <p:ext uri="{BB962C8B-B14F-4D97-AF65-F5344CB8AC3E}">
        <p14:creationId xmlns:p14="http://schemas.microsoft.com/office/powerpoint/2010/main" val="268331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香港聖誕活動情報｜網上預訂聖誕到會、蛋糕、禮物、慶祝場地">
            <a:extLst>
              <a:ext uri="{FF2B5EF4-FFF2-40B4-BE49-F238E27FC236}">
                <a16:creationId xmlns:a16="http://schemas.microsoft.com/office/drawing/2014/main" id="{F97B3285-5800-E241-916F-0F60DE1DC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1" b="2074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15303-107E-E242-A5CA-2E665AD7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3429000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 exchange gifts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err="1">
                <a:solidFill>
                  <a:srgbClr val="FFFFFF"/>
                </a:solidFill>
              </a:rPr>
              <a:t>交換禮物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gaau1 wun6 lai5 mat6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56699-746E-454B-9609-52B30AC0A9DB}"/>
              </a:ext>
            </a:extLst>
          </p:cNvPr>
          <p:cNvSpPr txBox="1"/>
          <p:nvPr/>
        </p:nvSpPr>
        <p:spPr>
          <a:xfrm>
            <a:off x="921640" y="1455965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FFFFFF"/>
                </a:solidFill>
              </a:rPr>
              <a:t>聖誕party</a:t>
            </a:r>
            <a:r>
              <a:rPr lang="en-US" altLang="zh-TW" sz="4000" dirty="0">
                <a:solidFill>
                  <a:srgbClr val="FFFFFF"/>
                </a:solidFill>
              </a:rPr>
              <a:t> </a:t>
            </a:r>
            <a:r>
              <a:rPr lang="zh-TW" altLang="en-US" sz="4000" dirty="0">
                <a:solidFill>
                  <a:srgbClr val="FFFFFF"/>
                </a:solidFill>
              </a:rPr>
              <a:t>（派對）</a:t>
            </a:r>
            <a:endParaRPr lang="en-US" sz="4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sing3 daan3 party</a:t>
            </a:r>
            <a:r>
              <a:rPr lang="en-US" altLang="zh-TW" sz="4000" dirty="0">
                <a:solidFill>
                  <a:srgbClr val="FFFFFF"/>
                </a:solidFill>
              </a:rPr>
              <a:t> </a:t>
            </a:r>
            <a:r>
              <a:rPr lang="zh-TW" altLang="en-US" sz="4000" dirty="0">
                <a:solidFill>
                  <a:srgbClr val="FFFFFF"/>
                </a:solidFill>
              </a:rPr>
              <a:t>（</a:t>
            </a:r>
            <a:r>
              <a:rPr lang="en-US" sz="4000" dirty="0">
                <a:solidFill>
                  <a:srgbClr val="FFFFFF"/>
                </a:solidFill>
              </a:rPr>
              <a:t>paai3 </a:t>
            </a:r>
            <a:r>
              <a:rPr lang="en-US" sz="4000" dirty="0" err="1">
                <a:solidFill>
                  <a:srgbClr val="FFFFFF"/>
                </a:solidFill>
              </a:rPr>
              <a:t>deoi</a:t>
            </a:r>
            <a:r>
              <a:rPr lang="zh-TW" altLang="en-US" sz="4000" dirty="0">
                <a:solidFill>
                  <a:srgbClr val="FFFFFF"/>
                </a:solidFill>
              </a:rPr>
              <a:t>）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FD65-15CF-4349-8095-760D62FA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2888869"/>
            <a:ext cx="10515600" cy="1325563"/>
          </a:xfrm>
        </p:spPr>
        <p:txBody>
          <a:bodyPr/>
          <a:lstStyle/>
          <a:p>
            <a:r>
              <a:rPr lang="en-US" dirty="0"/>
              <a:t>Ask</a:t>
            </a:r>
            <a:r>
              <a:rPr lang="zh-TW" altLang="en-US" dirty="0"/>
              <a:t> </a:t>
            </a:r>
            <a:r>
              <a:rPr lang="en-US" altLang="zh-TW" dirty="0"/>
              <a:t>about each other’s plan for Christmas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7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8EE5A5-8CCC-A54C-97E8-CBA1377A57E7}"/>
              </a:ext>
            </a:extLst>
          </p:cNvPr>
          <p:cNvSpPr/>
          <p:nvPr/>
        </p:nvSpPr>
        <p:spPr>
          <a:xfrm>
            <a:off x="1442321" y="1625600"/>
            <a:ext cx="9517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HK" sz="2400" dirty="0"/>
              <a:t>What you like to do in your spare time?  </a:t>
            </a:r>
          </a:p>
          <a:p>
            <a:r>
              <a:rPr lang="en-HK" sz="2400" dirty="0"/>
              <a:t>      nei5 dak1 haan4 zung1 ji3 zou6 mat1 je5 aa3?</a:t>
            </a:r>
          </a:p>
          <a:p>
            <a:pPr marL="285750" indent="-285750">
              <a:buFontTx/>
              <a:buChar char="-"/>
            </a:pPr>
            <a:endParaRPr lang="en-HK" sz="2400" dirty="0"/>
          </a:p>
          <a:p>
            <a:pPr marL="285750" indent="-285750">
              <a:buFontTx/>
              <a:buChar char="-"/>
            </a:pPr>
            <a:r>
              <a:rPr lang="en-HK" sz="2400" dirty="0"/>
              <a:t>Where you want to go when traveling is normal again (we learned how to say "want to" during the last lesson) </a:t>
            </a:r>
          </a:p>
          <a:p>
            <a:r>
              <a:rPr lang="en-HK" sz="2400" dirty="0"/>
              <a:t>      nei5 </a:t>
            </a:r>
            <a:r>
              <a:rPr lang="en-US" sz="2400" dirty="0"/>
              <a:t>soeng2 heoi3 bin1 dou6 leoi5 hang4?</a:t>
            </a:r>
          </a:p>
          <a:p>
            <a:endParaRPr lang="en-HK" sz="2400" dirty="0"/>
          </a:p>
          <a:p>
            <a:pPr marL="285750" indent="-285750">
              <a:buFontTx/>
              <a:buChar char="-"/>
            </a:pPr>
            <a:r>
              <a:rPr lang="en-HK" sz="2400" dirty="0"/>
              <a:t> What stores/ facilities you have near your home</a:t>
            </a:r>
          </a:p>
          <a:p>
            <a:r>
              <a:rPr lang="en-US" sz="2400" dirty="0"/>
              <a:t>      nei5 uk1 kei2 fu6 gan6 jau5 mat1 je5 aa3?</a:t>
            </a:r>
          </a:p>
        </p:txBody>
      </p:sp>
    </p:spTree>
    <p:extLst>
      <p:ext uri="{BB962C8B-B14F-4D97-AF65-F5344CB8AC3E}">
        <p14:creationId xmlns:p14="http://schemas.microsoft.com/office/powerpoint/2010/main" val="2157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DF64BA7-ED2C-8344-9A34-789D69E9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5" y="0"/>
            <a:ext cx="52555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46072-021D-0C4E-9C26-158D86F0E76D}"/>
              </a:ext>
            </a:extLst>
          </p:cNvPr>
          <p:cNvSpPr txBox="1"/>
          <p:nvPr/>
        </p:nvSpPr>
        <p:spPr>
          <a:xfrm>
            <a:off x="6096000" y="138466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How many times a week do you go to school?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week do you learn Chinese?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month do you go hiking? (hang4 saan1)</a:t>
            </a:r>
          </a:p>
          <a:p>
            <a:pPr marL="342900" indent="-342900">
              <a:buAutoNum type="arabicPeriod"/>
            </a:pPr>
            <a:r>
              <a:rPr lang="en-US" dirty="0"/>
              <a:t>How many times a year do you have exam? (hao2 si5)</a:t>
            </a:r>
          </a:p>
        </p:txBody>
      </p:sp>
    </p:spTree>
    <p:extLst>
      <p:ext uri="{BB962C8B-B14F-4D97-AF65-F5344CB8AC3E}">
        <p14:creationId xmlns:p14="http://schemas.microsoft.com/office/powerpoint/2010/main" val="361745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9970D81-D2BF-2742-BFFA-51DB5BC5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9" y="87513"/>
            <a:ext cx="5271174" cy="67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913500-8D2C-7546-9B50-D8B55ED0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159000"/>
            <a:ext cx="5638800" cy="25400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0035E9-F2D2-A446-A3D4-911584682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23" y="0"/>
            <a:ext cx="5579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3123CB-2FD2-9643-B07E-622EBF253261}"/>
              </a:ext>
            </a:extLst>
          </p:cNvPr>
          <p:cNvGrpSpPr/>
          <p:nvPr/>
        </p:nvGrpSpPr>
        <p:grpSpPr>
          <a:xfrm>
            <a:off x="264906" y="0"/>
            <a:ext cx="5566188" cy="6858000"/>
            <a:chOff x="3312906" y="0"/>
            <a:chExt cx="5566188" cy="6858000"/>
          </a:xfrm>
        </p:grpSpPr>
        <p:pic>
          <p:nvPicPr>
            <p:cNvPr id="3" name="Picture 2" descr="Table&#10;&#10;Description automatically generated">
              <a:extLst>
                <a:ext uri="{FF2B5EF4-FFF2-40B4-BE49-F238E27FC236}">
                  <a16:creationId xmlns:a16="http://schemas.microsoft.com/office/drawing/2014/main" id="{A8BF614D-5183-3F4B-9BFF-B4196147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2906" y="0"/>
              <a:ext cx="5566188" cy="685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BB7B98-D8E4-BF4C-B9CF-0C8859B048C6}"/>
                </a:ext>
              </a:extLst>
            </p:cNvPr>
            <p:cNvSpPr txBox="1"/>
            <p:nvPr/>
          </p:nvSpPr>
          <p:spPr>
            <a:xfrm>
              <a:off x="5372100" y="1360170"/>
              <a:ext cx="1223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/>
                <a:t>我宜家食飯</a:t>
              </a:r>
              <a:endParaRPr lang="en-US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DAC946-28BD-CD41-8B0A-50710EDEDA2D}"/>
                </a:ext>
              </a:extLst>
            </p:cNvPr>
            <p:cNvSpPr txBox="1"/>
            <p:nvPr/>
          </p:nvSpPr>
          <p:spPr>
            <a:xfrm>
              <a:off x="6595110" y="2335530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佢地宜家上數學堂</a:t>
              </a:r>
              <a:endParaRPr lang="en-US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BAAD6C-4146-C147-AEDD-6B5201509F06}"/>
                </a:ext>
              </a:extLst>
            </p:cNvPr>
            <p:cNvSpPr txBox="1"/>
            <p:nvPr/>
          </p:nvSpPr>
          <p:spPr>
            <a:xfrm>
              <a:off x="6827520" y="3451860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媽媽三點鐘去買嘢</a:t>
              </a:r>
              <a:endParaRPr lang="en-US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2FE096-D318-2C4E-9182-F0CF9D17A589}"/>
                </a:ext>
              </a:extLst>
            </p:cNvPr>
            <p:cNvSpPr txBox="1"/>
            <p:nvPr/>
          </p:nvSpPr>
          <p:spPr>
            <a:xfrm>
              <a:off x="6827520" y="4458265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校長六點鐘返學校</a:t>
              </a:r>
              <a:endParaRPr 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DF9F7-3385-3543-8AE3-2E957BFD91CF}"/>
                </a:ext>
              </a:extLst>
            </p:cNvPr>
            <p:cNvSpPr txBox="1"/>
            <p:nvPr/>
          </p:nvSpPr>
          <p:spPr>
            <a:xfrm>
              <a:off x="6221730" y="5710341"/>
              <a:ext cx="1680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/>
                <a:t>我地送禮物畀佢</a:t>
              </a:r>
              <a:endParaRPr lang="en-US" sz="1200" dirty="0"/>
            </a:p>
          </p:txBody>
        </p:sp>
      </p:grpSp>
      <p:pic>
        <p:nvPicPr>
          <p:cNvPr id="10" name="Picture 9" descr="Table&#10;&#10;Description automatically generated with low confidence">
            <a:extLst>
              <a:ext uri="{FF2B5EF4-FFF2-40B4-BE49-F238E27FC236}">
                <a16:creationId xmlns:a16="http://schemas.microsoft.com/office/drawing/2014/main" id="{F730B14C-2175-AC49-A7FE-915D74F99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5"/>
          <a:stretch/>
        </p:blipFill>
        <p:spPr>
          <a:xfrm rot="5400000">
            <a:off x="6578921" y="922115"/>
            <a:ext cx="5068753" cy="5764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672EF0-C10F-5E48-8353-90B436703173}"/>
              </a:ext>
            </a:extLst>
          </p:cNvPr>
          <p:cNvSpPr txBox="1"/>
          <p:nvPr/>
        </p:nvSpPr>
        <p:spPr>
          <a:xfrm>
            <a:off x="10022094" y="127013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我爸爸七</a:t>
            </a:r>
            <a:r>
              <a:rPr lang="zh-TW" altLang="en-US" sz="1400" dirty="0"/>
              <a:t>點鐘返工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735EF-068E-EB4F-9511-AE4EC9DE7D10}"/>
              </a:ext>
            </a:extLst>
          </p:cNvPr>
          <p:cNvSpPr txBox="1"/>
          <p:nvPr/>
        </p:nvSpPr>
        <p:spPr>
          <a:xfrm>
            <a:off x="9216550" y="233553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 err="1"/>
              <a:t>我八點鐘起身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785AC-5C91-CD4B-A90B-7348BC19290B}"/>
              </a:ext>
            </a:extLst>
          </p:cNvPr>
          <p:cNvSpPr txBox="1"/>
          <p:nvPr/>
        </p:nvSpPr>
        <p:spPr>
          <a:xfrm>
            <a:off x="9837037" y="349673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 err="1"/>
              <a:t>媽媽時時十一點訓覺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14E14-4D7E-5C4C-9A43-9C217B1845F8}"/>
              </a:ext>
            </a:extLst>
          </p:cNvPr>
          <p:cNvSpPr txBox="1"/>
          <p:nvPr/>
        </p:nvSpPr>
        <p:spPr>
          <a:xfrm>
            <a:off x="10169050" y="4657944"/>
            <a:ext cx="241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 err="1"/>
              <a:t>今日我地要做好多功課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617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6F0CA5-4F7A-0043-BB2C-3E8687D30066}"/>
              </a:ext>
            </a:extLst>
          </p:cNvPr>
          <p:cNvGrpSpPr/>
          <p:nvPr/>
        </p:nvGrpSpPr>
        <p:grpSpPr>
          <a:xfrm>
            <a:off x="1353507" y="1829331"/>
            <a:ext cx="10499403" cy="3199337"/>
            <a:chOff x="2027877" y="1829331"/>
            <a:chExt cx="10499403" cy="3199337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89B7770-C7E6-DE4D-AADA-3DABB4974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7877" y="1829331"/>
              <a:ext cx="8136245" cy="319933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A4DA35-3B40-C849-BDF3-82FFB11D1F2D}"/>
                </a:ext>
              </a:extLst>
            </p:cNvPr>
            <p:cNvSpPr txBox="1"/>
            <p:nvPr/>
          </p:nvSpPr>
          <p:spPr>
            <a:xfrm>
              <a:off x="8863007" y="2366010"/>
              <a:ext cx="2602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你每年去幾多次旅行呀</a:t>
              </a:r>
              <a:r>
                <a:rPr lang="zh-TW" altLang="en-US" sz="1600" dirty="0"/>
                <a:t>？</a:t>
              </a:r>
              <a:endParaRPr lang="en-US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8A5620-67D7-934E-A6D1-9EA255C62B76}"/>
                </a:ext>
              </a:extLst>
            </p:cNvPr>
            <p:cNvSpPr txBox="1"/>
            <p:nvPr/>
          </p:nvSpPr>
          <p:spPr>
            <a:xfrm>
              <a:off x="3860477" y="2647414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GB" sz="1600"/>
                <a:t>我每年</a:t>
              </a:r>
              <a:r>
                <a:rPr lang="ja-JP" altLang="en-US" sz="1600"/>
                <a:t>去</a:t>
              </a:r>
              <a:endParaRPr 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C2CC56-2E23-D241-8153-13C09DBAD0F9}"/>
                </a:ext>
              </a:extLst>
            </p:cNvPr>
            <p:cNvSpPr txBox="1"/>
            <p:nvPr/>
          </p:nvSpPr>
          <p:spPr>
            <a:xfrm>
              <a:off x="9057317" y="2643068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旅行</a:t>
              </a:r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E98C2E-5DAD-9D47-8E7C-9E8CA72FEE95}"/>
                </a:ext>
              </a:extLst>
            </p:cNvPr>
            <p:cNvSpPr txBox="1"/>
            <p:nvPr/>
          </p:nvSpPr>
          <p:spPr>
            <a:xfrm>
              <a:off x="4203377" y="3004482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四次旅行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94527-0634-0849-B97F-0C747075F10A}"/>
                </a:ext>
              </a:extLst>
            </p:cNvPr>
            <p:cNvSpPr txBox="1"/>
            <p:nvPr/>
          </p:nvSpPr>
          <p:spPr>
            <a:xfrm>
              <a:off x="7659994" y="3021867"/>
              <a:ext cx="1237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去印度</a:t>
              </a:r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1B11D-83F1-ED41-9AC1-EEAA10D8CA87}"/>
                </a:ext>
              </a:extLst>
            </p:cNvPr>
            <p:cNvSpPr txBox="1"/>
            <p:nvPr/>
          </p:nvSpPr>
          <p:spPr>
            <a:xfrm>
              <a:off x="9910757" y="3666591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你每年都去四次印度呀</a:t>
              </a:r>
              <a:r>
                <a:rPr lang="zh-TW" altLang="en-US" sz="1600" dirty="0"/>
                <a:t>？</a:t>
              </a:r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6DDD1-1374-D248-8B4D-7C6C79AF0C49}"/>
                </a:ext>
              </a:extLst>
            </p:cNvPr>
            <p:cNvSpPr txBox="1"/>
            <p:nvPr/>
          </p:nvSpPr>
          <p:spPr>
            <a:xfrm>
              <a:off x="9506418" y="4036164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HK" sz="1600"/>
                <a:t>我</a:t>
              </a:r>
              <a:r>
                <a:rPr lang="ja-JP" altLang="en-US" sz="1600"/>
                <a:t>既屋企人喺印度</a:t>
              </a:r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FF0A99-65EC-D74E-A14E-B05404C299A0}"/>
                </a:ext>
              </a:extLst>
            </p:cNvPr>
            <p:cNvSpPr txBox="1"/>
            <p:nvPr/>
          </p:nvSpPr>
          <p:spPr>
            <a:xfrm>
              <a:off x="9817167" y="4536347"/>
              <a:ext cx="2616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/>
                <a:t>我每年都去四次印度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33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4AAC5FB1-6475-1748-8580-FD546D0D8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40" y="0"/>
            <a:ext cx="70753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C7322-D7DD-7040-BC61-6E8F2E3C6778}"/>
              </a:ext>
            </a:extLst>
          </p:cNvPr>
          <p:cNvSpPr txBox="1"/>
          <p:nvPr/>
        </p:nvSpPr>
        <p:spPr>
          <a:xfrm>
            <a:off x="8492490" y="198882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我參加咗合唱團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2AAE-3806-D54C-A651-D077563C3B25}"/>
              </a:ext>
            </a:extLst>
          </p:cNvPr>
          <p:cNvSpPr txBox="1"/>
          <p:nvPr/>
        </p:nvSpPr>
        <p:spPr>
          <a:xfrm>
            <a:off x="2628221" y="84403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攝影班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FC86E-7875-5E46-8C5B-290BB9966941}"/>
              </a:ext>
            </a:extLst>
          </p:cNvPr>
          <p:cNvSpPr txBox="1"/>
          <p:nvPr/>
        </p:nvSpPr>
        <p:spPr>
          <a:xfrm>
            <a:off x="2627801" y="112216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合唱團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7E93C-5E3A-6443-8AFC-4C5D5BFF80FB}"/>
              </a:ext>
            </a:extLst>
          </p:cNvPr>
          <p:cNvSpPr txBox="1"/>
          <p:nvPr/>
        </p:nvSpPr>
        <p:spPr>
          <a:xfrm>
            <a:off x="2616371" y="140029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園藝班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C115-D73B-F346-8628-CC597D564A24}"/>
              </a:ext>
            </a:extLst>
          </p:cNvPr>
          <p:cNvSpPr txBox="1"/>
          <p:nvPr/>
        </p:nvSpPr>
        <p:spPr>
          <a:xfrm>
            <a:off x="9884092" y="84403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美術班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31998-6174-AE4A-BBDE-051DBED44990}"/>
              </a:ext>
            </a:extLst>
          </p:cNvPr>
          <p:cNvSpPr txBox="1"/>
          <p:nvPr/>
        </p:nvSpPr>
        <p:spPr>
          <a:xfrm>
            <a:off x="9887902" y="1076444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集郵班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1C4ADC-474C-4E4E-BA1B-C81C126D8B47}"/>
              </a:ext>
            </a:extLst>
          </p:cNvPr>
          <p:cNvSpPr txBox="1"/>
          <p:nvPr/>
        </p:nvSpPr>
        <p:spPr>
          <a:xfrm>
            <a:off x="9876052" y="1360408"/>
            <a:ext cx="103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GB"/>
              <a:t>天文</a:t>
            </a:r>
            <a:r>
              <a:rPr lang="ja-JP" altLang="en-US"/>
              <a:t>班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44AE9-4E7F-204A-8B33-C6A97A677D78}"/>
              </a:ext>
            </a:extLst>
          </p:cNvPr>
          <p:cNvSpPr txBox="1"/>
          <p:nvPr/>
        </p:nvSpPr>
        <p:spPr>
          <a:xfrm>
            <a:off x="5434148" y="518636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紅十字會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0206B-5BDC-684E-9841-16583BB61F8E}"/>
              </a:ext>
            </a:extLst>
          </p:cNvPr>
          <p:cNvSpPr txBox="1"/>
          <p:nvPr/>
        </p:nvSpPr>
        <p:spPr>
          <a:xfrm>
            <a:off x="7038622" y="1130022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戲劇班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27DDB3-1D98-9E4D-AB0D-8875F5870FFC}"/>
              </a:ext>
            </a:extLst>
          </p:cNvPr>
          <p:cNvSpPr txBox="1"/>
          <p:nvPr/>
        </p:nvSpPr>
        <p:spPr>
          <a:xfrm>
            <a:off x="7153275" y="1445776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瑜珈班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B650162-18F9-1845-852C-45F92B72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84" y="0"/>
            <a:ext cx="5808631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77B6432-F64A-9547-8D06-87535A6EAF5D}"/>
              </a:ext>
            </a:extLst>
          </p:cNvPr>
          <p:cNvSpPr/>
          <p:nvPr/>
        </p:nvSpPr>
        <p:spPr>
          <a:xfrm>
            <a:off x="6317673" y="3099460"/>
            <a:ext cx="66501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A72E8152-3124-EC43-A0A7-B9C0E3D7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19" y="0"/>
            <a:ext cx="54804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7CBC4-014B-B14E-BA37-995230DC21BC}"/>
              </a:ext>
            </a:extLst>
          </p:cNvPr>
          <p:cNvSpPr txBox="1"/>
          <p:nvPr/>
        </p:nvSpPr>
        <p:spPr>
          <a:xfrm>
            <a:off x="819398" y="1603169"/>
            <a:ext cx="18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食咗飯</a:t>
            </a:r>
            <a:endParaRPr lang="en-HK" altLang="ja-JP" dirty="0"/>
          </a:p>
          <a:p>
            <a:r>
              <a:rPr lang="ja-JP" altLang="en-US"/>
              <a:t>食緊飯</a:t>
            </a:r>
            <a:endParaRPr lang="en-HK" altLang="ja-JP" dirty="0"/>
          </a:p>
          <a:p>
            <a:r>
              <a:rPr lang="ja-JP" altLang="en-US"/>
              <a:t>就黎食飯</a:t>
            </a:r>
            <a:endParaRPr lang="en-HK" altLang="ja-JP" dirty="0"/>
          </a:p>
          <a:p>
            <a:r>
              <a:rPr lang="ja-JP" altLang="en-US"/>
              <a:t>會食飯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7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16353</TotalTime>
  <Words>478</Words>
  <Application>Microsoft Macintosh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Office Theme</vt:lpstr>
      <vt:lpstr>Cantonese I Week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聖誕節 sing3 daan3 zit3</vt:lpstr>
      <vt:lpstr>PowerPoint Presentation</vt:lpstr>
      <vt:lpstr>PowerPoint Presentation</vt:lpstr>
      <vt:lpstr>To exchange gifts 交換禮物 gaau1 wun6 lai5 mat6</vt:lpstr>
      <vt:lpstr>Ask about each other’s plan for Christmas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57</cp:revision>
  <dcterms:created xsi:type="dcterms:W3CDTF">2021-02-21T14:45:20Z</dcterms:created>
  <dcterms:modified xsi:type="dcterms:W3CDTF">2021-12-08T15:37:38Z</dcterms:modified>
</cp:coreProperties>
</file>